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7"/>
  </p:notesMasterIdLst>
  <p:sldIdLst>
    <p:sldId id="256" r:id="rId2"/>
    <p:sldId id="335" r:id="rId3"/>
    <p:sldId id="258" r:id="rId4"/>
    <p:sldId id="328" r:id="rId5"/>
    <p:sldId id="336" r:id="rId6"/>
    <p:sldId id="338" r:id="rId7"/>
    <p:sldId id="337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</p:sldIdLst>
  <p:sldSz cx="9144000" cy="5143500" type="screen16x9"/>
  <p:notesSz cx="6858000" cy="9144000"/>
  <p:embeddedFontLst>
    <p:embeddedFont>
      <p:font typeface="KaiTi" panose="02010609060101010101" pitchFamily="49" charset="-122"/>
      <p:regular r:id="rId28"/>
    </p:embeddedFont>
    <p:embeddedFont>
      <p:font typeface="Bellota Text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nria Sans" panose="020B0604020202020204" charset="0"/>
      <p:regular r:id="rId37"/>
      <p:bold r:id="rId38"/>
      <p:italic r:id="rId39"/>
      <p:boldItalic r:id="rId40"/>
    </p:embeddedFont>
    <p:embeddedFont>
      <p:font typeface="Montserrat" panose="020B0604020202020204" charset="0"/>
      <p:regular r:id="rId41"/>
      <p:bold r:id="rId42"/>
      <p:italic r:id="rId43"/>
      <p:boldItalic r:id="rId44"/>
    </p:embeddedFont>
    <p:embeddedFont>
      <p:font typeface="Paytone One" panose="020B0604020202020204" charset="0"/>
      <p:regular r:id="rId45"/>
    </p:embeddedFont>
    <p:embeddedFont>
      <p:font typeface="Sniglet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BFAEDC-CA40-4BB7-959D-E5D2B2F899BB}">
  <a:tblStyle styleId="{46BFAEDC-CA40-4BB7-959D-E5D2B2F899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fazira binti Ab Rahim" userId="3b4fe737-e875-4c90-9df2-d82e99819cda" providerId="ADAL" clId="{45E76A36-3815-48ED-985C-DCA3D8A816C8}"/>
    <pc:docChg chg="addSld modSld">
      <pc:chgData name="Norfazira binti Ab Rahim" userId="3b4fe737-e875-4c90-9df2-d82e99819cda" providerId="ADAL" clId="{45E76A36-3815-48ED-985C-DCA3D8A816C8}" dt="2023-07-09T03:22:57.268" v="5" actId="1035"/>
      <pc:docMkLst>
        <pc:docMk/>
      </pc:docMkLst>
      <pc:sldChg chg="add">
        <pc:chgData name="Norfazira binti Ab Rahim" userId="3b4fe737-e875-4c90-9df2-d82e99819cda" providerId="ADAL" clId="{45E76A36-3815-48ED-985C-DCA3D8A816C8}" dt="2023-07-09T03:21:26.253" v="0"/>
        <pc:sldMkLst>
          <pc:docMk/>
          <pc:sldMk cId="2651158042" sldId="339"/>
        </pc:sldMkLst>
      </pc:sldChg>
      <pc:sldChg chg="add">
        <pc:chgData name="Norfazira binti Ab Rahim" userId="3b4fe737-e875-4c90-9df2-d82e99819cda" providerId="ADAL" clId="{45E76A36-3815-48ED-985C-DCA3D8A816C8}" dt="2023-07-09T03:21:26.253" v="0"/>
        <pc:sldMkLst>
          <pc:docMk/>
          <pc:sldMk cId="1171825946" sldId="340"/>
        </pc:sldMkLst>
      </pc:sldChg>
      <pc:sldChg chg="add">
        <pc:chgData name="Norfazira binti Ab Rahim" userId="3b4fe737-e875-4c90-9df2-d82e99819cda" providerId="ADAL" clId="{45E76A36-3815-48ED-985C-DCA3D8A816C8}" dt="2023-07-09T03:21:26.253" v="0"/>
        <pc:sldMkLst>
          <pc:docMk/>
          <pc:sldMk cId="425003274" sldId="341"/>
        </pc:sldMkLst>
      </pc:sldChg>
      <pc:sldChg chg="modSp add">
        <pc:chgData name="Norfazira binti Ab Rahim" userId="3b4fe737-e875-4c90-9df2-d82e99819cda" providerId="ADAL" clId="{45E76A36-3815-48ED-985C-DCA3D8A816C8}" dt="2023-07-09T03:21:47.478" v="1" actId="14100"/>
        <pc:sldMkLst>
          <pc:docMk/>
          <pc:sldMk cId="4178990927" sldId="342"/>
        </pc:sldMkLst>
        <pc:spChg chg="mod">
          <ac:chgData name="Norfazira binti Ab Rahim" userId="3b4fe737-e875-4c90-9df2-d82e99819cda" providerId="ADAL" clId="{45E76A36-3815-48ED-985C-DCA3D8A816C8}" dt="2023-07-09T03:21:47.478" v="1" actId="14100"/>
          <ac:spMkLst>
            <pc:docMk/>
            <pc:sldMk cId="4178990927" sldId="342"/>
            <ac:spMk id="2" creationId="{00000000-0000-0000-0000-000000000000}"/>
          </ac:spMkLst>
        </pc:spChg>
      </pc:sldChg>
      <pc:sldChg chg="add">
        <pc:chgData name="Norfazira binti Ab Rahim" userId="3b4fe737-e875-4c90-9df2-d82e99819cda" providerId="ADAL" clId="{45E76A36-3815-48ED-985C-DCA3D8A816C8}" dt="2023-07-09T03:21:26.253" v="0"/>
        <pc:sldMkLst>
          <pc:docMk/>
          <pc:sldMk cId="1918150323" sldId="343"/>
        </pc:sldMkLst>
      </pc:sldChg>
      <pc:sldChg chg="add">
        <pc:chgData name="Norfazira binti Ab Rahim" userId="3b4fe737-e875-4c90-9df2-d82e99819cda" providerId="ADAL" clId="{45E76A36-3815-48ED-985C-DCA3D8A816C8}" dt="2023-07-09T03:21:26.253" v="0"/>
        <pc:sldMkLst>
          <pc:docMk/>
          <pc:sldMk cId="2875523239" sldId="344"/>
        </pc:sldMkLst>
      </pc:sldChg>
      <pc:sldChg chg="add">
        <pc:chgData name="Norfazira binti Ab Rahim" userId="3b4fe737-e875-4c90-9df2-d82e99819cda" providerId="ADAL" clId="{45E76A36-3815-48ED-985C-DCA3D8A816C8}" dt="2023-07-09T03:21:26.253" v="0"/>
        <pc:sldMkLst>
          <pc:docMk/>
          <pc:sldMk cId="510900794" sldId="345"/>
        </pc:sldMkLst>
      </pc:sldChg>
      <pc:sldChg chg="add">
        <pc:chgData name="Norfazira binti Ab Rahim" userId="3b4fe737-e875-4c90-9df2-d82e99819cda" providerId="ADAL" clId="{45E76A36-3815-48ED-985C-DCA3D8A816C8}" dt="2023-07-09T03:21:26.253" v="0"/>
        <pc:sldMkLst>
          <pc:docMk/>
          <pc:sldMk cId="1517952787" sldId="346"/>
        </pc:sldMkLst>
      </pc:sldChg>
      <pc:sldChg chg="add">
        <pc:chgData name="Norfazira binti Ab Rahim" userId="3b4fe737-e875-4c90-9df2-d82e99819cda" providerId="ADAL" clId="{45E76A36-3815-48ED-985C-DCA3D8A816C8}" dt="2023-07-09T03:21:26.253" v="0"/>
        <pc:sldMkLst>
          <pc:docMk/>
          <pc:sldMk cId="2396510704" sldId="347"/>
        </pc:sldMkLst>
      </pc:sldChg>
      <pc:sldChg chg="modSp add">
        <pc:chgData name="Norfazira binti Ab Rahim" userId="3b4fe737-e875-4c90-9df2-d82e99819cda" providerId="ADAL" clId="{45E76A36-3815-48ED-985C-DCA3D8A816C8}" dt="2023-07-09T03:22:49.576" v="4" actId="20577"/>
        <pc:sldMkLst>
          <pc:docMk/>
          <pc:sldMk cId="3600962207" sldId="348"/>
        </pc:sldMkLst>
        <pc:spChg chg="mod">
          <ac:chgData name="Norfazira binti Ab Rahim" userId="3b4fe737-e875-4c90-9df2-d82e99819cda" providerId="ADAL" clId="{45E76A36-3815-48ED-985C-DCA3D8A816C8}" dt="2023-07-09T03:22:49.576" v="4" actId="20577"/>
          <ac:spMkLst>
            <pc:docMk/>
            <pc:sldMk cId="3600962207" sldId="348"/>
            <ac:spMk id="257" creationId="{00000000-0000-0000-0000-000000000000}"/>
          </ac:spMkLst>
        </pc:spChg>
      </pc:sldChg>
      <pc:sldChg chg="modSp add">
        <pc:chgData name="Norfazira binti Ab Rahim" userId="3b4fe737-e875-4c90-9df2-d82e99819cda" providerId="ADAL" clId="{45E76A36-3815-48ED-985C-DCA3D8A816C8}" dt="2023-07-09T03:22:57.268" v="5" actId="1035"/>
        <pc:sldMkLst>
          <pc:docMk/>
          <pc:sldMk cId="3572004854" sldId="349"/>
        </pc:sldMkLst>
        <pc:spChg chg="mod">
          <ac:chgData name="Norfazira binti Ab Rahim" userId="3b4fe737-e875-4c90-9df2-d82e99819cda" providerId="ADAL" clId="{45E76A36-3815-48ED-985C-DCA3D8A816C8}" dt="2023-07-09T03:22:57.268" v="5" actId="1035"/>
          <ac:spMkLst>
            <pc:docMk/>
            <pc:sldMk cId="3572004854" sldId="349"/>
            <ac:spMk id="658" creationId="{00000000-0000-0000-0000-000000000000}"/>
          </ac:spMkLst>
        </pc:spChg>
      </pc:sldChg>
      <pc:sldChg chg="add">
        <pc:chgData name="Norfazira binti Ab Rahim" userId="3b4fe737-e875-4c90-9df2-d82e99819cda" providerId="ADAL" clId="{45E76A36-3815-48ED-985C-DCA3D8A816C8}" dt="2023-07-09T03:22:39.604" v="2"/>
        <pc:sldMkLst>
          <pc:docMk/>
          <pc:sldMk cId="772138877" sldId="350"/>
        </pc:sldMkLst>
      </pc:sldChg>
      <pc:sldChg chg="add">
        <pc:chgData name="Norfazira binti Ab Rahim" userId="3b4fe737-e875-4c90-9df2-d82e99819cda" providerId="ADAL" clId="{45E76A36-3815-48ED-985C-DCA3D8A816C8}" dt="2023-07-09T03:22:39.604" v="2"/>
        <pc:sldMkLst>
          <pc:docMk/>
          <pc:sldMk cId="3309468354" sldId="351"/>
        </pc:sldMkLst>
      </pc:sldChg>
      <pc:sldChg chg="add">
        <pc:chgData name="Norfazira binti Ab Rahim" userId="3b4fe737-e875-4c90-9df2-d82e99819cda" providerId="ADAL" clId="{45E76A36-3815-48ED-985C-DCA3D8A816C8}" dt="2023-07-09T03:22:39.604" v="2"/>
        <pc:sldMkLst>
          <pc:docMk/>
          <pc:sldMk cId="1348930546" sldId="352"/>
        </pc:sldMkLst>
      </pc:sldChg>
      <pc:sldChg chg="add">
        <pc:chgData name="Norfazira binti Ab Rahim" userId="3b4fe737-e875-4c90-9df2-d82e99819cda" providerId="ADAL" clId="{45E76A36-3815-48ED-985C-DCA3D8A816C8}" dt="2023-07-09T03:22:39.604" v="2"/>
        <pc:sldMkLst>
          <pc:docMk/>
          <pc:sldMk cId="2219854529" sldId="353"/>
        </pc:sldMkLst>
      </pc:sldChg>
      <pc:sldChg chg="add">
        <pc:chgData name="Norfazira binti Ab Rahim" userId="3b4fe737-e875-4c90-9df2-d82e99819cda" providerId="ADAL" clId="{45E76A36-3815-48ED-985C-DCA3D8A816C8}" dt="2023-07-09T03:22:39.604" v="2"/>
        <pc:sldMkLst>
          <pc:docMk/>
          <pc:sldMk cId="4060624820" sldId="354"/>
        </pc:sldMkLst>
      </pc:sldChg>
      <pc:sldChg chg="add">
        <pc:chgData name="Norfazira binti Ab Rahim" userId="3b4fe737-e875-4c90-9df2-d82e99819cda" providerId="ADAL" clId="{45E76A36-3815-48ED-985C-DCA3D8A816C8}" dt="2023-07-09T03:22:39.604" v="2"/>
        <pc:sldMkLst>
          <pc:docMk/>
          <pc:sldMk cId="3408314406" sldId="355"/>
        </pc:sldMkLst>
      </pc:sldChg>
      <pc:sldChg chg="add">
        <pc:chgData name="Norfazira binti Ab Rahim" userId="3b4fe737-e875-4c90-9df2-d82e99819cda" providerId="ADAL" clId="{45E76A36-3815-48ED-985C-DCA3D8A816C8}" dt="2023-07-09T03:22:39.604" v="2"/>
        <pc:sldMkLst>
          <pc:docMk/>
          <pc:sldMk cId="725627417" sldId="356"/>
        </pc:sldMkLst>
      </pc:sldChg>
    </pc:docChg>
  </pc:docChgLst>
  <pc:docChgLst>
    <pc:chgData name="Norfazira binti Ab Rahim" userId="3b4fe737-e875-4c90-9df2-d82e99819cda" providerId="ADAL" clId="{3E251975-CF3C-44F4-8365-E77495864FA2}"/>
    <pc:docChg chg="modSld">
      <pc:chgData name="Norfazira binti Ab Rahim" userId="3b4fe737-e875-4c90-9df2-d82e99819cda" providerId="ADAL" clId="{3E251975-CF3C-44F4-8365-E77495864FA2}" dt="2023-06-22T08:36:30.234" v="56" actId="1038"/>
      <pc:docMkLst>
        <pc:docMk/>
      </pc:docMkLst>
      <pc:sldChg chg="modSp">
        <pc:chgData name="Norfazira binti Ab Rahim" userId="3b4fe737-e875-4c90-9df2-d82e99819cda" providerId="ADAL" clId="{3E251975-CF3C-44F4-8365-E77495864FA2}" dt="2023-06-22T08:31:05.160" v="0" actId="122"/>
        <pc:sldMkLst>
          <pc:docMk/>
          <pc:sldMk cId="0" sldId="256"/>
        </pc:sldMkLst>
        <pc:spChg chg="mod">
          <ac:chgData name="Norfazira binti Ab Rahim" userId="3b4fe737-e875-4c90-9df2-d82e99819cda" providerId="ADAL" clId="{3E251975-CF3C-44F4-8365-E77495864FA2}" dt="2023-06-22T08:31:05.160" v="0" actId="122"/>
          <ac:spMkLst>
            <pc:docMk/>
            <pc:sldMk cId="0" sldId="256"/>
            <ac:spMk id="257" creationId="{00000000-0000-0000-0000-000000000000}"/>
          </ac:spMkLst>
        </pc:spChg>
      </pc:sldChg>
      <pc:sldChg chg="modSp">
        <pc:chgData name="Norfazira binti Ab Rahim" userId="3b4fe737-e875-4c90-9df2-d82e99819cda" providerId="ADAL" clId="{3E251975-CF3C-44F4-8365-E77495864FA2}" dt="2023-06-22T08:34:42.307" v="37" actId="207"/>
        <pc:sldMkLst>
          <pc:docMk/>
          <pc:sldMk cId="3463932601" sldId="328"/>
        </pc:sldMkLst>
        <pc:spChg chg="mod">
          <ac:chgData name="Norfazira binti Ab Rahim" userId="3b4fe737-e875-4c90-9df2-d82e99819cda" providerId="ADAL" clId="{3E251975-CF3C-44F4-8365-E77495864FA2}" dt="2023-06-22T08:34:42.307" v="37" actId="207"/>
          <ac:spMkLst>
            <pc:docMk/>
            <pc:sldMk cId="3463932601" sldId="328"/>
            <ac:spMk id="8" creationId="{00000000-0000-0000-0000-000000000000}"/>
          </ac:spMkLst>
        </pc:spChg>
      </pc:sldChg>
      <pc:sldChg chg="modSp">
        <pc:chgData name="Norfazira binti Ab Rahim" userId="3b4fe737-e875-4c90-9df2-d82e99819cda" providerId="ADAL" clId="{3E251975-CF3C-44F4-8365-E77495864FA2}" dt="2023-06-22T08:31:30.169" v="25" actId="1035"/>
        <pc:sldMkLst>
          <pc:docMk/>
          <pc:sldMk cId="1495858584" sldId="335"/>
        </pc:sldMkLst>
        <pc:spChg chg="mod">
          <ac:chgData name="Norfazira binti Ab Rahim" userId="3b4fe737-e875-4c90-9df2-d82e99819cda" providerId="ADAL" clId="{3E251975-CF3C-44F4-8365-E77495864FA2}" dt="2023-06-22T08:31:26.153" v="21" actId="14100"/>
          <ac:spMkLst>
            <pc:docMk/>
            <pc:sldMk cId="1495858584" sldId="335"/>
            <ac:spMk id="102" creationId="{00000000-0000-0000-0000-000000000000}"/>
          </ac:spMkLst>
        </pc:spChg>
        <pc:grpChg chg="mod">
          <ac:chgData name="Norfazira binti Ab Rahim" userId="3b4fe737-e875-4c90-9df2-d82e99819cda" providerId="ADAL" clId="{3E251975-CF3C-44F4-8365-E77495864FA2}" dt="2023-06-22T08:31:30.169" v="25" actId="1035"/>
          <ac:grpSpMkLst>
            <pc:docMk/>
            <pc:sldMk cId="1495858584" sldId="335"/>
            <ac:grpSpMk id="653" creationId="{00000000-0000-0000-0000-000000000000}"/>
          </ac:grpSpMkLst>
        </pc:grpChg>
      </pc:sldChg>
      <pc:sldChg chg="modSp">
        <pc:chgData name="Norfazira binti Ab Rahim" userId="3b4fe737-e875-4c90-9df2-d82e99819cda" providerId="ADAL" clId="{3E251975-CF3C-44F4-8365-E77495864FA2}" dt="2023-06-22T08:34:52.148" v="38" actId="207"/>
        <pc:sldMkLst>
          <pc:docMk/>
          <pc:sldMk cId="3072141367" sldId="336"/>
        </pc:sldMkLst>
        <pc:spChg chg="mod">
          <ac:chgData name="Norfazira binti Ab Rahim" userId="3b4fe737-e875-4c90-9df2-d82e99819cda" providerId="ADAL" clId="{3E251975-CF3C-44F4-8365-E77495864FA2}" dt="2023-06-22T08:34:52.148" v="38" actId="207"/>
          <ac:spMkLst>
            <pc:docMk/>
            <pc:sldMk cId="3072141367" sldId="336"/>
            <ac:spMk id="5" creationId="{00000000-0000-0000-0000-000000000000}"/>
          </ac:spMkLst>
        </pc:spChg>
      </pc:sldChg>
      <pc:sldChg chg="modSp">
        <pc:chgData name="Norfazira binti Ab Rahim" userId="3b4fe737-e875-4c90-9df2-d82e99819cda" providerId="ADAL" clId="{3E251975-CF3C-44F4-8365-E77495864FA2}" dt="2023-06-22T08:36:30.234" v="56" actId="1038"/>
        <pc:sldMkLst>
          <pc:docMk/>
          <pc:sldMk cId="718432599" sldId="337"/>
        </pc:sldMkLst>
        <pc:spChg chg="mod">
          <ac:chgData name="Norfazira binti Ab Rahim" userId="3b4fe737-e875-4c90-9df2-d82e99819cda" providerId="ADAL" clId="{3E251975-CF3C-44F4-8365-E77495864FA2}" dt="2023-06-22T08:36:30.234" v="56" actId="1038"/>
          <ac:spMkLst>
            <pc:docMk/>
            <pc:sldMk cId="718432599" sldId="337"/>
            <ac:spMk id="6" creationId="{00000000-0000-0000-0000-000000000000}"/>
          </ac:spMkLst>
        </pc:spChg>
      </pc:sldChg>
      <pc:sldChg chg="modSp">
        <pc:chgData name="Norfazira binti Ab Rahim" userId="3b4fe737-e875-4c90-9df2-d82e99819cda" providerId="ADAL" clId="{3E251975-CF3C-44F4-8365-E77495864FA2}" dt="2023-06-22T08:36:10.172" v="50" actId="1037"/>
        <pc:sldMkLst>
          <pc:docMk/>
          <pc:sldMk cId="2704494134" sldId="338"/>
        </pc:sldMkLst>
        <pc:spChg chg="mod">
          <ac:chgData name="Norfazira binti Ab Rahim" userId="3b4fe737-e875-4c90-9df2-d82e99819cda" providerId="ADAL" clId="{3E251975-CF3C-44F4-8365-E77495864FA2}" dt="2023-06-22T08:36:10.172" v="50" actId="1037"/>
          <ac:spMkLst>
            <pc:docMk/>
            <pc:sldMk cId="2704494134" sldId="338"/>
            <ac:spMk id="5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344C87EC-B4EB-4FCA-A3E7-36021409928D}"/>
    <pc:docChg chg="modSld">
      <pc:chgData name="Madihah Rehana binti Ku Othman" userId="8d6abce4-d1a6-4791-9622-abfbb7da5af2" providerId="ADAL" clId="{344C87EC-B4EB-4FCA-A3E7-36021409928D}" dt="2023-06-11T04:32:49.233" v="6" actId="1076"/>
      <pc:docMkLst>
        <pc:docMk/>
      </pc:docMkLst>
      <pc:sldChg chg="modSp">
        <pc:chgData name="Madihah Rehana binti Ku Othman" userId="8d6abce4-d1a6-4791-9622-abfbb7da5af2" providerId="ADAL" clId="{344C87EC-B4EB-4FCA-A3E7-36021409928D}" dt="2023-06-11T04:32:00.875" v="1" actId="20577"/>
        <pc:sldMkLst>
          <pc:docMk/>
          <pc:sldMk cId="0" sldId="256"/>
        </pc:sldMkLst>
        <pc:spChg chg="mod">
          <ac:chgData name="Madihah Rehana binti Ku Othman" userId="8d6abce4-d1a6-4791-9622-abfbb7da5af2" providerId="ADAL" clId="{344C87EC-B4EB-4FCA-A3E7-36021409928D}" dt="2023-06-11T04:32:00.875" v="1" actId="20577"/>
          <ac:spMkLst>
            <pc:docMk/>
            <pc:sldMk cId="0" sldId="256"/>
            <ac:spMk id="257" creationId="{00000000-0000-0000-0000-000000000000}"/>
          </ac:spMkLst>
        </pc:spChg>
      </pc:sldChg>
      <pc:sldChg chg="modSp">
        <pc:chgData name="Madihah Rehana binti Ku Othman" userId="8d6abce4-d1a6-4791-9622-abfbb7da5af2" providerId="ADAL" clId="{344C87EC-B4EB-4FCA-A3E7-36021409928D}" dt="2023-06-11T04:32:16.763" v="3" actId="20577"/>
        <pc:sldMkLst>
          <pc:docMk/>
          <pc:sldMk cId="0" sldId="258"/>
        </pc:sldMkLst>
        <pc:spChg chg="mod">
          <ac:chgData name="Madihah Rehana binti Ku Othman" userId="8d6abce4-d1a6-4791-9622-abfbb7da5af2" providerId="ADAL" clId="{344C87EC-B4EB-4FCA-A3E7-36021409928D}" dt="2023-06-11T04:32:16.763" v="3" actId="20577"/>
          <ac:spMkLst>
            <pc:docMk/>
            <pc:sldMk cId="0" sldId="258"/>
            <ac:spMk id="453" creationId="{00000000-0000-0000-0000-000000000000}"/>
          </ac:spMkLst>
        </pc:spChg>
      </pc:sldChg>
      <pc:sldChg chg="modSp">
        <pc:chgData name="Madihah Rehana binti Ku Othman" userId="8d6abce4-d1a6-4791-9622-abfbb7da5af2" providerId="ADAL" clId="{344C87EC-B4EB-4FCA-A3E7-36021409928D}" dt="2023-06-11T04:32:30.930" v="4" actId="1076"/>
        <pc:sldMkLst>
          <pc:docMk/>
          <pc:sldMk cId="3072141367" sldId="336"/>
        </pc:sldMkLst>
        <pc:spChg chg="mod">
          <ac:chgData name="Madihah Rehana binti Ku Othman" userId="8d6abce4-d1a6-4791-9622-abfbb7da5af2" providerId="ADAL" clId="{344C87EC-B4EB-4FCA-A3E7-36021409928D}" dt="2023-06-11T04:32:30.930" v="4" actId="1076"/>
          <ac:spMkLst>
            <pc:docMk/>
            <pc:sldMk cId="3072141367" sldId="336"/>
            <ac:spMk id="7" creationId="{00000000-0000-0000-0000-000000000000}"/>
          </ac:spMkLst>
        </pc:spChg>
      </pc:sldChg>
      <pc:sldChg chg="modSp">
        <pc:chgData name="Madihah Rehana binti Ku Othman" userId="8d6abce4-d1a6-4791-9622-abfbb7da5af2" providerId="ADAL" clId="{344C87EC-B4EB-4FCA-A3E7-36021409928D}" dt="2023-06-11T04:32:49.233" v="6" actId="1076"/>
        <pc:sldMkLst>
          <pc:docMk/>
          <pc:sldMk cId="718432599" sldId="337"/>
        </pc:sldMkLst>
        <pc:spChg chg="mod">
          <ac:chgData name="Madihah Rehana binti Ku Othman" userId="8d6abce4-d1a6-4791-9622-abfbb7da5af2" providerId="ADAL" clId="{344C87EC-B4EB-4FCA-A3E7-36021409928D}" dt="2023-06-11T04:32:49.233" v="6" actId="1076"/>
          <ac:spMkLst>
            <pc:docMk/>
            <pc:sldMk cId="718432599" sldId="337"/>
            <ac:spMk id="7" creationId="{00000000-0000-0000-0000-000000000000}"/>
          </ac:spMkLst>
        </pc:spChg>
      </pc:sldChg>
      <pc:sldChg chg="modSp">
        <pc:chgData name="Madihah Rehana binti Ku Othman" userId="8d6abce4-d1a6-4791-9622-abfbb7da5af2" providerId="ADAL" clId="{344C87EC-B4EB-4FCA-A3E7-36021409928D}" dt="2023-06-11T04:32:40.617" v="5" actId="1076"/>
        <pc:sldMkLst>
          <pc:docMk/>
          <pc:sldMk cId="2704494134" sldId="338"/>
        </pc:sldMkLst>
        <pc:spChg chg="mod">
          <ac:chgData name="Madihah Rehana binti Ku Othman" userId="8d6abce4-d1a6-4791-9622-abfbb7da5af2" providerId="ADAL" clId="{344C87EC-B4EB-4FCA-A3E7-36021409928D}" dt="2023-06-11T04:32:40.617" v="5" actId="1076"/>
          <ac:spMkLst>
            <pc:docMk/>
            <pc:sldMk cId="2704494134" sldId="338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10843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401f2bbc54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401f2bbc54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42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401f2bbc54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401f2bbc54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142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0d190e1d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0d190e1d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98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0d190e1d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0d190e1d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135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401f2bbc54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401f2bbc54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109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0d190e1d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0d190e1d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200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0d190e1d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0d190e1d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295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811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402e228f01_1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402e228f01_1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737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401f2bbc54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401f2bbc54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853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402e228f01_1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402e228f01_1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401f2bbc54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401f2bbc54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751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401f2bbc54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401f2bbc54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96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401f2bbc54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401f2bbc54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0d190e1d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0d190e1d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0d190e1d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0d190e1d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0d190e1d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0d190e1d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0d190e1d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0d190e1d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23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402e228f01_1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402e228f01_1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38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225" y="803400"/>
            <a:ext cx="7717500" cy="3536700"/>
          </a:xfrm>
          <a:prstGeom prst="roundRect">
            <a:avLst>
              <a:gd name="adj" fmla="val 4760"/>
            </a:avLst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82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38775" y="1594600"/>
            <a:ext cx="4608900" cy="14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811950" y="3344588"/>
            <a:ext cx="3267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62775" y="1354600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467075" y="352500"/>
            <a:ext cx="8209800" cy="4438500"/>
          </a:xfrm>
          <a:prstGeom prst="roundRect">
            <a:avLst>
              <a:gd name="adj" fmla="val 4760"/>
            </a:avLst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82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93613" y="1047113"/>
            <a:ext cx="3662400" cy="9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93613" y="2176688"/>
            <a:ext cx="3662400" cy="19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★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843325" y="194350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8508875" y="3847325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467075" y="352500"/>
            <a:ext cx="8209800" cy="4438500"/>
          </a:xfrm>
          <a:prstGeom prst="roundRect">
            <a:avLst>
              <a:gd name="adj" fmla="val 4760"/>
            </a:avLst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82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/>
          </p:nvPr>
        </p:nvSpPr>
        <p:spPr>
          <a:xfrm>
            <a:off x="2207350" y="1789725"/>
            <a:ext cx="23055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2207338" y="2234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3"/>
          </p:nvPr>
        </p:nvSpPr>
        <p:spPr>
          <a:xfrm>
            <a:off x="5889159" y="1789725"/>
            <a:ext cx="23055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4"/>
          </p:nvPr>
        </p:nvSpPr>
        <p:spPr>
          <a:xfrm>
            <a:off x="5889157" y="2234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5"/>
          </p:nvPr>
        </p:nvSpPr>
        <p:spPr>
          <a:xfrm>
            <a:off x="2207350" y="3223125"/>
            <a:ext cx="23055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6"/>
          </p:nvPr>
        </p:nvSpPr>
        <p:spPr>
          <a:xfrm>
            <a:off x="2207338" y="36710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7"/>
          </p:nvPr>
        </p:nvSpPr>
        <p:spPr>
          <a:xfrm>
            <a:off x="5889159" y="3223125"/>
            <a:ext cx="23055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8"/>
          </p:nvPr>
        </p:nvSpPr>
        <p:spPr>
          <a:xfrm>
            <a:off x="5889157" y="36710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9" hasCustomPrompt="1"/>
          </p:nvPr>
        </p:nvSpPr>
        <p:spPr>
          <a:xfrm>
            <a:off x="1163800" y="1829813"/>
            <a:ext cx="7497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49925" y="1829813"/>
            <a:ext cx="7497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4" hasCustomPrompt="1"/>
          </p:nvPr>
        </p:nvSpPr>
        <p:spPr>
          <a:xfrm>
            <a:off x="1163800" y="3272865"/>
            <a:ext cx="7497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5" hasCustomPrompt="1"/>
          </p:nvPr>
        </p:nvSpPr>
        <p:spPr>
          <a:xfrm>
            <a:off x="4849925" y="3272865"/>
            <a:ext cx="7497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/>
          <p:nvPr/>
        </p:nvSpPr>
        <p:spPr>
          <a:xfrm>
            <a:off x="8508825" y="4217350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713225" y="803400"/>
            <a:ext cx="7717500" cy="3536700"/>
          </a:xfrm>
          <a:prstGeom prst="roundRect">
            <a:avLst>
              <a:gd name="adj" fmla="val 4760"/>
            </a:avLst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82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545225" y="2512625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8262775" y="2512625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/>
          <p:nvPr/>
        </p:nvSpPr>
        <p:spPr>
          <a:xfrm>
            <a:off x="545225" y="3450888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8262775" y="1356613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1_1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713225" y="803400"/>
            <a:ext cx="7717500" cy="3536700"/>
          </a:xfrm>
          <a:prstGeom prst="roundRect">
            <a:avLst>
              <a:gd name="adj" fmla="val 4760"/>
            </a:avLst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822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756175" y="1555300"/>
            <a:ext cx="3770400" cy="1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674175" y="2119913"/>
            <a:ext cx="1849500" cy="11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756175" y="3319975"/>
            <a:ext cx="35433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62775" y="3689025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 flipH="1">
            <a:off x="545225" y="1118475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775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aytone One"/>
              <a:buNone/>
              <a:defRPr sz="34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ytone One"/>
              <a:buNone/>
              <a:defRPr sz="28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ytone One"/>
              <a:buNone/>
              <a:defRPr sz="28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ytone One"/>
              <a:buNone/>
              <a:defRPr sz="28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ytone One"/>
              <a:buNone/>
              <a:defRPr sz="28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ytone One"/>
              <a:buNone/>
              <a:defRPr sz="28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ytone One"/>
              <a:buNone/>
              <a:defRPr sz="28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ytone One"/>
              <a:buNone/>
              <a:defRPr sz="28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ytone One"/>
              <a:buNone/>
              <a:defRPr sz="28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●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○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■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●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○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■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●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○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niglet"/>
              <a:buChar char="■"/>
              <a:defRPr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79" r:id="rId5"/>
    <p:sldLayoutId id="2147483680" r:id="rId6"/>
    <p:sldLayoutId id="2147483681" r:id="rId7"/>
    <p:sldLayoutId id="214748368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/>
          <p:nvPr/>
        </p:nvSpPr>
        <p:spPr>
          <a:xfrm>
            <a:off x="3737550" y="3344588"/>
            <a:ext cx="3416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ctrTitle"/>
          </p:nvPr>
        </p:nvSpPr>
        <p:spPr>
          <a:xfrm>
            <a:off x="3638775" y="1594600"/>
            <a:ext cx="4608900" cy="14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Tema</a:t>
            </a:r>
            <a:r>
              <a:rPr lang="en-US" altLang="zh-CN" dirty="0"/>
              <a:t> 2</a:t>
            </a:r>
            <a:br>
              <a:rPr lang="en-US" altLang="zh-CN" dirty="0"/>
            </a:br>
            <a:r>
              <a:rPr lang="en-US" altLang="zh-CN" dirty="0" err="1"/>
              <a:t>Perpaduan</a:t>
            </a:r>
            <a:endParaRPr dirty="0"/>
          </a:p>
        </p:txBody>
      </p:sp>
      <p:sp>
        <p:nvSpPr>
          <p:cNvPr id="257" name="Google Shape;257;p39"/>
          <p:cNvSpPr txBox="1">
            <a:spLocks noGrp="1"/>
          </p:cNvSpPr>
          <p:nvPr>
            <p:ph type="subTitle" idx="1"/>
          </p:nvPr>
        </p:nvSpPr>
        <p:spPr>
          <a:xfrm>
            <a:off x="3811950" y="3344588"/>
            <a:ext cx="3267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 4: Sahabat Karib</a:t>
            </a:r>
            <a:endParaRPr dirty="0"/>
          </a:p>
        </p:txBody>
      </p:sp>
      <p:sp>
        <p:nvSpPr>
          <p:cNvPr id="258" name="Google Shape;258;p39"/>
          <p:cNvSpPr/>
          <p:nvPr/>
        </p:nvSpPr>
        <p:spPr>
          <a:xfrm>
            <a:off x="780078" y="1354595"/>
            <a:ext cx="419700" cy="90000"/>
          </a:xfrm>
          <a:prstGeom prst="ellipse">
            <a:avLst/>
          </a:prstGeom>
          <a:solidFill>
            <a:srgbClr val="000000">
              <a:alpha val="2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39"/>
          <p:cNvGrpSpPr/>
          <p:nvPr/>
        </p:nvGrpSpPr>
        <p:grpSpPr>
          <a:xfrm rot="1036617">
            <a:off x="258543" y="389513"/>
            <a:ext cx="1041255" cy="953673"/>
            <a:chOff x="997650" y="690575"/>
            <a:chExt cx="720175" cy="659600"/>
          </a:xfrm>
        </p:grpSpPr>
        <p:sp>
          <p:nvSpPr>
            <p:cNvPr id="260" name="Google Shape;260;p39"/>
            <p:cNvSpPr/>
            <p:nvPr/>
          </p:nvSpPr>
          <p:spPr>
            <a:xfrm>
              <a:off x="1405325" y="756450"/>
              <a:ext cx="312500" cy="217150"/>
            </a:xfrm>
            <a:custGeom>
              <a:avLst/>
              <a:gdLst/>
              <a:ahLst/>
              <a:cxnLst/>
              <a:rect l="l" t="t" r="r" b="b"/>
              <a:pathLst>
                <a:path w="12500" h="8686" extrusionOk="0">
                  <a:moveTo>
                    <a:pt x="7146" y="0"/>
                  </a:moveTo>
                  <a:cubicBezTo>
                    <a:pt x="6788" y="0"/>
                    <a:pt x="6457" y="231"/>
                    <a:pt x="6334" y="591"/>
                  </a:cubicBezTo>
                  <a:cubicBezTo>
                    <a:pt x="6173" y="1062"/>
                    <a:pt x="5959" y="1511"/>
                    <a:pt x="5692" y="1931"/>
                  </a:cubicBezTo>
                  <a:cubicBezTo>
                    <a:pt x="3774" y="4975"/>
                    <a:pt x="1" y="5004"/>
                    <a:pt x="1" y="5004"/>
                  </a:cubicBezTo>
                  <a:lnTo>
                    <a:pt x="1" y="6299"/>
                  </a:lnTo>
                  <a:cubicBezTo>
                    <a:pt x="1" y="6299"/>
                    <a:pt x="796" y="5896"/>
                    <a:pt x="2124" y="5896"/>
                  </a:cubicBezTo>
                  <a:cubicBezTo>
                    <a:pt x="2298" y="5896"/>
                    <a:pt x="2481" y="5903"/>
                    <a:pt x="2672" y="5918"/>
                  </a:cubicBezTo>
                  <a:cubicBezTo>
                    <a:pt x="2897" y="5939"/>
                    <a:pt x="3119" y="5974"/>
                    <a:pt x="3335" y="6027"/>
                  </a:cubicBezTo>
                  <a:cubicBezTo>
                    <a:pt x="5058" y="6431"/>
                    <a:pt x="6992" y="7749"/>
                    <a:pt x="8128" y="8616"/>
                  </a:cubicBezTo>
                  <a:cubicBezTo>
                    <a:pt x="8191" y="8664"/>
                    <a:pt x="8259" y="8685"/>
                    <a:pt x="8324" y="8685"/>
                  </a:cubicBezTo>
                  <a:cubicBezTo>
                    <a:pt x="8532" y="8685"/>
                    <a:pt x="8715" y="8472"/>
                    <a:pt x="8622" y="8241"/>
                  </a:cubicBezTo>
                  <a:cubicBezTo>
                    <a:pt x="8020" y="6687"/>
                    <a:pt x="7108" y="4063"/>
                    <a:pt x="7581" y="3337"/>
                  </a:cubicBezTo>
                  <a:cubicBezTo>
                    <a:pt x="8021" y="2656"/>
                    <a:pt x="9298" y="2460"/>
                    <a:pt x="10627" y="2460"/>
                  </a:cubicBezTo>
                  <a:cubicBezTo>
                    <a:pt x="11094" y="2460"/>
                    <a:pt x="11567" y="2485"/>
                    <a:pt x="12013" y="2520"/>
                  </a:cubicBezTo>
                  <a:cubicBezTo>
                    <a:pt x="12023" y="2521"/>
                    <a:pt x="12033" y="2521"/>
                    <a:pt x="12043" y="2521"/>
                  </a:cubicBezTo>
                  <a:cubicBezTo>
                    <a:pt x="12389" y="2521"/>
                    <a:pt x="12500" y="2035"/>
                    <a:pt x="12163" y="1897"/>
                  </a:cubicBezTo>
                  <a:cubicBezTo>
                    <a:pt x="11030" y="1429"/>
                    <a:pt x="9539" y="837"/>
                    <a:pt x="7898" y="227"/>
                  </a:cubicBezTo>
                  <a:cubicBezTo>
                    <a:pt x="7748" y="169"/>
                    <a:pt x="7592" y="110"/>
                    <a:pt x="7436" y="52"/>
                  </a:cubicBezTo>
                  <a:cubicBezTo>
                    <a:pt x="7340" y="17"/>
                    <a:pt x="7242" y="0"/>
                    <a:pt x="7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1405250" y="756425"/>
              <a:ext cx="197550" cy="157500"/>
            </a:xfrm>
            <a:custGeom>
              <a:avLst/>
              <a:gdLst/>
              <a:ahLst/>
              <a:cxnLst/>
              <a:rect l="l" t="t" r="r" b="b"/>
              <a:pathLst>
                <a:path w="7902" h="6300" extrusionOk="0">
                  <a:moveTo>
                    <a:pt x="7151" y="0"/>
                  </a:moveTo>
                  <a:cubicBezTo>
                    <a:pt x="6793" y="0"/>
                    <a:pt x="6460" y="231"/>
                    <a:pt x="6337" y="592"/>
                  </a:cubicBezTo>
                  <a:cubicBezTo>
                    <a:pt x="6176" y="1063"/>
                    <a:pt x="5959" y="1512"/>
                    <a:pt x="5695" y="1932"/>
                  </a:cubicBezTo>
                  <a:cubicBezTo>
                    <a:pt x="4205" y="4965"/>
                    <a:pt x="1018" y="5829"/>
                    <a:pt x="1" y="6028"/>
                  </a:cubicBezTo>
                  <a:lnTo>
                    <a:pt x="1" y="6300"/>
                  </a:lnTo>
                  <a:cubicBezTo>
                    <a:pt x="1" y="6300"/>
                    <a:pt x="797" y="5897"/>
                    <a:pt x="2126" y="5897"/>
                  </a:cubicBezTo>
                  <a:cubicBezTo>
                    <a:pt x="2300" y="5897"/>
                    <a:pt x="2483" y="5904"/>
                    <a:pt x="2675" y="5919"/>
                  </a:cubicBezTo>
                  <a:cubicBezTo>
                    <a:pt x="2897" y="5940"/>
                    <a:pt x="3119" y="5975"/>
                    <a:pt x="3338" y="6028"/>
                  </a:cubicBezTo>
                  <a:cubicBezTo>
                    <a:pt x="5164" y="5016"/>
                    <a:pt x="7122" y="3256"/>
                    <a:pt x="7901" y="228"/>
                  </a:cubicBezTo>
                  <a:cubicBezTo>
                    <a:pt x="7748" y="170"/>
                    <a:pt x="7592" y="111"/>
                    <a:pt x="7436" y="51"/>
                  </a:cubicBezTo>
                  <a:cubicBezTo>
                    <a:pt x="7342" y="16"/>
                    <a:pt x="7245" y="0"/>
                    <a:pt x="7151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1405250" y="756475"/>
              <a:ext cx="198800" cy="152050"/>
            </a:xfrm>
            <a:custGeom>
              <a:avLst/>
              <a:gdLst/>
              <a:ahLst/>
              <a:cxnLst/>
              <a:rect l="l" t="t" r="r" b="b"/>
              <a:pathLst>
                <a:path w="7952" h="6082" extrusionOk="0">
                  <a:moveTo>
                    <a:pt x="7149" y="0"/>
                  </a:moveTo>
                  <a:cubicBezTo>
                    <a:pt x="6793" y="0"/>
                    <a:pt x="6462" y="229"/>
                    <a:pt x="6337" y="588"/>
                  </a:cubicBezTo>
                  <a:cubicBezTo>
                    <a:pt x="4818" y="4963"/>
                    <a:pt x="1" y="5003"/>
                    <a:pt x="1" y="5003"/>
                  </a:cubicBezTo>
                  <a:lnTo>
                    <a:pt x="1" y="6081"/>
                  </a:lnTo>
                  <a:cubicBezTo>
                    <a:pt x="1195" y="5999"/>
                    <a:pt x="6155" y="5354"/>
                    <a:pt x="7864" y="432"/>
                  </a:cubicBezTo>
                  <a:cubicBezTo>
                    <a:pt x="7888" y="368"/>
                    <a:pt x="7917" y="305"/>
                    <a:pt x="7952" y="244"/>
                  </a:cubicBezTo>
                  <a:cubicBezTo>
                    <a:pt x="7783" y="181"/>
                    <a:pt x="7611" y="117"/>
                    <a:pt x="7436" y="51"/>
                  </a:cubicBezTo>
                  <a:cubicBezTo>
                    <a:pt x="7341" y="17"/>
                    <a:pt x="7244" y="0"/>
                    <a:pt x="7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997650" y="756450"/>
              <a:ext cx="312525" cy="217150"/>
            </a:xfrm>
            <a:custGeom>
              <a:avLst/>
              <a:gdLst/>
              <a:ahLst/>
              <a:cxnLst/>
              <a:rect l="l" t="t" r="r" b="b"/>
              <a:pathLst>
                <a:path w="12501" h="8686" extrusionOk="0">
                  <a:moveTo>
                    <a:pt x="5353" y="0"/>
                  </a:moveTo>
                  <a:cubicBezTo>
                    <a:pt x="5258" y="0"/>
                    <a:pt x="5160" y="17"/>
                    <a:pt x="5065" y="52"/>
                  </a:cubicBezTo>
                  <a:cubicBezTo>
                    <a:pt x="4909" y="110"/>
                    <a:pt x="4753" y="169"/>
                    <a:pt x="4602" y="227"/>
                  </a:cubicBezTo>
                  <a:cubicBezTo>
                    <a:pt x="2961" y="834"/>
                    <a:pt x="1471" y="1429"/>
                    <a:pt x="337" y="1897"/>
                  </a:cubicBezTo>
                  <a:cubicBezTo>
                    <a:pt x="1" y="2035"/>
                    <a:pt x="112" y="2521"/>
                    <a:pt x="458" y="2521"/>
                  </a:cubicBezTo>
                  <a:cubicBezTo>
                    <a:pt x="468" y="2521"/>
                    <a:pt x="478" y="2521"/>
                    <a:pt x="488" y="2520"/>
                  </a:cubicBezTo>
                  <a:cubicBezTo>
                    <a:pt x="934" y="2485"/>
                    <a:pt x="1407" y="2460"/>
                    <a:pt x="1873" y="2460"/>
                  </a:cubicBezTo>
                  <a:cubicBezTo>
                    <a:pt x="3202" y="2460"/>
                    <a:pt x="4479" y="2656"/>
                    <a:pt x="4919" y="3337"/>
                  </a:cubicBezTo>
                  <a:cubicBezTo>
                    <a:pt x="5392" y="4063"/>
                    <a:pt x="4481" y="6687"/>
                    <a:pt x="3878" y="8241"/>
                  </a:cubicBezTo>
                  <a:cubicBezTo>
                    <a:pt x="3786" y="8472"/>
                    <a:pt x="3969" y="8685"/>
                    <a:pt x="4177" y="8685"/>
                  </a:cubicBezTo>
                  <a:cubicBezTo>
                    <a:pt x="4242" y="8685"/>
                    <a:pt x="4310" y="8664"/>
                    <a:pt x="4372" y="8616"/>
                  </a:cubicBezTo>
                  <a:cubicBezTo>
                    <a:pt x="5506" y="7749"/>
                    <a:pt x="7440" y="6431"/>
                    <a:pt x="9165" y="6027"/>
                  </a:cubicBezTo>
                  <a:cubicBezTo>
                    <a:pt x="9382" y="5974"/>
                    <a:pt x="9604" y="5939"/>
                    <a:pt x="9826" y="5918"/>
                  </a:cubicBezTo>
                  <a:cubicBezTo>
                    <a:pt x="10018" y="5903"/>
                    <a:pt x="10201" y="5896"/>
                    <a:pt x="10375" y="5896"/>
                  </a:cubicBezTo>
                  <a:cubicBezTo>
                    <a:pt x="11704" y="5896"/>
                    <a:pt x="12500" y="6299"/>
                    <a:pt x="12500" y="6299"/>
                  </a:cubicBezTo>
                  <a:lnTo>
                    <a:pt x="12500" y="5004"/>
                  </a:lnTo>
                  <a:cubicBezTo>
                    <a:pt x="12500" y="5004"/>
                    <a:pt x="8727" y="4975"/>
                    <a:pt x="6808" y="1931"/>
                  </a:cubicBezTo>
                  <a:cubicBezTo>
                    <a:pt x="6542" y="1511"/>
                    <a:pt x="6325" y="1062"/>
                    <a:pt x="6164" y="591"/>
                  </a:cubicBezTo>
                  <a:cubicBezTo>
                    <a:pt x="6041" y="231"/>
                    <a:pt x="5710" y="0"/>
                    <a:pt x="5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1112700" y="756425"/>
              <a:ext cx="197525" cy="157500"/>
            </a:xfrm>
            <a:custGeom>
              <a:avLst/>
              <a:gdLst/>
              <a:ahLst/>
              <a:cxnLst/>
              <a:rect l="l" t="t" r="r" b="b"/>
              <a:pathLst>
                <a:path w="7901" h="6300" extrusionOk="0">
                  <a:moveTo>
                    <a:pt x="750" y="0"/>
                  </a:moveTo>
                  <a:cubicBezTo>
                    <a:pt x="655" y="0"/>
                    <a:pt x="558" y="16"/>
                    <a:pt x="463" y="51"/>
                  </a:cubicBezTo>
                  <a:cubicBezTo>
                    <a:pt x="307" y="111"/>
                    <a:pt x="151" y="170"/>
                    <a:pt x="0" y="228"/>
                  </a:cubicBezTo>
                  <a:cubicBezTo>
                    <a:pt x="780" y="3256"/>
                    <a:pt x="2738" y="5016"/>
                    <a:pt x="4563" y="6028"/>
                  </a:cubicBezTo>
                  <a:cubicBezTo>
                    <a:pt x="4783" y="5975"/>
                    <a:pt x="5002" y="5940"/>
                    <a:pt x="5227" y="5919"/>
                  </a:cubicBezTo>
                  <a:cubicBezTo>
                    <a:pt x="5418" y="5904"/>
                    <a:pt x="5601" y="5897"/>
                    <a:pt x="5774" y="5897"/>
                  </a:cubicBezTo>
                  <a:cubicBezTo>
                    <a:pt x="7103" y="5897"/>
                    <a:pt x="7901" y="6300"/>
                    <a:pt x="7901" y="6300"/>
                  </a:cubicBezTo>
                  <a:lnTo>
                    <a:pt x="7901" y="6028"/>
                  </a:lnTo>
                  <a:cubicBezTo>
                    <a:pt x="6881" y="5829"/>
                    <a:pt x="3697" y="4965"/>
                    <a:pt x="2206" y="1932"/>
                  </a:cubicBezTo>
                  <a:cubicBezTo>
                    <a:pt x="1940" y="1512"/>
                    <a:pt x="1726" y="1063"/>
                    <a:pt x="1564" y="592"/>
                  </a:cubicBezTo>
                  <a:cubicBezTo>
                    <a:pt x="1441" y="231"/>
                    <a:pt x="1108" y="0"/>
                    <a:pt x="750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1111375" y="756475"/>
              <a:ext cx="198800" cy="152050"/>
            </a:xfrm>
            <a:custGeom>
              <a:avLst/>
              <a:gdLst/>
              <a:ahLst/>
              <a:cxnLst/>
              <a:rect l="l" t="t" r="r" b="b"/>
              <a:pathLst>
                <a:path w="7952" h="6082" extrusionOk="0">
                  <a:moveTo>
                    <a:pt x="806" y="0"/>
                  </a:moveTo>
                  <a:cubicBezTo>
                    <a:pt x="710" y="0"/>
                    <a:pt x="613" y="17"/>
                    <a:pt x="518" y="51"/>
                  </a:cubicBezTo>
                  <a:cubicBezTo>
                    <a:pt x="344" y="117"/>
                    <a:pt x="172" y="181"/>
                    <a:pt x="0" y="244"/>
                  </a:cubicBezTo>
                  <a:cubicBezTo>
                    <a:pt x="35" y="305"/>
                    <a:pt x="64" y="368"/>
                    <a:pt x="87" y="432"/>
                  </a:cubicBezTo>
                  <a:cubicBezTo>
                    <a:pt x="1800" y="5354"/>
                    <a:pt x="6759" y="5999"/>
                    <a:pt x="7951" y="6081"/>
                  </a:cubicBezTo>
                  <a:lnTo>
                    <a:pt x="7951" y="5003"/>
                  </a:lnTo>
                  <a:cubicBezTo>
                    <a:pt x="7951" y="5003"/>
                    <a:pt x="3137" y="4963"/>
                    <a:pt x="1617" y="588"/>
                  </a:cubicBezTo>
                  <a:cubicBezTo>
                    <a:pt x="1492" y="229"/>
                    <a:pt x="1162" y="0"/>
                    <a:pt x="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1063400" y="690625"/>
              <a:ext cx="588675" cy="659475"/>
            </a:xfrm>
            <a:custGeom>
              <a:avLst/>
              <a:gdLst/>
              <a:ahLst/>
              <a:cxnLst/>
              <a:rect l="l" t="t" r="r" b="b"/>
              <a:pathLst>
                <a:path w="23547" h="26379" extrusionOk="0">
                  <a:moveTo>
                    <a:pt x="11899" y="1"/>
                  </a:moveTo>
                  <a:cubicBezTo>
                    <a:pt x="11890" y="1"/>
                    <a:pt x="11882" y="1"/>
                    <a:pt x="11873" y="1"/>
                  </a:cubicBezTo>
                  <a:cubicBezTo>
                    <a:pt x="11336" y="1"/>
                    <a:pt x="10864" y="136"/>
                    <a:pt x="10459" y="408"/>
                  </a:cubicBezTo>
                  <a:cubicBezTo>
                    <a:pt x="10047" y="693"/>
                    <a:pt x="9722" y="1084"/>
                    <a:pt x="9521" y="1544"/>
                  </a:cubicBezTo>
                  <a:lnTo>
                    <a:pt x="8414" y="4086"/>
                  </a:lnTo>
                  <a:lnTo>
                    <a:pt x="8211" y="4553"/>
                  </a:lnTo>
                  <a:lnTo>
                    <a:pt x="6543" y="8374"/>
                  </a:lnTo>
                  <a:lnTo>
                    <a:pt x="5434" y="10921"/>
                  </a:lnTo>
                  <a:lnTo>
                    <a:pt x="4733" y="12533"/>
                  </a:lnTo>
                  <a:lnTo>
                    <a:pt x="3890" y="14467"/>
                  </a:lnTo>
                  <a:lnTo>
                    <a:pt x="2649" y="17326"/>
                  </a:lnTo>
                  <a:lnTo>
                    <a:pt x="1024" y="21060"/>
                  </a:lnTo>
                  <a:lnTo>
                    <a:pt x="1008" y="21094"/>
                  </a:lnTo>
                  <a:lnTo>
                    <a:pt x="268" y="22793"/>
                  </a:lnTo>
                  <a:cubicBezTo>
                    <a:pt x="120" y="23108"/>
                    <a:pt x="35" y="23446"/>
                    <a:pt x="19" y="23792"/>
                  </a:cubicBezTo>
                  <a:cubicBezTo>
                    <a:pt x="1" y="24117"/>
                    <a:pt x="49" y="24442"/>
                    <a:pt x="157" y="24751"/>
                  </a:cubicBezTo>
                  <a:cubicBezTo>
                    <a:pt x="191" y="24862"/>
                    <a:pt x="239" y="24971"/>
                    <a:pt x="297" y="25071"/>
                  </a:cubicBezTo>
                  <a:cubicBezTo>
                    <a:pt x="363" y="25200"/>
                    <a:pt x="440" y="25322"/>
                    <a:pt x="524" y="25438"/>
                  </a:cubicBezTo>
                  <a:cubicBezTo>
                    <a:pt x="559" y="25481"/>
                    <a:pt x="598" y="25531"/>
                    <a:pt x="638" y="25573"/>
                  </a:cubicBezTo>
                  <a:cubicBezTo>
                    <a:pt x="865" y="25827"/>
                    <a:pt x="1148" y="26022"/>
                    <a:pt x="1460" y="26154"/>
                  </a:cubicBezTo>
                  <a:cubicBezTo>
                    <a:pt x="1785" y="26289"/>
                    <a:pt x="2133" y="26360"/>
                    <a:pt x="2485" y="26368"/>
                  </a:cubicBezTo>
                  <a:cubicBezTo>
                    <a:pt x="2513" y="26369"/>
                    <a:pt x="2541" y="26370"/>
                    <a:pt x="2569" y="26370"/>
                  </a:cubicBezTo>
                  <a:cubicBezTo>
                    <a:pt x="2879" y="26370"/>
                    <a:pt x="3188" y="26317"/>
                    <a:pt x="3484" y="26212"/>
                  </a:cubicBezTo>
                  <a:cubicBezTo>
                    <a:pt x="3674" y="26149"/>
                    <a:pt x="3856" y="26059"/>
                    <a:pt x="4023" y="25943"/>
                  </a:cubicBezTo>
                  <a:cubicBezTo>
                    <a:pt x="4134" y="25874"/>
                    <a:pt x="4237" y="25792"/>
                    <a:pt x="4329" y="25703"/>
                  </a:cubicBezTo>
                  <a:lnTo>
                    <a:pt x="4387" y="25644"/>
                  </a:lnTo>
                  <a:cubicBezTo>
                    <a:pt x="4609" y="25417"/>
                    <a:pt x="4784" y="25148"/>
                    <a:pt x="4902" y="24854"/>
                  </a:cubicBezTo>
                  <a:lnTo>
                    <a:pt x="5301" y="23877"/>
                  </a:lnTo>
                  <a:lnTo>
                    <a:pt x="5838" y="22561"/>
                  </a:lnTo>
                  <a:lnTo>
                    <a:pt x="7027" y="19638"/>
                  </a:lnTo>
                  <a:lnTo>
                    <a:pt x="16529" y="19638"/>
                  </a:lnTo>
                  <a:lnTo>
                    <a:pt x="17057" y="20909"/>
                  </a:lnTo>
                  <a:lnTo>
                    <a:pt x="17572" y="22138"/>
                  </a:lnTo>
                  <a:lnTo>
                    <a:pt x="18693" y="24807"/>
                  </a:lnTo>
                  <a:lnTo>
                    <a:pt x="18714" y="24854"/>
                  </a:lnTo>
                  <a:cubicBezTo>
                    <a:pt x="18777" y="25000"/>
                    <a:pt x="18857" y="25137"/>
                    <a:pt x="18952" y="25264"/>
                  </a:cubicBezTo>
                  <a:cubicBezTo>
                    <a:pt x="19055" y="25425"/>
                    <a:pt x="19179" y="25573"/>
                    <a:pt x="19322" y="25703"/>
                  </a:cubicBezTo>
                  <a:cubicBezTo>
                    <a:pt x="19565" y="25927"/>
                    <a:pt x="19850" y="26102"/>
                    <a:pt x="20164" y="26212"/>
                  </a:cubicBezTo>
                  <a:cubicBezTo>
                    <a:pt x="20476" y="26323"/>
                    <a:pt x="20804" y="26379"/>
                    <a:pt x="21134" y="26379"/>
                  </a:cubicBezTo>
                  <a:cubicBezTo>
                    <a:pt x="21348" y="26379"/>
                    <a:pt x="21560" y="26347"/>
                    <a:pt x="21766" y="26286"/>
                  </a:cubicBezTo>
                  <a:cubicBezTo>
                    <a:pt x="21816" y="26276"/>
                    <a:pt x="21866" y="26260"/>
                    <a:pt x="21914" y="26239"/>
                  </a:cubicBezTo>
                  <a:cubicBezTo>
                    <a:pt x="21988" y="26218"/>
                    <a:pt x="22062" y="26191"/>
                    <a:pt x="22130" y="26157"/>
                  </a:cubicBezTo>
                  <a:cubicBezTo>
                    <a:pt x="22445" y="26020"/>
                    <a:pt x="22725" y="25814"/>
                    <a:pt x="22949" y="25557"/>
                  </a:cubicBezTo>
                  <a:cubicBezTo>
                    <a:pt x="23153" y="25317"/>
                    <a:pt x="23311" y="25042"/>
                    <a:pt x="23412" y="24743"/>
                  </a:cubicBezTo>
                  <a:cubicBezTo>
                    <a:pt x="23510" y="24437"/>
                    <a:pt x="23547" y="24115"/>
                    <a:pt x="23523" y="23795"/>
                  </a:cubicBezTo>
                  <a:cubicBezTo>
                    <a:pt x="23515" y="23589"/>
                    <a:pt x="23481" y="23383"/>
                    <a:pt x="23422" y="23184"/>
                  </a:cubicBezTo>
                  <a:cubicBezTo>
                    <a:pt x="23404" y="23110"/>
                    <a:pt x="23380" y="23039"/>
                    <a:pt x="23354" y="22965"/>
                  </a:cubicBezTo>
                  <a:cubicBezTo>
                    <a:pt x="23335" y="22907"/>
                    <a:pt x="23317" y="22854"/>
                    <a:pt x="23290" y="22793"/>
                  </a:cubicBezTo>
                  <a:lnTo>
                    <a:pt x="22006" y="19794"/>
                  </a:lnTo>
                  <a:lnTo>
                    <a:pt x="21890" y="19522"/>
                  </a:lnTo>
                  <a:lnTo>
                    <a:pt x="20696" y="16750"/>
                  </a:lnTo>
                  <a:lnTo>
                    <a:pt x="20273" y="15770"/>
                  </a:lnTo>
                  <a:lnTo>
                    <a:pt x="19396" y="13722"/>
                  </a:lnTo>
                  <a:lnTo>
                    <a:pt x="19351" y="13614"/>
                  </a:lnTo>
                  <a:lnTo>
                    <a:pt x="18413" y="11423"/>
                  </a:lnTo>
                  <a:lnTo>
                    <a:pt x="17784" y="9957"/>
                  </a:lnTo>
                  <a:lnTo>
                    <a:pt x="17054" y="8258"/>
                  </a:lnTo>
                  <a:lnTo>
                    <a:pt x="16217" y="6300"/>
                  </a:lnTo>
                  <a:lnTo>
                    <a:pt x="15749" y="5214"/>
                  </a:lnTo>
                  <a:lnTo>
                    <a:pt x="14415" y="2104"/>
                  </a:lnTo>
                  <a:lnTo>
                    <a:pt x="14402" y="2075"/>
                  </a:lnTo>
                  <a:lnTo>
                    <a:pt x="14161" y="1523"/>
                  </a:lnTo>
                  <a:cubicBezTo>
                    <a:pt x="13952" y="1042"/>
                    <a:pt x="13646" y="664"/>
                    <a:pt x="13231" y="400"/>
                  </a:cubicBezTo>
                  <a:cubicBezTo>
                    <a:pt x="12834" y="140"/>
                    <a:pt x="12371" y="1"/>
                    <a:pt x="118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1199225" y="741975"/>
              <a:ext cx="269600" cy="221700"/>
            </a:xfrm>
            <a:custGeom>
              <a:avLst/>
              <a:gdLst/>
              <a:ahLst/>
              <a:cxnLst/>
              <a:rect l="l" t="t" r="r" b="b"/>
              <a:pathLst>
                <a:path w="10784" h="8868" extrusionOk="0">
                  <a:moveTo>
                    <a:pt x="8428" y="0"/>
                  </a:moveTo>
                  <a:cubicBezTo>
                    <a:pt x="8044" y="0"/>
                    <a:pt x="7623" y="72"/>
                    <a:pt x="7169" y="254"/>
                  </a:cubicBezTo>
                  <a:cubicBezTo>
                    <a:pt x="5663" y="853"/>
                    <a:pt x="5251" y="2074"/>
                    <a:pt x="5002" y="2811"/>
                  </a:cubicBezTo>
                  <a:cubicBezTo>
                    <a:pt x="4944" y="2980"/>
                    <a:pt x="4860" y="3234"/>
                    <a:pt x="4812" y="3297"/>
                  </a:cubicBezTo>
                  <a:cubicBezTo>
                    <a:pt x="4728" y="3287"/>
                    <a:pt x="4490" y="3160"/>
                    <a:pt x="4329" y="3078"/>
                  </a:cubicBezTo>
                  <a:cubicBezTo>
                    <a:pt x="3951" y="2875"/>
                    <a:pt x="3425" y="2595"/>
                    <a:pt x="2778" y="2499"/>
                  </a:cubicBezTo>
                  <a:lnTo>
                    <a:pt x="1110" y="6320"/>
                  </a:lnTo>
                  <a:lnTo>
                    <a:pt x="1" y="8867"/>
                  </a:lnTo>
                  <a:cubicBezTo>
                    <a:pt x="1422" y="8260"/>
                    <a:pt x="1824" y="7076"/>
                    <a:pt x="2067" y="6355"/>
                  </a:cubicBezTo>
                  <a:cubicBezTo>
                    <a:pt x="2125" y="6191"/>
                    <a:pt x="2212" y="5932"/>
                    <a:pt x="2260" y="5868"/>
                  </a:cubicBezTo>
                  <a:cubicBezTo>
                    <a:pt x="2344" y="5879"/>
                    <a:pt x="2582" y="6006"/>
                    <a:pt x="2738" y="6088"/>
                  </a:cubicBezTo>
                  <a:cubicBezTo>
                    <a:pt x="3216" y="6341"/>
                    <a:pt x="3913" y="6711"/>
                    <a:pt x="4800" y="6711"/>
                  </a:cubicBezTo>
                  <a:cubicBezTo>
                    <a:pt x="5188" y="6711"/>
                    <a:pt x="5612" y="6640"/>
                    <a:pt x="6070" y="6458"/>
                  </a:cubicBezTo>
                  <a:cubicBezTo>
                    <a:pt x="7571" y="5858"/>
                    <a:pt x="7983" y="4632"/>
                    <a:pt x="8231" y="3900"/>
                  </a:cubicBezTo>
                  <a:cubicBezTo>
                    <a:pt x="8290" y="3731"/>
                    <a:pt x="8377" y="3477"/>
                    <a:pt x="8422" y="3414"/>
                  </a:cubicBezTo>
                  <a:cubicBezTo>
                    <a:pt x="8504" y="3424"/>
                    <a:pt x="8741" y="3551"/>
                    <a:pt x="8903" y="3633"/>
                  </a:cubicBezTo>
                  <a:cubicBezTo>
                    <a:pt x="9346" y="3866"/>
                    <a:pt x="9981" y="4204"/>
                    <a:pt x="10784" y="4246"/>
                  </a:cubicBezTo>
                  <a:lnTo>
                    <a:pt x="10314" y="3160"/>
                  </a:lnTo>
                  <a:lnTo>
                    <a:pt x="8979" y="50"/>
                  </a:lnTo>
                  <a:cubicBezTo>
                    <a:pt x="8805" y="18"/>
                    <a:pt x="8621" y="0"/>
                    <a:pt x="84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1088975" y="929350"/>
              <a:ext cx="459325" cy="287775"/>
            </a:xfrm>
            <a:custGeom>
              <a:avLst/>
              <a:gdLst/>
              <a:ahLst/>
              <a:cxnLst/>
              <a:rect l="l" t="t" r="r" b="b"/>
              <a:pathLst>
                <a:path w="18373" h="11511" extrusionOk="0">
                  <a:moveTo>
                    <a:pt x="15117" y="1"/>
                  </a:moveTo>
                  <a:cubicBezTo>
                    <a:pt x="14731" y="1"/>
                    <a:pt x="14309" y="71"/>
                    <a:pt x="13854" y="255"/>
                  </a:cubicBezTo>
                  <a:cubicBezTo>
                    <a:pt x="12348" y="852"/>
                    <a:pt x="11936" y="2081"/>
                    <a:pt x="11687" y="2810"/>
                  </a:cubicBezTo>
                  <a:cubicBezTo>
                    <a:pt x="11632" y="2979"/>
                    <a:pt x="11545" y="3233"/>
                    <a:pt x="11497" y="3301"/>
                  </a:cubicBezTo>
                  <a:cubicBezTo>
                    <a:pt x="11413" y="3288"/>
                    <a:pt x="11175" y="3161"/>
                    <a:pt x="11014" y="3077"/>
                  </a:cubicBezTo>
                  <a:cubicBezTo>
                    <a:pt x="10539" y="2826"/>
                    <a:pt x="9842" y="2455"/>
                    <a:pt x="8953" y="2455"/>
                  </a:cubicBezTo>
                  <a:cubicBezTo>
                    <a:pt x="8567" y="2455"/>
                    <a:pt x="8144" y="2526"/>
                    <a:pt x="7687" y="2707"/>
                  </a:cubicBezTo>
                  <a:cubicBezTo>
                    <a:pt x="6184" y="3307"/>
                    <a:pt x="5769" y="4533"/>
                    <a:pt x="5520" y="5265"/>
                  </a:cubicBezTo>
                  <a:cubicBezTo>
                    <a:pt x="5465" y="5434"/>
                    <a:pt x="5380" y="5693"/>
                    <a:pt x="5333" y="5756"/>
                  </a:cubicBezTo>
                  <a:cubicBezTo>
                    <a:pt x="5248" y="5743"/>
                    <a:pt x="5010" y="5616"/>
                    <a:pt x="4849" y="5531"/>
                  </a:cubicBezTo>
                  <a:cubicBezTo>
                    <a:pt x="4392" y="5288"/>
                    <a:pt x="3716" y="4934"/>
                    <a:pt x="2867" y="4918"/>
                  </a:cubicBezTo>
                  <a:lnTo>
                    <a:pt x="1626" y="7777"/>
                  </a:lnTo>
                  <a:lnTo>
                    <a:pt x="1" y="11511"/>
                  </a:lnTo>
                  <a:cubicBezTo>
                    <a:pt x="141" y="11474"/>
                    <a:pt x="281" y="11426"/>
                    <a:pt x="418" y="11371"/>
                  </a:cubicBezTo>
                  <a:cubicBezTo>
                    <a:pt x="1924" y="10771"/>
                    <a:pt x="2336" y="9545"/>
                    <a:pt x="2585" y="8816"/>
                  </a:cubicBezTo>
                  <a:cubicBezTo>
                    <a:pt x="2643" y="8644"/>
                    <a:pt x="2730" y="8390"/>
                    <a:pt x="2775" y="8322"/>
                  </a:cubicBezTo>
                  <a:cubicBezTo>
                    <a:pt x="2857" y="8338"/>
                    <a:pt x="3103" y="8464"/>
                    <a:pt x="3259" y="8546"/>
                  </a:cubicBezTo>
                  <a:cubicBezTo>
                    <a:pt x="3733" y="8798"/>
                    <a:pt x="4433" y="9169"/>
                    <a:pt x="5321" y="9169"/>
                  </a:cubicBezTo>
                  <a:cubicBezTo>
                    <a:pt x="5708" y="9169"/>
                    <a:pt x="6132" y="9099"/>
                    <a:pt x="6588" y="8916"/>
                  </a:cubicBezTo>
                  <a:cubicBezTo>
                    <a:pt x="8089" y="8319"/>
                    <a:pt x="8501" y="7090"/>
                    <a:pt x="8749" y="6361"/>
                  </a:cubicBezTo>
                  <a:cubicBezTo>
                    <a:pt x="8807" y="6189"/>
                    <a:pt x="8897" y="5930"/>
                    <a:pt x="8945" y="5870"/>
                  </a:cubicBezTo>
                  <a:cubicBezTo>
                    <a:pt x="9027" y="5883"/>
                    <a:pt x="9267" y="6010"/>
                    <a:pt x="9423" y="6092"/>
                  </a:cubicBezTo>
                  <a:cubicBezTo>
                    <a:pt x="9899" y="6341"/>
                    <a:pt x="10597" y="6709"/>
                    <a:pt x="11483" y="6709"/>
                  </a:cubicBezTo>
                  <a:cubicBezTo>
                    <a:pt x="11871" y="6709"/>
                    <a:pt x="12295" y="6638"/>
                    <a:pt x="12752" y="6456"/>
                  </a:cubicBezTo>
                  <a:cubicBezTo>
                    <a:pt x="14253" y="5856"/>
                    <a:pt x="14671" y="4636"/>
                    <a:pt x="14914" y="3898"/>
                  </a:cubicBezTo>
                  <a:cubicBezTo>
                    <a:pt x="14972" y="3735"/>
                    <a:pt x="15062" y="3476"/>
                    <a:pt x="15104" y="3412"/>
                  </a:cubicBezTo>
                  <a:cubicBezTo>
                    <a:pt x="15189" y="3423"/>
                    <a:pt x="15432" y="3550"/>
                    <a:pt x="15588" y="3637"/>
                  </a:cubicBezTo>
                  <a:cubicBezTo>
                    <a:pt x="16062" y="3889"/>
                    <a:pt x="16759" y="4256"/>
                    <a:pt x="17646" y="4256"/>
                  </a:cubicBezTo>
                  <a:cubicBezTo>
                    <a:pt x="17876" y="4256"/>
                    <a:pt x="18118" y="4231"/>
                    <a:pt x="18373" y="4173"/>
                  </a:cubicBezTo>
                  <a:lnTo>
                    <a:pt x="18328" y="4068"/>
                  </a:lnTo>
                  <a:lnTo>
                    <a:pt x="17387" y="1874"/>
                  </a:lnTo>
                  <a:lnTo>
                    <a:pt x="16761" y="411"/>
                  </a:lnTo>
                  <a:cubicBezTo>
                    <a:pt x="16325" y="205"/>
                    <a:pt x="15773" y="1"/>
                    <a:pt x="15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1076550" y="1244300"/>
              <a:ext cx="132800" cy="105575"/>
            </a:xfrm>
            <a:custGeom>
              <a:avLst/>
              <a:gdLst/>
              <a:ahLst/>
              <a:cxnLst/>
              <a:rect l="l" t="t" r="r" b="b"/>
              <a:pathLst>
                <a:path w="5312" h="4223" extrusionOk="0">
                  <a:moveTo>
                    <a:pt x="3661" y="1"/>
                  </a:moveTo>
                  <a:cubicBezTo>
                    <a:pt x="3274" y="1"/>
                    <a:pt x="2851" y="71"/>
                    <a:pt x="2395" y="253"/>
                  </a:cubicBezTo>
                  <a:cubicBezTo>
                    <a:pt x="889" y="852"/>
                    <a:pt x="476" y="2078"/>
                    <a:pt x="228" y="2810"/>
                  </a:cubicBezTo>
                  <a:cubicBezTo>
                    <a:pt x="170" y="2980"/>
                    <a:pt x="83" y="3238"/>
                    <a:pt x="38" y="3302"/>
                  </a:cubicBezTo>
                  <a:cubicBezTo>
                    <a:pt x="25" y="3299"/>
                    <a:pt x="11" y="3297"/>
                    <a:pt x="1" y="3291"/>
                  </a:cubicBezTo>
                  <a:lnTo>
                    <a:pt x="1" y="3291"/>
                  </a:lnTo>
                  <a:cubicBezTo>
                    <a:pt x="33" y="3336"/>
                    <a:pt x="72" y="3384"/>
                    <a:pt x="112" y="3429"/>
                  </a:cubicBezTo>
                  <a:cubicBezTo>
                    <a:pt x="339" y="3680"/>
                    <a:pt x="619" y="3878"/>
                    <a:pt x="934" y="4007"/>
                  </a:cubicBezTo>
                  <a:cubicBezTo>
                    <a:pt x="1259" y="4142"/>
                    <a:pt x="1605" y="4216"/>
                    <a:pt x="1959" y="4221"/>
                  </a:cubicBezTo>
                  <a:cubicBezTo>
                    <a:pt x="1987" y="4222"/>
                    <a:pt x="2015" y="4223"/>
                    <a:pt x="2043" y="4223"/>
                  </a:cubicBezTo>
                  <a:cubicBezTo>
                    <a:pt x="2353" y="4223"/>
                    <a:pt x="2662" y="4170"/>
                    <a:pt x="2958" y="4065"/>
                  </a:cubicBezTo>
                  <a:cubicBezTo>
                    <a:pt x="3148" y="4002"/>
                    <a:pt x="3330" y="3912"/>
                    <a:pt x="3497" y="3796"/>
                  </a:cubicBezTo>
                  <a:cubicBezTo>
                    <a:pt x="3549" y="3640"/>
                    <a:pt x="3613" y="3463"/>
                    <a:pt x="3647" y="3415"/>
                  </a:cubicBezTo>
                  <a:cubicBezTo>
                    <a:pt x="3721" y="3434"/>
                    <a:pt x="3793" y="3460"/>
                    <a:pt x="3861" y="3497"/>
                  </a:cubicBezTo>
                  <a:cubicBezTo>
                    <a:pt x="4083" y="3270"/>
                    <a:pt x="4258" y="3001"/>
                    <a:pt x="4376" y="2707"/>
                  </a:cubicBezTo>
                  <a:lnTo>
                    <a:pt x="4778" y="1730"/>
                  </a:lnTo>
                  <a:lnTo>
                    <a:pt x="5312" y="414"/>
                  </a:lnTo>
                  <a:cubicBezTo>
                    <a:pt x="4877" y="206"/>
                    <a:pt x="4322" y="1"/>
                    <a:pt x="3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394175" y="1084800"/>
              <a:ext cx="219400" cy="143200"/>
            </a:xfrm>
            <a:custGeom>
              <a:avLst/>
              <a:gdLst/>
              <a:ahLst/>
              <a:cxnLst/>
              <a:rect l="l" t="t" r="r" b="b"/>
              <a:pathLst>
                <a:path w="8776" h="5728" extrusionOk="0">
                  <a:moveTo>
                    <a:pt x="7042" y="0"/>
                  </a:moveTo>
                  <a:cubicBezTo>
                    <a:pt x="6431" y="606"/>
                    <a:pt x="6188" y="1327"/>
                    <a:pt x="6019" y="1821"/>
                  </a:cubicBezTo>
                  <a:cubicBezTo>
                    <a:pt x="5966" y="1993"/>
                    <a:pt x="5877" y="2252"/>
                    <a:pt x="5829" y="2315"/>
                  </a:cubicBezTo>
                  <a:cubicBezTo>
                    <a:pt x="5747" y="2299"/>
                    <a:pt x="5507" y="2172"/>
                    <a:pt x="5345" y="2091"/>
                  </a:cubicBezTo>
                  <a:cubicBezTo>
                    <a:pt x="4872" y="1841"/>
                    <a:pt x="4174" y="1472"/>
                    <a:pt x="3290" y="1472"/>
                  </a:cubicBezTo>
                  <a:cubicBezTo>
                    <a:pt x="2902" y="1472"/>
                    <a:pt x="2478" y="1543"/>
                    <a:pt x="2021" y="1726"/>
                  </a:cubicBezTo>
                  <a:cubicBezTo>
                    <a:pt x="769" y="2220"/>
                    <a:pt x="272" y="3150"/>
                    <a:pt x="0" y="3871"/>
                  </a:cubicBezTo>
                  <a:lnTo>
                    <a:pt x="3298" y="3871"/>
                  </a:lnTo>
                  <a:lnTo>
                    <a:pt x="3826" y="5145"/>
                  </a:lnTo>
                  <a:cubicBezTo>
                    <a:pt x="4301" y="5392"/>
                    <a:pt x="4975" y="5728"/>
                    <a:pt x="5819" y="5728"/>
                  </a:cubicBezTo>
                  <a:cubicBezTo>
                    <a:pt x="6206" y="5728"/>
                    <a:pt x="6628" y="5657"/>
                    <a:pt x="7084" y="5475"/>
                  </a:cubicBezTo>
                  <a:cubicBezTo>
                    <a:pt x="7951" y="5129"/>
                    <a:pt x="8453" y="4574"/>
                    <a:pt x="8775" y="4027"/>
                  </a:cubicBezTo>
                  <a:lnTo>
                    <a:pt x="8659" y="3755"/>
                  </a:lnTo>
                  <a:lnTo>
                    <a:pt x="7467" y="983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1530700" y="1260525"/>
              <a:ext cx="121450" cy="89650"/>
            </a:xfrm>
            <a:custGeom>
              <a:avLst/>
              <a:gdLst/>
              <a:ahLst/>
              <a:cxnLst/>
              <a:rect l="l" t="t" r="r" b="b"/>
              <a:pathLst>
                <a:path w="4858" h="3586" extrusionOk="0">
                  <a:moveTo>
                    <a:pt x="3129" y="0"/>
                  </a:moveTo>
                  <a:cubicBezTo>
                    <a:pt x="2741" y="0"/>
                    <a:pt x="2317" y="71"/>
                    <a:pt x="1861" y="254"/>
                  </a:cubicBezTo>
                  <a:cubicBezTo>
                    <a:pt x="830" y="668"/>
                    <a:pt x="307" y="1374"/>
                    <a:pt x="1" y="2013"/>
                  </a:cubicBezTo>
                  <a:lnTo>
                    <a:pt x="22" y="2061"/>
                  </a:lnTo>
                  <a:cubicBezTo>
                    <a:pt x="85" y="2206"/>
                    <a:pt x="165" y="2344"/>
                    <a:pt x="260" y="2471"/>
                  </a:cubicBezTo>
                  <a:cubicBezTo>
                    <a:pt x="363" y="2632"/>
                    <a:pt x="487" y="2780"/>
                    <a:pt x="630" y="2909"/>
                  </a:cubicBezTo>
                  <a:cubicBezTo>
                    <a:pt x="873" y="3136"/>
                    <a:pt x="1158" y="3311"/>
                    <a:pt x="1472" y="3419"/>
                  </a:cubicBezTo>
                  <a:cubicBezTo>
                    <a:pt x="1777" y="3528"/>
                    <a:pt x="2098" y="3586"/>
                    <a:pt x="2421" y="3586"/>
                  </a:cubicBezTo>
                  <a:cubicBezTo>
                    <a:pt x="2428" y="3586"/>
                    <a:pt x="2435" y="3586"/>
                    <a:pt x="2442" y="3586"/>
                  </a:cubicBezTo>
                  <a:cubicBezTo>
                    <a:pt x="2656" y="3586"/>
                    <a:pt x="2868" y="3554"/>
                    <a:pt x="3074" y="3493"/>
                  </a:cubicBezTo>
                  <a:cubicBezTo>
                    <a:pt x="3084" y="3464"/>
                    <a:pt x="3100" y="3435"/>
                    <a:pt x="3119" y="3411"/>
                  </a:cubicBezTo>
                  <a:cubicBezTo>
                    <a:pt x="3142" y="3414"/>
                    <a:pt x="3177" y="3430"/>
                    <a:pt x="3222" y="3443"/>
                  </a:cubicBezTo>
                  <a:cubicBezTo>
                    <a:pt x="3296" y="3422"/>
                    <a:pt x="3370" y="3393"/>
                    <a:pt x="3441" y="3358"/>
                  </a:cubicBezTo>
                  <a:cubicBezTo>
                    <a:pt x="3753" y="3221"/>
                    <a:pt x="4033" y="3018"/>
                    <a:pt x="4260" y="2759"/>
                  </a:cubicBezTo>
                  <a:cubicBezTo>
                    <a:pt x="4464" y="2521"/>
                    <a:pt x="4619" y="2243"/>
                    <a:pt x="4722" y="1947"/>
                  </a:cubicBezTo>
                  <a:cubicBezTo>
                    <a:pt x="4818" y="1641"/>
                    <a:pt x="4857" y="1319"/>
                    <a:pt x="4833" y="996"/>
                  </a:cubicBezTo>
                  <a:cubicBezTo>
                    <a:pt x="4823" y="793"/>
                    <a:pt x="4789" y="589"/>
                    <a:pt x="4730" y="391"/>
                  </a:cubicBezTo>
                  <a:cubicBezTo>
                    <a:pt x="4301" y="189"/>
                    <a:pt x="3763" y="0"/>
                    <a:pt x="31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1262575" y="894650"/>
              <a:ext cx="189475" cy="172575"/>
            </a:xfrm>
            <a:custGeom>
              <a:avLst/>
              <a:gdLst/>
              <a:ahLst/>
              <a:cxnLst/>
              <a:rect l="l" t="t" r="r" b="b"/>
              <a:pathLst>
                <a:path w="7579" h="6903" extrusionOk="0">
                  <a:moveTo>
                    <a:pt x="3791" y="1"/>
                  </a:moveTo>
                  <a:cubicBezTo>
                    <a:pt x="2908" y="1"/>
                    <a:pt x="2025" y="337"/>
                    <a:pt x="1351" y="1011"/>
                  </a:cubicBezTo>
                  <a:cubicBezTo>
                    <a:pt x="1" y="2359"/>
                    <a:pt x="1" y="4544"/>
                    <a:pt x="1351" y="5892"/>
                  </a:cubicBezTo>
                  <a:cubicBezTo>
                    <a:pt x="2025" y="6565"/>
                    <a:pt x="2908" y="6902"/>
                    <a:pt x="3791" y="6902"/>
                  </a:cubicBezTo>
                  <a:cubicBezTo>
                    <a:pt x="4674" y="6902"/>
                    <a:pt x="5557" y="6565"/>
                    <a:pt x="6231" y="5892"/>
                  </a:cubicBezTo>
                  <a:cubicBezTo>
                    <a:pt x="7579" y="4544"/>
                    <a:pt x="7579" y="2359"/>
                    <a:pt x="6231" y="1011"/>
                  </a:cubicBezTo>
                  <a:cubicBezTo>
                    <a:pt x="5557" y="337"/>
                    <a:pt x="4674" y="1"/>
                    <a:pt x="3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324725" y="916659"/>
              <a:ext cx="105782" cy="101797"/>
            </a:xfrm>
            <a:custGeom>
              <a:avLst/>
              <a:gdLst/>
              <a:ahLst/>
              <a:cxnLst/>
              <a:rect l="l" t="t" r="r" b="b"/>
              <a:pathLst>
                <a:path w="5867" h="5646" extrusionOk="0">
                  <a:moveTo>
                    <a:pt x="3045" y="1"/>
                  </a:moveTo>
                  <a:cubicBezTo>
                    <a:pt x="1903" y="1"/>
                    <a:pt x="873" y="688"/>
                    <a:pt x="437" y="1742"/>
                  </a:cubicBezTo>
                  <a:cubicBezTo>
                    <a:pt x="1" y="2797"/>
                    <a:pt x="241" y="4012"/>
                    <a:pt x="1050" y="4818"/>
                  </a:cubicBezTo>
                  <a:cubicBezTo>
                    <a:pt x="1589" y="5359"/>
                    <a:pt x="2310" y="5645"/>
                    <a:pt x="3045" y="5645"/>
                  </a:cubicBezTo>
                  <a:cubicBezTo>
                    <a:pt x="3409" y="5645"/>
                    <a:pt x="3776" y="5575"/>
                    <a:pt x="4126" y="5431"/>
                  </a:cubicBezTo>
                  <a:cubicBezTo>
                    <a:pt x="5180" y="4995"/>
                    <a:pt x="5867" y="3964"/>
                    <a:pt x="5867" y="2823"/>
                  </a:cubicBezTo>
                  <a:cubicBezTo>
                    <a:pt x="5867" y="1264"/>
                    <a:pt x="4604" y="1"/>
                    <a:pt x="3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256775" y="1073225"/>
              <a:ext cx="203725" cy="95350"/>
            </a:xfrm>
            <a:custGeom>
              <a:avLst/>
              <a:gdLst/>
              <a:ahLst/>
              <a:cxnLst/>
              <a:rect l="l" t="t" r="r" b="b"/>
              <a:pathLst>
                <a:path w="8149" h="3814" extrusionOk="0">
                  <a:moveTo>
                    <a:pt x="1732" y="1"/>
                  </a:moveTo>
                  <a:cubicBezTo>
                    <a:pt x="1517" y="1"/>
                    <a:pt x="1301" y="47"/>
                    <a:pt x="1099" y="141"/>
                  </a:cubicBezTo>
                  <a:cubicBezTo>
                    <a:pt x="861" y="252"/>
                    <a:pt x="655" y="419"/>
                    <a:pt x="499" y="630"/>
                  </a:cubicBezTo>
                  <a:cubicBezTo>
                    <a:pt x="0" y="1314"/>
                    <a:pt x="151" y="2273"/>
                    <a:pt x="835" y="2773"/>
                  </a:cubicBezTo>
                  <a:cubicBezTo>
                    <a:pt x="927" y="2839"/>
                    <a:pt x="1036" y="2913"/>
                    <a:pt x="1163" y="2989"/>
                  </a:cubicBezTo>
                  <a:cubicBezTo>
                    <a:pt x="1274" y="3058"/>
                    <a:pt x="1395" y="3127"/>
                    <a:pt x="1527" y="3196"/>
                  </a:cubicBezTo>
                  <a:cubicBezTo>
                    <a:pt x="2288" y="3592"/>
                    <a:pt x="3131" y="3806"/>
                    <a:pt x="3990" y="3814"/>
                  </a:cubicBezTo>
                  <a:lnTo>
                    <a:pt x="4024" y="3814"/>
                  </a:lnTo>
                  <a:cubicBezTo>
                    <a:pt x="4846" y="3814"/>
                    <a:pt x="5655" y="3624"/>
                    <a:pt x="6389" y="3259"/>
                  </a:cubicBezTo>
                  <a:cubicBezTo>
                    <a:pt x="6516" y="3201"/>
                    <a:pt x="6638" y="3137"/>
                    <a:pt x="6746" y="3074"/>
                  </a:cubicBezTo>
                  <a:cubicBezTo>
                    <a:pt x="6931" y="2966"/>
                    <a:pt x="7087" y="2860"/>
                    <a:pt x="7208" y="2773"/>
                  </a:cubicBezTo>
                  <a:cubicBezTo>
                    <a:pt x="8149" y="2094"/>
                    <a:pt x="8019" y="656"/>
                    <a:pt x="6970" y="160"/>
                  </a:cubicBezTo>
                  <a:cubicBezTo>
                    <a:pt x="6760" y="55"/>
                    <a:pt x="6532" y="3"/>
                    <a:pt x="6305" y="3"/>
                  </a:cubicBezTo>
                  <a:cubicBezTo>
                    <a:pt x="6017" y="3"/>
                    <a:pt x="5730" y="87"/>
                    <a:pt x="5480" y="252"/>
                  </a:cubicBezTo>
                  <a:cubicBezTo>
                    <a:pt x="5454" y="263"/>
                    <a:pt x="5427" y="281"/>
                    <a:pt x="5404" y="300"/>
                  </a:cubicBezTo>
                  <a:cubicBezTo>
                    <a:pt x="5195" y="448"/>
                    <a:pt x="4965" y="561"/>
                    <a:pt x="4722" y="638"/>
                  </a:cubicBezTo>
                  <a:cubicBezTo>
                    <a:pt x="4495" y="709"/>
                    <a:pt x="4259" y="744"/>
                    <a:pt x="4022" y="746"/>
                  </a:cubicBezTo>
                  <a:lnTo>
                    <a:pt x="4011" y="746"/>
                  </a:lnTo>
                  <a:cubicBezTo>
                    <a:pt x="3731" y="744"/>
                    <a:pt x="3454" y="691"/>
                    <a:pt x="3192" y="590"/>
                  </a:cubicBezTo>
                  <a:cubicBezTo>
                    <a:pt x="2996" y="516"/>
                    <a:pt x="2811" y="419"/>
                    <a:pt x="2642" y="297"/>
                  </a:cubicBezTo>
                  <a:cubicBezTo>
                    <a:pt x="2624" y="284"/>
                    <a:pt x="2605" y="273"/>
                    <a:pt x="2584" y="265"/>
                  </a:cubicBezTo>
                  <a:cubicBezTo>
                    <a:pt x="2329" y="90"/>
                    <a:pt x="2031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1294950" y="1129125"/>
              <a:ext cx="121625" cy="39450"/>
            </a:xfrm>
            <a:custGeom>
              <a:avLst/>
              <a:gdLst/>
              <a:ahLst/>
              <a:cxnLst/>
              <a:rect l="l" t="t" r="r" b="b"/>
              <a:pathLst>
                <a:path w="4865" h="1578" extrusionOk="0">
                  <a:moveTo>
                    <a:pt x="2387" y="0"/>
                  </a:moveTo>
                  <a:cubicBezTo>
                    <a:pt x="1497" y="0"/>
                    <a:pt x="643" y="344"/>
                    <a:pt x="0" y="960"/>
                  </a:cubicBezTo>
                  <a:cubicBezTo>
                    <a:pt x="761" y="1356"/>
                    <a:pt x="1607" y="1570"/>
                    <a:pt x="2466" y="1578"/>
                  </a:cubicBezTo>
                  <a:lnTo>
                    <a:pt x="2497" y="1578"/>
                  </a:lnTo>
                  <a:cubicBezTo>
                    <a:pt x="3319" y="1578"/>
                    <a:pt x="4130" y="1388"/>
                    <a:pt x="4865" y="1023"/>
                  </a:cubicBezTo>
                  <a:cubicBezTo>
                    <a:pt x="4209" y="368"/>
                    <a:pt x="3322" y="0"/>
                    <a:pt x="2397" y="0"/>
                  </a:cubicBezTo>
                  <a:cubicBezTo>
                    <a:pt x="2393" y="0"/>
                    <a:pt x="2390" y="0"/>
                    <a:pt x="2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1336425" y="1087975"/>
              <a:ext cx="38400" cy="22550"/>
            </a:xfrm>
            <a:custGeom>
              <a:avLst/>
              <a:gdLst/>
              <a:ahLst/>
              <a:cxnLst/>
              <a:rect l="l" t="t" r="r" b="b"/>
              <a:pathLst>
                <a:path w="1536" h="902" extrusionOk="0">
                  <a:moveTo>
                    <a:pt x="6" y="0"/>
                  </a:moveTo>
                  <a:cubicBezTo>
                    <a:pt x="3" y="11"/>
                    <a:pt x="1" y="21"/>
                    <a:pt x="1" y="35"/>
                  </a:cubicBezTo>
                  <a:cubicBezTo>
                    <a:pt x="1" y="510"/>
                    <a:pt x="342" y="901"/>
                    <a:pt x="767" y="901"/>
                  </a:cubicBezTo>
                  <a:cubicBezTo>
                    <a:pt x="1190" y="901"/>
                    <a:pt x="1531" y="521"/>
                    <a:pt x="1536" y="48"/>
                  </a:cubicBezTo>
                  <a:lnTo>
                    <a:pt x="1536" y="48"/>
                  </a:lnTo>
                  <a:cubicBezTo>
                    <a:pt x="1309" y="119"/>
                    <a:pt x="1071" y="156"/>
                    <a:pt x="833" y="156"/>
                  </a:cubicBezTo>
                  <a:lnTo>
                    <a:pt x="825" y="156"/>
                  </a:lnTo>
                  <a:cubicBezTo>
                    <a:pt x="545" y="156"/>
                    <a:pt x="268" y="10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1284250" y="1073225"/>
              <a:ext cx="37150" cy="21700"/>
            </a:xfrm>
            <a:custGeom>
              <a:avLst/>
              <a:gdLst/>
              <a:ahLst/>
              <a:cxnLst/>
              <a:rect l="l" t="t" r="r" b="b"/>
              <a:pathLst>
                <a:path w="1486" h="868" extrusionOk="0">
                  <a:moveTo>
                    <a:pt x="634" y="1"/>
                  </a:moveTo>
                  <a:cubicBezTo>
                    <a:pt x="419" y="1"/>
                    <a:pt x="202" y="47"/>
                    <a:pt x="0" y="141"/>
                  </a:cubicBezTo>
                  <a:cubicBezTo>
                    <a:pt x="58" y="551"/>
                    <a:pt x="375" y="868"/>
                    <a:pt x="756" y="868"/>
                  </a:cubicBezTo>
                  <a:cubicBezTo>
                    <a:pt x="1097" y="868"/>
                    <a:pt x="1387" y="614"/>
                    <a:pt x="1485" y="263"/>
                  </a:cubicBezTo>
                  <a:cubicBezTo>
                    <a:pt x="1231" y="89"/>
                    <a:pt x="933" y="1"/>
                    <a:pt x="6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1393775" y="1073250"/>
              <a:ext cx="37275" cy="21675"/>
            </a:xfrm>
            <a:custGeom>
              <a:avLst/>
              <a:gdLst/>
              <a:ahLst/>
              <a:cxnLst/>
              <a:rect l="l" t="t" r="r" b="b"/>
              <a:pathLst>
                <a:path w="1491" h="867" extrusionOk="0">
                  <a:moveTo>
                    <a:pt x="827" y="0"/>
                  </a:moveTo>
                  <a:cubicBezTo>
                    <a:pt x="538" y="0"/>
                    <a:pt x="251" y="84"/>
                    <a:pt x="0" y="248"/>
                  </a:cubicBezTo>
                  <a:cubicBezTo>
                    <a:pt x="93" y="602"/>
                    <a:pt x="391" y="867"/>
                    <a:pt x="737" y="867"/>
                  </a:cubicBezTo>
                  <a:cubicBezTo>
                    <a:pt x="1113" y="867"/>
                    <a:pt x="1427" y="560"/>
                    <a:pt x="1490" y="156"/>
                  </a:cubicBezTo>
                  <a:cubicBezTo>
                    <a:pt x="1280" y="51"/>
                    <a:pt x="1054" y="0"/>
                    <a:pt x="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1563075" y="1185750"/>
              <a:ext cx="52000" cy="66325"/>
            </a:xfrm>
            <a:custGeom>
              <a:avLst/>
              <a:gdLst/>
              <a:ahLst/>
              <a:cxnLst/>
              <a:rect l="l" t="t" r="r" b="b"/>
              <a:pathLst>
                <a:path w="2080" h="2653" extrusionOk="0">
                  <a:moveTo>
                    <a:pt x="721" y="0"/>
                  </a:moveTo>
                  <a:cubicBezTo>
                    <a:pt x="637" y="0"/>
                    <a:pt x="552" y="17"/>
                    <a:pt x="471" y="53"/>
                  </a:cubicBezTo>
                  <a:cubicBezTo>
                    <a:pt x="148" y="190"/>
                    <a:pt x="0" y="563"/>
                    <a:pt x="138" y="885"/>
                  </a:cubicBezTo>
                  <a:lnTo>
                    <a:pt x="738" y="2270"/>
                  </a:lnTo>
                  <a:cubicBezTo>
                    <a:pt x="835" y="2502"/>
                    <a:pt x="1064" y="2652"/>
                    <a:pt x="1318" y="2653"/>
                  </a:cubicBezTo>
                  <a:lnTo>
                    <a:pt x="1318" y="2653"/>
                  </a:lnTo>
                  <a:cubicBezTo>
                    <a:pt x="1774" y="2652"/>
                    <a:pt x="2080" y="2187"/>
                    <a:pt x="1900" y="1770"/>
                  </a:cubicBezTo>
                  <a:lnTo>
                    <a:pt x="1303" y="383"/>
                  </a:lnTo>
                  <a:cubicBezTo>
                    <a:pt x="1201" y="145"/>
                    <a:pt x="966" y="0"/>
                    <a:pt x="721" y="0"/>
                  </a:cubicBezTo>
                  <a:close/>
                  <a:moveTo>
                    <a:pt x="1318" y="2653"/>
                  </a:moveTo>
                  <a:lnTo>
                    <a:pt x="1318" y="2653"/>
                  </a:lnTo>
                  <a:cubicBezTo>
                    <a:pt x="1317" y="2653"/>
                    <a:pt x="1317" y="2653"/>
                    <a:pt x="1316" y="2653"/>
                  </a:cubicBezTo>
                  <a:lnTo>
                    <a:pt x="1319" y="2653"/>
                  </a:lnTo>
                  <a:cubicBezTo>
                    <a:pt x="1318" y="2653"/>
                    <a:pt x="1318" y="2653"/>
                    <a:pt x="1318" y="2653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1468550" y="965200"/>
              <a:ext cx="112250" cy="207075"/>
            </a:xfrm>
            <a:custGeom>
              <a:avLst/>
              <a:gdLst/>
              <a:ahLst/>
              <a:cxnLst/>
              <a:rect l="l" t="t" r="r" b="b"/>
              <a:pathLst>
                <a:path w="4490" h="8283" extrusionOk="0">
                  <a:moveTo>
                    <a:pt x="718" y="1"/>
                  </a:moveTo>
                  <a:cubicBezTo>
                    <a:pt x="635" y="1"/>
                    <a:pt x="551" y="17"/>
                    <a:pt x="471" y="52"/>
                  </a:cubicBezTo>
                  <a:cubicBezTo>
                    <a:pt x="151" y="189"/>
                    <a:pt x="0" y="559"/>
                    <a:pt x="135" y="879"/>
                  </a:cubicBezTo>
                  <a:lnTo>
                    <a:pt x="3145" y="7897"/>
                  </a:lnTo>
                  <a:cubicBezTo>
                    <a:pt x="3245" y="8130"/>
                    <a:pt x="3475" y="8280"/>
                    <a:pt x="3729" y="8283"/>
                  </a:cubicBezTo>
                  <a:cubicBezTo>
                    <a:pt x="4183" y="8280"/>
                    <a:pt x="4490" y="7815"/>
                    <a:pt x="4310" y="7398"/>
                  </a:cubicBezTo>
                  <a:lnTo>
                    <a:pt x="1300" y="380"/>
                  </a:lnTo>
                  <a:cubicBezTo>
                    <a:pt x="1196" y="143"/>
                    <a:pt x="96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1063400" y="690575"/>
              <a:ext cx="305150" cy="659275"/>
            </a:xfrm>
            <a:custGeom>
              <a:avLst/>
              <a:gdLst/>
              <a:ahLst/>
              <a:cxnLst/>
              <a:rect l="l" t="t" r="r" b="b"/>
              <a:pathLst>
                <a:path w="12206" h="26371" extrusionOk="0">
                  <a:moveTo>
                    <a:pt x="11873" y="0"/>
                  </a:moveTo>
                  <a:cubicBezTo>
                    <a:pt x="11336" y="0"/>
                    <a:pt x="10864" y="138"/>
                    <a:pt x="10459" y="410"/>
                  </a:cubicBezTo>
                  <a:cubicBezTo>
                    <a:pt x="10047" y="695"/>
                    <a:pt x="9722" y="1086"/>
                    <a:pt x="9521" y="1546"/>
                  </a:cubicBezTo>
                  <a:lnTo>
                    <a:pt x="8414" y="4088"/>
                  </a:lnTo>
                  <a:lnTo>
                    <a:pt x="8211" y="4555"/>
                  </a:lnTo>
                  <a:lnTo>
                    <a:pt x="6543" y="8376"/>
                  </a:lnTo>
                  <a:lnTo>
                    <a:pt x="5434" y="10923"/>
                  </a:lnTo>
                  <a:lnTo>
                    <a:pt x="4733" y="12535"/>
                  </a:lnTo>
                  <a:lnTo>
                    <a:pt x="3890" y="14469"/>
                  </a:lnTo>
                  <a:lnTo>
                    <a:pt x="2649" y="17328"/>
                  </a:lnTo>
                  <a:lnTo>
                    <a:pt x="1024" y="21062"/>
                  </a:lnTo>
                  <a:lnTo>
                    <a:pt x="1008" y="21096"/>
                  </a:lnTo>
                  <a:lnTo>
                    <a:pt x="268" y="22795"/>
                  </a:lnTo>
                  <a:cubicBezTo>
                    <a:pt x="120" y="23110"/>
                    <a:pt x="35" y="23448"/>
                    <a:pt x="19" y="23794"/>
                  </a:cubicBezTo>
                  <a:cubicBezTo>
                    <a:pt x="1" y="24119"/>
                    <a:pt x="49" y="24444"/>
                    <a:pt x="157" y="24753"/>
                  </a:cubicBezTo>
                  <a:cubicBezTo>
                    <a:pt x="191" y="24864"/>
                    <a:pt x="239" y="24973"/>
                    <a:pt x="297" y="25073"/>
                  </a:cubicBezTo>
                  <a:cubicBezTo>
                    <a:pt x="363" y="25202"/>
                    <a:pt x="440" y="25324"/>
                    <a:pt x="524" y="25440"/>
                  </a:cubicBezTo>
                  <a:cubicBezTo>
                    <a:pt x="559" y="25483"/>
                    <a:pt x="598" y="25533"/>
                    <a:pt x="638" y="25575"/>
                  </a:cubicBezTo>
                  <a:cubicBezTo>
                    <a:pt x="865" y="25829"/>
                    <a:pt x="1148" y="26024"/>
                    <a:pt x="1460" y="26156"/>
                  </a:cubicBezTo>
                  <a:cubicBezTo>
                    <a:pt x="1785" y="26291"/>
                    <a:pt x="2133" y="26362"/>
                    <a:pt x="2485" y="26370"/>
                  </a:cubicBezTo>
                  <a:cubicBezTo>
                    <a:pt x="2495" y="26370"/>
                    <a:pt x="2504" y="26371"/>
                    <a:pt x="2514" y="26371"/>
                  </a:cubicBezTo>
                  <a:cubicBezTo>
                    <a:pt x="2761" y="26371"/>
                    <a:pt x="3007" y="26339"/>
                    <a:pt x="3248" y="26273"/>
                  </a:cubicBezTo>
                  <a:cubicBezTo>
                    <a:pt x="3016" y="26146"/>
                    <a:pt x="2807" y="25998"/>
                    <a:pt x="2638" y="25808"/>
                  </a:cubicBezTo>
                  <a:cubicBezTo>
                    <a:pt x="2598" y="25760"/>
                    <a:pt x="2556" y="25707"/>
                    <a:pt x="2519" y="25662"/>
                  </a:cubicBezTo>
                  <a:cubicBezTo>
                    <a:pt x="2427" y="25541"/>
                    <a:pt x="2345" y="25409"/>
                    <a:pt x="2276" y="25274"/>
                  </a:cubicBezTo>
                  <a:cubicBezTo>
                    <a:pt x="2215" y="25163"/>
                    <a:pt x="2165" y="25049"/>
                    <a:pt x="2125" y="24930"/>
                  </a:cubicBezTo>
                  <a:cubicBezTo>
                    <a:pt x="2012" y="24603"/>
                    <a:pt x="1962" y="24257"/>
                    <a:pt x="1980" y="23910"/>
                  </a:cubicBezTo>
                  <a:cubicBezTo>
                    <a:pt x="1999" y="23543"/>
                    <a:pt x="2088" y="23184"/>
                    <a:pt x="2244" y="22851"/>
                  </a:cubicBezTo>
                  <a:lnTo>
                    <a:pt x="3032" y="21041"/>
                  </a:lnTo>
                  <a:lnTo>
                    <a:pt x="3048" y="21007"/>
                  </a:lnTo>
                  <a:lnTo>
                    <a:pt x="4778" y="17032"/>
                  </a:lnTo>
                  <a:lnTo>
                    <a:pt x="6099" y="13994"/>
                  </a:lnTo>
                  <a:lnTo>
                    <a:pt x="6995" y="11938"/>
                  </a:lnTo>
                  <a:lnTo>
                    <a:pt x="7740" y="10223"/>
                  </a:lnTo>
                  <a:lnTo>
                    <a:pt x="8921" y="7515"/>
                  </a:lnTo>
                  <a:lnTo>
                    <a:pt x="10692" y="3448"/>
                  </a:lnTo>
                  <a:lnTo>
                    <a:pt x="10911" y="2952"/>
                  </a:lnTo>
                  <a:lnTo>
                    <a:pt x="12084" y="249"/>
                  </a:lnTo>
                  <a:cubicBezTo>
                    <a:pt x="12121" y="169"/>
                    <a:pt x="12164" y="98"/>
                    <a:pt x="12206" y="24"/>
                  </a:cubicBezTo>
                  <a:cubicBezTo>
                    <a:pt x="12095" y="8"/>
                    <a:pt x="11984" y="3"/>
                    <a:pt x="1187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39"/>
          <p:cNvSpPr/>
          <p:nvPr/>
        </p:nvSpPr>
        <p:spPr>
          <a:xfrm>
            <a:off x="7955092" y="4600097"/>
            <a:ext cx="642600" cy="118500"/>
          </a:xfrm>
          <a:prstGeom prst="ellipse">
            <a:avLst/>
          </a:prstGeom>
          <a:solidFill>
            <a:srgbClr val="000000">
              <a:alpha val="2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39"/>
          <p:cNvGrpSpPr/>
          <p:nvPr/>
        </p:nvGrpSpPr>
        <p:grpSpPr>
          <a:xfrm rot="1569229">
            <a:off x="8007209" y="3549691"/>
            <a:ext cx="698192" cy="1132520"/>
            <a:chOff x="2182425" y="608200"/>
            <a:chExt cx="457350" cy="741900"/>
          </a:xfrm>
        </p:grpSpPr>
        <p:sp>
          <p:nvSpPr>
            <p:cNvPr id="284" name="Google Shape;284;p39"/>
            <p:cNvSpPr/>
            <p:nvPr/>
          </p:nvSpPr>
          <p:spPr>
            <a:xfrm>
              <a:off x="2182425" y="608200"/>
              <a:ext cx="457350" cy="741900"/>
            </a:xfrm>
            <a:custGeom>
              <a:avLst/>
              <a:gdLst/>
              <a:ahLst/>
              <a:cxnLst/>
              <a:rect l="l" t="t" r="r" b="b"/>
              <a:pathLst>
                <a:path w="18294" h="29676" extrusionOk="0">
                  <a:moveTo>
                    <a:pt x="9595" y="8405"/>
                  </a:moveTo>
                  <a:cubicBezTo>
                    <a:pt x="9933" y="8405"/>
                    <a:pt x="10269" y="8471"/>
                    <a:pt x="10583" y="8604"/>
                  </a:cubicBezTo>
                  <a:cubicBezTo>
                    <a:pt x="10895" y="8728"/>
                    <a:pt x="11180" y="8907"/>
                    <a:pt x="11426" y="9137"/>
                  </a:cubicBezTo>
                  <a:cubicBezTo>
                    <a:pt x="11674" y="9365"/>
                    <a:pt x="11878" y="9637"/>
                    <a:pt x="12023" y="9943"/>
                  </a:cubicBezTo>
                  <a:cubicBezTo>
                    <a:pt x="12176" y="10252"/>
                    <a:pt x="12256" y="10593"/>
                    <a:pt x="12253" y="10939"/>
                  </a:cubicBezTo>
                  <a:cubicBezTo>
                    <a:pt x="12250" y="11291"/>
                    <a:pt x="12176" y="11637"/>
                    <a:pt x="12034" y="11959"/>
                  </a:cubicBezTo>
                  <a:cubicBezTo>
                    <a:pt x="11896" y="12290"/>
                    <a:pt x="11701" y="12593"/>
                    <a:pt x="11460" y="12860"/>
                  </a:cubicBezTo>
                  <a:cubicBezTo>
                    <a:pt x="11215" y="13119"/>
                    <a:pt x="10929" y="13333"/>
                    <a:pt x="10612" y="13497"/>
                  </a:cubicBezTo>
                  <a:cubicBezTo>
                    <a:pt x="10295" y="13661"/>
                    <a:pt x="9944" y="13746"/>
                    <a:pt x="9585" y="13746"/>
                  </a:cubicBezTo>
                  <a:cubicBezTo>
                    <a:pt x="9580" y="13746"/>
                    <a:pt x="9574" y="13746"/>
                    <a:pt x="9569" y="13745"/>
                  </a:cubicBezTo>
                  <a:lnTo>
                    <a:pt x="5119" y="13745"/>
                  </a:lnTo>
                  <a:lnTo>
                    <a:pt x="5119" y="12881"/>
                  </a:lnTo>
                  <a:cubicBezTo>
                    <a:pt x="5119" y="10408"/>
                    <a:pt x="7122" y="8405"/>
                    <a:pt x="9595" y="8405"/>
                  </a:cubicBezTo>
                  <a:close/>
                  <a:moveTo>
                    <a:pt x="10043" y="18364"/>
                  </a:moveTo>
                  <a:cubicBezTo>
                    <a:pt x="10443" y="18364"/>
                    <a:pt x="10840" y="18443"/>
                    <a:pt x="11212" y="18597"/>
                  </a:cubicBezTo>
                  <a:cubicBezTo>
                    <a:pt x="11582" y="18750"/>
                    <a:pt x="11923" y="18969"/>
                    <a:pt x="12219" y="19239"/>
                  </a:cubicBezTo>
                  <a:cubicBezTo>
                    <a:pt x="12517" y="19506"/>
                    <a:pt x="12755" y="19831"/>
                    <a:pt x="12922" y="20195"/>
                  </a:cubicBezTo>
                  <a:cubicBezTo>
                    <a:pt x="13091" y="20563"/>
                    <a:pt x="13181" y="20967"/>
                    <a:pt x="13178" y="21374"/>
                  </a:cubicBezTo>
                  <a:cubicBezTo>
                    <a:pt x="13178" y="21485"/>
                    <a:pt x="13173" y="21596"/>
                    <a:pt x="13159" y="21709"/>
                  </a:cubicBezTo>
                  <a:cubicBezTo>
                    <a:pt x="13109" y="22137"/>
                    <a:pt x="12953" y="22555"/>
                    <a:pt x="12726" y="22951"/>
                  </a:cubicBezTo>
                  <a:cubicBezTo>
                    <a:pt x="12578" y="23192"/>
                    <a:pt x="12398" y="23414"/>
                    <a:pt x="12195" y="23612"/>
                  </a:cubicBezTo>
                  <a:cubicBezTo>
                    <a:pt x="12097" y="23707"/>
                    <a:pt x="11992" y="23797"/>
                    <a:pt x="11883" y="23879"/>
                  </a:cubicBezTo>
                  <a:cubicBezTo>
                    <a:pt x="11674" y="24043"/>
                    <a:pt x="11450" y="24183"/>
                    <a:pt x="11212" y="24296"/>
                  </a:cubicBezTo>
                  <a:cubicBezTo>
                    <a:pt x="10839" y="24473"/>
                    <a:pt x="10433" y="24563"/>
                    <a:pt x="10023" y="24566"/>
                  </a:cubicBezTo>
                  <a:lnTo>
                    <a:pt x="5119" y="24566"/>
                  </a:lnTo>
                  <a:lnTo>
                    <a:pt x="5119" y="23268"/>
                  </a:lnTo>
                  <a:cubicBezTo>
                    <a:pt x="5116" y="20559"/>
                    <a:pt x="7309" y="18364"/>
                    <a:pt x="10018" y="18364"/>
                  </a:cubicBezTo>
                  <a:cubicBezTo>
                    <a:pt x="10020" y="18364"/>
                    <a:pt x="10021" y="18364"/>
                    <a:pt x="10023" y="18364"/>
                  </a:cubicBezTo>
                  <a:cubicBezTo>
                    <a:pt x="10030" y="18364"/>
                    <a:pt x="10036" y="18364"/>
                    <a:pt x="10043" y="18364"/>
                  </a:cubicBezTo>
                  <a:close/>
                  <a:moveTo>
                    <a:pt x="11130" y="0"/>
                  </a:moveTo>
                  <a:cubicBezTo>
                    <a:pt x="9531" y="0"/>
                    <a:pt x="8143" y="1159"/>
                    <a:pt x="7883" y="2764"/>
                  </a:cubicBezTo>
                  <a:cubicBezTo>
                    <a:pt x="7877" y="2724"/>
                    <a:pt x="7870" y="2690"/>
                    <a:pt x="7864" y="2656"/>
                  </a:cubicBezTo>
                  <a:cubicBezTo>
                    <a:pt x="7555" y="1103"/>
                    <a:pt x="6190" y="3"/>
                    <a:pt x="4634" y="3"/>
                  </a:cubicBezTo>
                  <a:cubicBezTo>
                    <a:pt x="4528" y="3"/>
                    <a:pt x="4421" y="8"/>
                    <a:pt x="4313" y="19"/>
                  </a:cubicBezTo>
                  <a:cubicBezTo>
                    <a:pt x="2630" y="185"/>
                    <a:pt x="1343" y="1601"/>
                    <a:pt x="1343" y="3295"/>
                  </a:cubicBezTo>
                  <a:cubicBezTo>
                    <a:pt x="1343" y="3396"/>
                    <a:pt x="1354" y="3493"/>
                    <a:pt x="1362" y="3596"/>
                  </a:cubicBezTo>
                  <a:cubicBezTo>
                    <a:pt x="1137" y="3707"/>
                    <a:pt x="931" y="3853"/>
                    <a:pt x="748" y="4024"/>
                  </a:cubicBezTo>
                  <a:lnTo>
                    <a:pt x="709" y="4064"/>
                  </a:lnTo>
                  <a:cubicBezTo>
                    <a:pt x="252" y="4529"/>
                    <a:pt x="1" y="5155"/>
                    <a:pt x="9" y="5808"/>
                  </a:cubicBezTo>
                  <a:lnTo>
                    <a:pt x="9" y="27163"/>
                  </a:lnTo>
                  <a:cubicBezTo>
                    <a:pt x="3" y="27501"/>
                    <a:pt x="72" y="27840"/>
                    <a:pt x="204" y="28151"/>
                  </a:cubicBezTo>
                  <a:cubicBezTo>
                    <a:pt x="331" y="28447"/>
                    <a:pt x="516" y="28717"/>
                    <a:pt x="748" y="28944"/>
                  </a:cubicBezTo>
                  <a:cubicBezTo>
                    <a:pt x="984" y="29171"/>
                    <a:pt x="1261" y="29354"/>
                    <a:pt x="1562" y="29480"/>
                  </a:cubicBezTo>
                  <a:cubicBezTo>
                    <a:pt x="1568" y="29480"/>
                    <a:pt x="1568" y="29486"/>
                    <a:pt x="1573" y="29486"/>
                  </a:cubicBezTo>
                  <a:cubicBezTo>
                    <a:pt x="1885" y="29613"/>
                    <a:pt x="2223" y="29676"/>
                    <a:pt x="2561" y="29676"/>
                  </a:cubicBezTo>
                  <a:lnTo>
                    <a:pt x="10213" y="29676"/>
                  </a:lnTo>
                  <a:cubicBezTo>
                    <a:pt x="11323" y="29676"/>
                    <a:pt x="12372" y="29467"/>
                    <a:pt x="13355" y="29055"/>
                  </a:cubicBezTo>
                  <a:cubicBezTo>
                    <a:pt x="14074" y="28759"/>
                    <a:pt x="14747" y="28360"/>
                    <a:pt x="15355" y="27871"/>
                  </a:cubicBezTo>
                  <a:cubicBezTo>
                    <a:pt x="15556" y="27715"/>
                    <a:pt x="15749" y="27546"/>
                    <a:pt x="15931" y="27367"/>
                  </a:cubicBezTo>
                  <a:cubicBezTo>
                    <a:pt x="16668" y="26651"/>
                    <a:pt x="17258" y="25797"/>
                    <a:pt x="17665" y="24854"/>
                  </a:cubicBezTo>
                  <a:cubicBezTo>
                    <a:pt x="17746" y="24658"/>
                    <a:pt x="17826" y="24463"/>
                    <a:pt x="17889" y="24265"/>
                  </a:cubicBezTo>
                  <a:cubicBezTo>
                    <a:pt x="18143" y="23506"/>
                    <a:pt x="18278" y="22713"/>
                    <a:pt x="18288" y="21913"/>
                  </a:cubicBezTo>
                  <a:cubicBezTo>
                    <a:pt x="18293" y="21855"/>
                    <a:pt x="18293" y="21799"/>
                    <a:pt x="18293" y="21741"/>
                  </a:cubicBezTo>
                  <a:cubicBezTo>
                    <a:pt x="18291" y="21625"/>
                    <a:pt x="18291" y="21511"/>
                    <a:pt x="18283" y="21398"/>
                  </a:cubicBezTo>
                  <a:cubicBezTo>
                    <a:pt x="18243" y="20346"/>
                    <a:pt x="17987" y="19315"/>
                    <a:pt x="17527" y="18372"/>
                  </a:cubicBezTo>
                  <a:cubicBezTo>
                    <a:pt x="17369" y="18052"/>
                    <a:pt x="17192" y="17741"/>
                    <a:pt x="16996" y="17442"/>
                  </a:cubicBezTo>
                  <a:cubicBezTo>
                    <a:pt x="16922" y="17336"/>
                    <a:pt x="16851" y="17228"/>
                    <a:pt x="16771" y="17120"/>
                  </a:cubicBezTo>
                  <a:cubicBezTo>
                    <a:pt x="16396" y="16597"/>
                    <a:pt x="15958" y="16121"/>
                    <a:pt x="15466" y="15703"/>
                  </a:cubicBezTo>
                  <a:cubicBezTo>
                    <a:pt x="15979" y="15127"/>
                    <a:pt x="16402" y="14477"/>
                    <a:pt x="16721" y="13775"/>
                  </a:cubicBezTo>
                  <a:cubicBezTo>
                    <a:pt x="16771" y="13669"/>
                    <a:pt x="16814" y="13561"/>
                    <a:pt x="16859" y="13455"/>
                  </a:cubicBezTo>
                  <a:cubicBezTo>
                    <a:pt x="17194" y="12617"/>
                    <a:pt x="17361" y="11724"/>
                    <a:pt x="17361" y="10776"/>
                  </a:cubicBezTo>
                  <a:cubicBezTo>
                    <a:pt x="17361" y="10073"/>
                    <a:pt x="17266" y="9375"/>
                    <a:pt x="17073" y="8701"/>
                  </a:cubicBezTo>
                  <a:lnTo>
                    <a:pt x="17073" y="8696"/>
                  </a:lnTo>
                  <a:cubicBezTo>
                    <a:pt x="16993" y="8411"/>
                    <a:pt x="16893" y="8131"/>
                    <a:pt x="16774" y="7858"/>
                  </a:cubicBezTo>
                  <a:cubicBezTo>
                    <a:pt x="16616" y="7488"/>
                    <a:pt x="16425" y="7129"/>
                    <a:pt x="16211" y="6788"/>
                  </a:cubicBezTo>
                  <a:cubicBezTo>
                    <a:pt x="16074" y="6564"/>
                    <a:pt x="15923" y="6350"/>
                    <a:pt x="15762" y="6144"/>
                  </a:cubicBezTo>
                  <a:cubicBezTo>
                    <a:pt x="15582" y="5911"/>
                    <a:pt x="15387" y="5686"/>
                    <a:pt x="15178" y="5478"/>
                  </a:cubicBezTo>
                  <a:cubicBezTo>
                    <a:pt x="14858" y="5161"/>
                    <a:pt x="14512" y="4873"/>
                    <a:pt x="14140" y="4619"/>
                  </a:cubicBezTo>
                  <a:cubicBezTo>
                    <a:pt x="14166" y="4569"/>
                    <a:pt x="14185" y="4516"/>
                    <a:pt x="14198" y="4463"/>
                  </a:cubicBezTo>
                  <a:cubicBezTo>
                    <a:pt x="14343" y="4090"/>
                    <a:pt x="14417" y="3694"/>
                    <a:pt x="14417" y="3295"/>
                  </a:cubicBezTo>
                  <a:cubicBezTo>
                    <a:pt x="14420" y="1580"/>
                    <a:pt x="13104" y="151"/>
                    <a:pt x="11397" y="11"/>
                  </a:cubicBezTo>
                  <a:cubicBezTo>
                    <a:pt x="11308" y="4"/>
                    <a:pt x="11219" y="0"/>
                    <a:pt x="11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2505650" y="825725"/>
              <a:ext cx="110875" cy="126850"/>
            </a:xfrm>
            <a:custGeom>
              <a:avLst/>
              <a:gdLst/>
              <a:ahLst/>
              <a:cxnLst/>
              <a:rect l="l" t="t" r="r" b="b"/>
              <a:pathLst>
                <a:path w="4435" h="5074" extrusionOk="0">
                  <a:moveTo>
                    <a:pt x="4144" y="0"/>
                  </a:moveTo>
                  <a:cubicBezTo>
                    <a:pt x="3755" y="111"/>
                    <a:pt x="3375" y="249"/>
                    <a:pt x="3005" y="415"/>
                  </a:cubicBezTo>
                  <a:cubicBezTo>
                    <a:pt x="2104" y="827"/>
                    <a:pt x="1282" y="1393"/>
                    <a:pt x="577" y="2090"/>
                  </a:cubicBezTo>
                  <a:cubicBezTo>
                    <a:pt x="1" y="2651"/>
                    <a:pt x="249" y="3623"/>
                    <a:pt x="1018" y="3858"/>
                  </a:cubicBezTo>
                  <a:cubicBezTo>
                    <a:pt x="1678" y="4056"/>
                    <a:pt x="2323" y="4313"/>
                    <a:pt x="2941" y="4616"/>
                  </a:cubicBezTo>
                  <a:cubicBezTo>
                    <a:pt x="3243" y="4762"/>
                    <a:pt x="3525" y="4918"/>
                    <a:pt x="3795" y="5074"/>
                  </a:cubicBezTo>
                  <a:cubicBezTo>
                    <a:pt x="3842" y="4968"/>
                    <a:pt x="3887" y="4860"/>
                    <a:pt x="3930" y="4754"/>
                  </a:cubicBezTo>
                  <a:cubicBezTo>
                    <a:pt x="4265" y="3916"/>
                    <a:pt x="4432" y="3023"/>
                    <a:pt x="4432" y="2075"/>
                  </a:cubicBezTo>
                  <a:cubicBezTo>
                    <a:pt x="4434" y="1374"/>
                    <a:pt x="4337" y="674"/>
                    <a:pt x="4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2393625" y="994000"/>
              <a:ext cx="144475" cy="156950"/>
            </a:xfrm>
            <a:custGeom>
              <a:avLst/>
              <a:gdLst/>
              <a:ahLst/>
              <a:cxnLst/>
              <a:rect l="l" t="t" r="r" b="b"/>
              <a:pathLst>
                <a:path w="5779" h="6278" extrusionOk="0">
                  <a:moveTo>
                    <a:pt x="4444" y="1"/>
                  </a:moveTo>
                  <a:cubicBezTo>
                    <a:pt x="4192" y="1"/>
                    <a:pt x="3935" y="90"/>
                    <a:pt x="3726" y="282"/>
                  </a:cubicBezTo>
                  <a:cubicBezTo>
                    <a:pt x="3216" y="750"/>
                    <a:pt x="2669" y="1178"/>
                    <a:pt x="2090" y="1558"/>
                  </a:cubicBezTo>
                  <a:cubicBezTo>
                    <a:pt x="1583" y="1889"/>
                    <a:pt x="1052" y="2184"/>
                    <a:pt x="502" y="2438"/>
                  </a:cubicBezTo>
                  <a:cubicBezTo>
                    <a:pt x="283" y="2541"/>
                    <a:pt x="106" y="2713"/>
                    <a:pt x="0" y="2930"/>
                  </a:cubicBezTo>
                  <a:lnTo>
                    <a:pt x="0" y="3189"/>
                  </a:lnTo>
                  <a:cubicBezTo>
                    <a:pt x="508" y="3017"/>
                    <a:pt x="1039" y="2930"/>
                    <a:pt x="1575" y="2930"/>
                  </a:cubicBezTo>
                  <a:cubicBezTo>
                    <a:pt x="1982" y="2930"/>
                    <a:pt x="2386" y="3009"/>
                    <a:pt x="2764" y="3165"/>
                  </a:cubicBezTo>
                  <a:cubicBezTo>
                    <a:pt x="3134" y="3318"/>
                    <a:pt x="3475" y="3535"/>
                    <a:pt x="3771" y="3807"/>
                  </a:cubicBezTo>
                  <a:cubicBezTo>
                    <a:pt x="4067" y="4074"/>
                    <a:pt x="4307" y="4399"/>
                    <a:pt x="4471" y="4761"/>
                  </a:cubicBezTo>
                  <a:cubicBezTo>
                    <a:pt x="4643" y="5131"/>
                    <a:pt x="4730" y="5532"/>
                    <a:pt x="4730" y="5939"/>
                  </a:cubicBezTo>
                  <a:cubicBezTo>
                    <a:pt x="4730" y="6053"/>
                    <a:pt x="4725" y="6164"/>
                    <a:pt x="4711" y="6277"/>
                  </a:cubicBezTo>
                  <a:cubicBezTo>
                    <a:pt x="4955" y="6158"/>
                    <a:pt x="5142" y="5947"/>
                    <a:pt x="5235" y="5693"/>
                  </a:cubicBezTo>
                  <a:cubicBezTo>
                    <a:pt x="5457" y="5062"/>
                    <a:pt x="5607" y="4407"/>
                    <a:pt x="5679" y="3741"/>
                  </a:cubicBezTo>
                  <a:cubicBezTo>
                    <a:pt x="5779" y="2755"/>
                    <a:pt x="5710" y="1759"/>
                    <a:pt x="5470" y="797"/>
                  </a:cubicBezTo>
                  <a:cubicBezTo>
                    <a:pt x="5347" y="295"/>
                    <a:pt x="4902" y="1"/>
                    <a:pt x="4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2182700" y="970575"/>
              <a:ext cx="110075" cy="143250"/>
            </a:xfrm>
            <a:custGeom>
              <a:avLst/>
              <a:gdLst/>
              <a:ahLst/>
              <a:cxnLst/>
              <a:rect l="l" t="t" r="r" b="b"/>
              <a:pathLst>
                <a:path w="4403" h="5730" extrusionOk="0">
                  <a:moveTo>
                    <a:pt x="0" y="1"/>
                  </a:moveTo>
                  <a:lnTo>
                    <a:pt x="0" y="5729"/>
                  </a:lnTo>
                  <a:cubicBezTo>
                    <a:pt x="381" y="5671"/>
                    <a:pt x="759" y="5587"/>
                    <a:pt x="1129" y="5470"/>
                  </a:cubicBezTo>
                  <a:cubicBezTo>
                    <a:pt x="2077" y="5182"/>
                    <a:pt x="2968" y="4731"/>
                    <a:pt x="3758" y="4136"/>
                  </a:cubicBezTo>
                  <a:cubicBezTo>
                    <a:pt x="4402" y="3655"/>
                    <a:pt x="4286" y="2656"/>
                    <a:pt x="3554" y="2326"/>
                  </a:cubicBezTo>
                  <a:cubicBezTo>
                    <a:pt x="2370" y="1787"/>
                    <a:pt x="1277" y="1071"/>
                    <a:pt x="312" y="199"/>
                  </a:cubicBezTo>
                  <a:cubicBezTo>
                    <a:pt x="220" y="117"/>
                    <a:pt x="114" y="4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2182425" y="709850"/>
              <a:ext cx="92450" cy="148725"/>
            </a:xfrm>
            <a:custGeom>
              <a:avLst/>
              <a:gdLst/>
              <a:ahLst/>
              <a:cxnLst/>
              <a:rect l="l" t="t" r="r" b="b"/>
              <a:pathLst>
                <a:path w="3698" h="5949" extrusionOk="0">
                  <a:moveTo>
                    <a:pt x="712" y="1"/>
                  </a:moveTo>
                  <a:cubicBezTo>
                    <a:pt x="254" y="463"/>
                    <a:pt x="1" y="1092"/>
                    <a:pt x="11" y="1745"/>
                  </a:cubicBezTo>
                  <a:lnTo>
                    <a:pt x="11" y="5779"/>
                  </a:lnTo>
                  <a:cubicBezTo>
                    <a:pt x="561" y="5893"/>
                    <a:pt x="1120" y="5948"/>
                    <a:pt x="1679" y="5948"/>
                  </a:cubicBezTo>
                  <a:cubicBezTo>
                    <a:pt x="1942" y="5948"/>
                    <a:pt x="2206" y="5936"/>
                    <a:pt x="2469" y="5912"/>
                  </a:cubicBezTo>
                  <a:cubicBezTo>
                    <a:pt x="3275" y="5838"/>
                    <a:pt x="3697" y="4934"/>
                    <a:pt x="3248" y="4265"/>
                  </a:cubicBezTo>
                  <a:cubicBezTo>
                    <a:pt x="2862" y="3689"/>
                    <a:pt x="2524" y="3084"/>
                    <a:pt x="2236" y="2453"/>
                  </a:cubicBezTo>
                  <a:cubicBezTo>
                    <a:pt x="1988" y="1903"/>
                    <a:pt x="1776" y="1335"/>
                    <a:pt x="1605" y="754"/>
                  </a:cubicBezTo>
                  <a:cubicBezTo>
                    <a:pt x="1488" y="344"/>
                    <a:pt x="1134" y="46"/>
                    <a:pt x="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2182575" y="1219350"/>
              <a:ext cx="118200" cy="126000"/>
            </a:xfrm>
            <a:custGeom>
              <a:avLst/>
              <a:gdLst/>
              <a:ahLst/>
              <a:cxnLst/>
              <a:rect l="l" t="t" r="r" b="b"/>
              <a:pathLst>
                <a:path w="4728" h="5040" extrusionOk="0">
                  <a:moveTo>
                    <a:pt x="5" y="1"/>
                  </a:moveTo>
                  <a:lnTo>
                    <a:pt x="5" y="2717"/>
                  </a:lnTo>
                  <a:cubicBezTo>
                    <a:pt x="0" y="3058"/>
                    <a:pt x="66" y="3394"/>
                    <a:pt x="198" y="3705"/>
                  </a:cubicBezTo>
                  <a:cubicBezTo>
                    <a:pt x="328" y="4004"/>
                    <a:pt x="513" y="4273"/>
                    <a:pt x="745" y="4498"/>
                  </a:cubicBezTo>
                  <a:cubicBezTo>
                    <a:pt x="980" y="4728"/>
                    <a:pt x="1255" y="4908"/>
                    <a:pt x="1559" y="5034"/>
                  </a:cubicBezTo>
                  <a:cubicBezTo>
                    <a:pt x="1562" y="5034"/>
                    <a:pt x="1562" y="5040"/>
                    <a:pt x="1567" y="5040"/>
                  </a:cubicBezTo>
                  <a:cubicBezTo>
                    <a:pt x="1794" y="4910"/>
                    <a:pt x="2011" y="4770"/>
                    <a:pt x="2220" y="4617"/>
                  </a:cubicBezTo>
                  <a:cubicBezTo>
                    <a:pt x="3025" y="4036"/>
                    <a:pt x="3723" y="3317"/>
                    <a:pt x="4281" y="2498"/>
                  </a:cubicBezTo>
                  <a:cubicBezTo>
                    <a:pt x="4727" y="1835"/>
                    <a:pt x="4296" y="928"/>
                    <a:pt x="3496" y="852"/>
                  </a:cubicBezTo>
                  <a:cubicBezTo>
                    <a:pt x="2296" y="738"/>
                    <a:pt x="1120" y="450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2339725" y="1205150"/>
              <a:ext cx="139800" cy="115100"/>
            </a:xfrm>
            <a:custGeom>
              <a:avLst/>
              <a:gdLst/>
              <a:ahLst/>
              <a:cxnLst/>
              <a:rect l="l" t="t" r="r" b="b"/>
              <a:pathLst>
                <a:path w="5592" h="4604" extrusionOk="0">
                  <a:moveTo>
                    <a:pt x="5591" y="1"/>
                  </a:moveTo>
                  <a:lnTo>
                    <a:pt x="5591" y="1"/>
                  </a:lnTo>
                  <a:cubicBezTo>
                    <a:pt x="5385" y="165"/>
                    <a:pt x="5158" y="305"/>
                    <a:pt x="4920" y="421"/>
                  </a:cubicBezTo>
                  <a:cubicBezTo>
                    <a:pt x="4547" y="595"/>
                    <a:pt x="4141" y="688"/>
                    <a:pt x="3731" y="688"/>
                  </a:cubicBezTo>
                  <a:lnTo>
                    <a:pt x="0" y="688"/>
                  </a:lnTo>
                  <a:cubicBezTo>
                    <a:pt x="13" y="830"/>
                    <a:pt x="56" y="968"/>
                    <a:pt x="127" y="1092"/>
                  </a:cubicBezTo>
                  <a:cubicBezTo>
                    <a:pt x="452" y="1676"/>
                    <a:pt x="846" y="2220"/>
                    <a:pt x="1300" y="2709"/>
                  </a:cubicBezTo>
                  <a:cubicBezTo>
                    <a:pt x="1977" y="3436"/>
                    <a:pt x="2774" y="4038"/>
                    <a:pt x="3657" y="4487"/>
                  </a:cubicBezTo>
                  <a:cubicBezTo>
                    <a:pt x="3814" y="4567"/>
                    <a:pt x="3976" y="4604"/>
                    <a:pt x="4135" y="4604"/>
                  </a:cubicBezTo>
                  <a:cubicBezTo>
                    <a:pt x="4700" y="4604"/>
                    <a:pt x="5211" y="4137"/>
                    <a:pt x="5192" y="3510"/>
                  </a:cubicBezTo>
                  <a:cubicBezTo>
                    <a:pt x="5174" y="2817"/>
                    <a:pt x="5213" y="2125"/>
                    <a:pt x="5308" y="1438"/>
                  </a:cubicBezTo>
                  <a:cubicBezTo>
                    <a:pt x="5372" y="955"/>
                    <a:pt x="5467" y="474"/>
                    <a:pt x="5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2244400" y="608300"/>
              <a:ext cx="134650" cy="125025"/>
            </a:xfrm>
            <a:custGeom>
              <a:avLst/>
              <a:gdLst/>
              <a:ahLst/>
              <a:cxnLst/>
              <a:rect l="l" t="t" r="r" b="b"/>
              <a:pathLst>
                <a:path w="5386" h="5001" extrusionOk="0">
                  <a:moveTo>
                    <a:pt x="2160" y="1"/>
                  </a:moveTo>
                  <a:cubicBezTo>
                    <a:pt x="1377" y="1"/>
                    <a:pt x="608" y="280"/>
                    <a:pt x="0" y="810"/>
                  </a:cubicBezTo>
                  <a:cubicBezTo>
                    <a:pt x="143" y="1161"/>
                    <a:pt x="264" y="1442"/>
                    <a:pt x="288" y="1492"/>
                  </a:cubicBezTo>
                  <a:cubicBezTo>
                    <a:pt x="613" y="2076"/>
                    <a:pt x="1007" y="2617"/>
                    <a:pt x="1461" y="3109"/>
                  </a:cubicBezTo>
                  <a:cubicBezTo>
                    <a:pt x="2138" y="3835"/>
                    <a:pt x="2933" y="4435"/>
                    <a:pt x="3818" y="4884"/>
                  </a:cubicBezTo>
                  <a:cubicBezTo>
                    <a:pt x="3975" y="4964"/>
                    <a:pt x="4138" y="5001"/>
                    <a:pt x="4296" y="5001"/>
                  </a:cubicBezTo>
                  <a:cubicBezTo>
                    <a:pt x="4862" y="5001"/>
                    <a:pt x="5372" y="4534"/>
                    <a:pt x="5354" y="3907"/>
                  </a:cubicBezTo>
                  <a:cubicBezTo>
                    <a:pt x="5340" y="3489"/>
                    <a:pt x="5351" y="3069"/>
                    <a:pt x="5385" y="2654"/>
                  </a:cubicBezTo>
                  <a:cubicBezTo>
                    <a:pt x="5161" y="1502"/>
                    <a:pt x="4336" y="559"/>
                    <a:pt x="3226" y="178"/>
                  </a:cubicBezTo>
                  <a:cubicBezTo>
                    <a:pt x="2878" y="59"/>
                    <a:pt x="2518" y="1"/>
                    <a:pt x="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2532900" y="1203425"/>
              <a:ext cx="96700" cy="101625"/>
            </a:xfrm>
            <a:custGeom>
              <a:avLst/>
              <a:gdLst/>
              <a:ahLst/>
              <a:cxnLst/>
              <a:rect l="l" t="t" r="r" b="b"/>
              <a:pathLst>
                <a:path w="3868" h="4065" extrusionOk="0">
                  <a:moveTo>
                    <a:pt x="1291" y="1"/>
                  </a:moveTo>
                  <a:cubicBezTo>
                    <a:pt x="505" y="1"/>
                    <a:pt x="1" y="845"/>
                    <a:pt x="361" y="1552"/>
                  </a:cubicBezTo>
                  <a:cubicBezTo>
                    <a:pt x="681" y="2165"/>
                    <a:pt x="948" y="2805"/>
                    <a:pt x="1162" y="3460"/>
                  </a:cubicBezTo>
                  <a:cubicBezTo>
                    <a:pt x="1223" y="3666"/>
                    <a:pt x="1286" y="3869"/>
                    <a:pt x="1336" y="4065"/>
                  </a:cubicBezTo>
                  <a:cubicBezTo>
                    <a:pt x="1537" y="3906"/>
                    <a:pt x="1727" y="3737"/>
                    <a:pt x="1910" y="3558"/>
                  </a:cubicBezTo>
                  <a:cubicBezTo>
                    <a:pt x="2647" y="2844"/>
                    <a:pt x="3236" y="1988"/>
                    <a:pt x="3643" y="1045"/>
                  </a:cubicBezTo>
                  <a:cubicBezTo>
                    <a:pt x="3727" y="852"/>
                    <a:pt x="3804" y="656"/>
                    <a:pt x="3868" y="456"/>
                  </a:cubicBezTo>
                  <a:cubicBezTo>
                    <a:pt x="3046" y="175"/>
                    <a:pt x="2187" y="20"/>
                    <a:pt x="1320" y="1"/>
                  </a:cubicBezTo>
                  <a:cubicBezTo>
                    <a:pt x="1311" y="1"/>
                    <a:pt x="1301" y="1"/>
                    <a:pt x="1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2578075" y="1044250"/>
              <a:ext cx="61425" cy="103825"/>
            </a:xfrm>
            <a:custGeom>
              <a:avLst/>
              <a:gdLst/>
              <a:ahLst/>
              <a:cxnLst/>
              <a:rect l="l" t="t" r="r" b="b"/>
              <a:pathLst>
                <a:path w="2457" h="4153" extrusionOk="0">
                  <a:moveTo>
                    <a:pt x="1170" y="0"/>
                  </a:moveTo>
                  <a:cubicBezTo>
                    <a:pt x="1112" y="307"/>
                    <a:pt x="1033" y="624"/>
                    <a:pt x="940" y="949"/>
                  </a:cubicBezTo>
                  <a:cubicBezTo>
                    <a:pt x="774" y="1533"/>
                    <a:pt x="568" y="2103"/>
                    <a:pt x="322" y="2658"/>
                  </a:cubicBezTo>
                  <a:cubicBezTo>
                    <a:pt x="1" y="3376"/>
                    <a:pt x="545" y="4153"/>
                    <a:pt x="1288" y="4153"/>
                  </a:cubicBezTo>
                  <a:cubicBezTo>
                    <a:pt x="1351" y="4153"/>
                    <a:pt x="1416" y="4147"/>
                    <a:pt x="1482" y="4135"/>
                  </a:cubicBezTo>
                  <a:lnTo>
                    <a:pt x="2457" y="3956"/>
                  </a:lnTo>
                  <a:cubicBezTo>
                    <a:pt x="2417" y="2904"/>
                    <a:pt x="2161" y="1873"/>
                    <a:pt x="1701" y="930"/>
                  </a:cubicBezTo>
                  <a:cubicBezTo>
                    <a:pt x="1543" y="610"/>
                    <a:pt x="1366" y="299"/>
                    <a:pt x="1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2182425" y="611025"/>
              <a:ext cx="365600" cy="739075"/>
            </a:xfrm>
            <a:custGeom>
              <a:avLst/>
              <a:gdLst/>
              <a:ahLst/>
              <a:cxnLst/>
              <a:rect l="l" t="t" r="r" b="b"/>
              <a:pathLst>
                <a:path w="14624" h="29563" extrusionOk="0">
                  <a:moveTo>
                    <a:pt x="3814" y="1"/>
                  </a:moveTo>
                  <a:cubicBezTo>
                    <a:pt x="2360" y="373"/>
                    <a:pt x="1346" y="1684"/>
                    <a:pt x="1346" y="3185"/>
                  </a:cubicBezTo>
                  <a:cubicBezTo>
                    <a:pt x="1346" y="3288"/>
                    <a:pt x="1354" y="3383"/>
                    <a:pt x="1364" y="3486"/>
                  </a:cubicBezTo>
                  <a:cubicBezTo>
                    <a:pt x="1140" y="3597"/>
                    <a:pt x="933" y="3742"/>
                    <a:pt x="751" y="3917"/>
                  </a:cubicBezTo>
                  <a:lnTo>
                    <a:pt x="712" y="3956"/>
                  </a:lnTo>
                  <a:cubicBezTo>
                    <a:pt x="254" y="4419"/>
                    <a:pt x="1" y="5048"/>
                    <a:pt x="11" y="5698"/>
                  </a:cubicBezTo>
                  <a:lnTo>
                    <a:pt x="11" y="27050"/>
                  </a:lnTo>
                  <a:cubicBezTo>
                    <a:pt x="6" y="27388"/>
                    <a:pt x="72" y="27727"/>
                    <a:pt x="204" y="28038"/>
                  </a:cubicBezTo>
                  <a:cubicBezTo>
                    <a:pt x="334" y="28334"/>
                    <a:pt x="519" y="28604"/>
                    <a:pt x="751" y="28831"/>
                  </a:cubicBezTo>
                  <a:cubicBezTo>
                    <a:pt x="986" y="29058"/>
                    <a:pt x="1261" y="29241"/>
                    <a:pt x="1562" y="29367"/>
                  </a:cubicBezTo>
                  <a:cubicBezTo>
                    <a:pt x="1568" y="29367"/>
                    <a:pt x="1568" y="29373"/>
                    <a:pt x="1573" y="29373"/>
                  </a:cubicBezTo>
                  <a:cubicBezTo>
                    <a:pt x="1887" y="29500"/>
                    <a:pt x="2223" y="29563"/>
                    <a:pt x="2561" y="29563"/>
                  </a:cubicBezTo>
                  <a:lnTo>
                    <a:pt x="10213" y="29563"/>
                  </a:lnTo>
                  <a:cubicBezTo>
                    <a:pt x="11323" y="29563"/>
                    <a:pt x="12372" y="29354"/>
                    <a:pt x="13355" y="28942"/>
                  </a:cubicBezTo>
                  <a:cubicBezTo>
                    <a:pt x="13796" y="28757"/>
                    <a:pt x="14219" y="28535"/>
                    <a:pt x="14623" y="28279"/>
                  </a:cubicBezTo>
                  <a:lnTo>
                    <a:pt x="14623" y="28279"/>
                  </a:lnTo>
                  <a:cubicBezTo>
                    <a:pt x="14219" y="28337"/>
                    <a:pt x="13809" y="28366"/>
                    <a:pt x="13403" y="28369"/>
                  </a:cubicBezTo>
                  <a:lnTo>
                    <a:pt x="5122" y="28369"/>
                  </a:lnTo>
                  <a:cubicBezTo>
                    <a:pt x="5115" y="28369"/>
                    <a:pt x="5108" y="28369"/>
                    <a:pt x="5101" y="28369"/>
                  </a:cubicBezTo>
                  <a:cubicBezTo>
                    <a:pt x="4741" y="28369"/>
                    <a:pt x="4383" y="28300"/>
                    <a:pt x="4051" y="28163"/>
                  </a:cubicBezTo>
                  <a:cubicBezTo>
                    <a:pt x="4046" y="28163"/>
                    <a:pt x="4046" y="28157"/>
                    <a:pt x="4041" y="28157"/>
                  </a:cubicBezTo>
                  <a:cubicBezTo>
                    <a:pt x="3713" y="28022"/>
                    <a:pt x="3415" y="27824"/>
                    <a:pt x="3158" y="27579"/>
                  </a:cubicBezTo>
                  <a:cubicBezTo>
                    <a:pt x="2910" y="27333"/>
                    <a:pt x="2709" y="27042"/>
                    <a:pt x="2569" y="26720"/>
                  </a:cubicBezTo>
                  <a:cubicBezTo>
                    <a:pt x="2426" y="26382"/>
                    <a:pt x="2355" y="26017"/>
                    <a:pt x="2358" y="25650"/>
                  </a:cubicBezTo>
                  <a:lnTo>
                    <a:pt x="2358" y="2535"/>
                  </a:lnTo>
                  <a:cubicBezTo>
                    <a:pt x="2355" y="2167"/>
                    <a:pt x="2426" y="1803"/>
                    <a:pt x="2569" y="1465"/>
                  </a:cubicBezTo>
                  <a:cubicBezTo>
                    <a:pt x="2699" y="1158"/>
                    <a:pt x="2883" y="883"/>
                    <a:pt x="3119" y="648"/>
                  </a:cubicBezTo>
                  <a:lnTo>
                    <a:pt x="3158" y="606"/>
                  </a:lnTo>
                  <a:cubicBezTo>
                    <a:pt x="3356" y="418"/>
                    <a:pt x="3581" y="262"/>
                    <a:pt x="3824" y="143"/>
                  </a:cubicBezTo>
                  <a:cubicBezTo>
                    <a:pt x="3819" y="93"/>
                    <a:pt x="3819" y="48"/>
                    <a:pt x="38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2565825" y="1068625"/>
              <a:ext cx="50700" cy="109400"/>
            </a:xfrm>
            <a:custGeom>
              <a:avLst/>
              <a:gdLst/>
              <a:ahLst/>
              <a:cxnLst/>
              <a:rect l="l" t="t" r="r" b="b"/>
              <a:pathLst>
                <a:path w="2028" h="4376" extrusionOk="0">
                  <a:moveTo>
                    <a:pt x="722" y="1"/>
                  </a:moveTo>
                  <a:cubicBezTo>
                    <a:pt x="635" y="1"/>
                    <a:pt x="545" y="19"/>
                    <a:pt x="460" y="58"/>
                  </a:cubicBezTo>
                  <a:cubicBezTo>
                    <a:pt x="141" y="204"/>
                    <a:pt x="1" y="579"/>
                    <a:pt x="143" y="898"/>
                  </a:cubicBezTo>
                  <a:cubicBezTo>
                    <a:pt x="191" y="1002"/>
                    <a:pt x="236" y="1107"/>
                    <a:pt x="281" y="1221"/>
                  </a:cubicBezTo>
                  <a:cubicBezTo>
                    <a:pt x="598" y="2021"/>
                    <a:pt x="759" y="2878"/>
                    <a:pt x="756" y="3742"/>
                  </a:cubicBezTo>
                  <a:cubicBezTo>
                    <a:pt x="754" y="4090"/>
                    <a:pt x="1039" y="4376"/>
                    <a:pt x="1388" y="4376"/>
                  </a:cubicBezTo>
                  <a:cubicBezTo>
                    <a:pt x="1737" y="4376"/>
                    <a:pt x="2022" y="4093"/>
                    <a:pt x="2022" y="3744"/>
                  </a:cubicBezTo>
                  <a:cubicBezTo>
                    <a:pt x="2027" y="2722"/>
                    <a:pt x="1834" y="1707"/>
                    <a:pt x="1462" y="756"/>
                  </a:cubicBezTo>
                  <a:cubicBezTo>
                    <a:pt x="1409" y="624"/>
                    <a:pt x="1354" y="497"/>
                    <a:pt x="1298" y="373"/>
                  </a:cubicBezTo>
                  <a:cubicBezTo>
                    <a:pt x="1192" y="139"/>
                    <a:pt x="962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2534850" y="1020850"/>
              <a:ext cx="44950" cy="39525"/>
            </a:xfrm>
            <a:custGeom>
              <a:avLst/>
              <a:gdLst/>
              <a:ahLst/>
              <a:cxnLst/>
              <a:rect l="l" t="t" r="r" b="b"/>
              <a:pathLst>
                <a:path w="1798" h="1581" extrusionOk="0">
                  <a:moveTo>
                    <a:pt x="705" y="1"/>
                  </a:moveTo>
                  <a:cubicBezTo>
                    <a:pt x="553" y="1"/>
                    <a:pt x="401" y="55"/>
                    <a:pt x="281" y="165"/>
                  </a:cubicBezTo>
                  <a:cubicBezTo>
                    <a:pt x="22" y="400"/>
                    <a:pt x="0" y="799"/>
                    <a:pt x="236" y="1060"/>
                  </a:cubicBezTo>
                  <a:cubicBezTo>
                    <a:pt x="312" y="1142"/>
                    <a:pt x="392" y="1237"/>
                    <a:pt x="476" y="1343"/>
                  </a:cubicBezTo>
                  <a:cubicBezTo>
                    <a:pt x="598" y="1494"/>
                    <a:pt x="780" y="1581"/>
                    <a:pt x="973" y="1581"/>
                  </a:cubicBezTo>
                  <a:cubicBezTo>
                    <a:pt x="1504" y="1578"/>
                    <a:pt x="1797" y="962"/>
                    <a:pt x="1464" y="550"/>
                  </a:cubicBezTo>
                  <a:cubicBezTo>
                    <a:pt x="1361" y="423"/>
                    <a:pt x="1263" y="310"/>
                    <a:pt x="1176" y="209"/>
                  </a:cubicBezTo>
                  <a:cubicBezTo>
                    <a:pt x="1051" y="71"/>
                    <a:pt x="878" y="1"/>
                    <a:pt x="705" y="1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2279875" y="787875"/>
              <a:ext cx="239350" cy="194425"/>
            </a:xfrm>
            <a:custGeom>
              <a:avLst/>
              <a:gdLst/>
              <a:ahLst/>
              <a:cxnLst/>
              <a:rect l="l" t="t" r="r" b="b"/>
              <a:pathLst>
                <a:path w="9574" h="7777" extrusionOk="0">
                  <a:moveTo>
                    <a:pt x="5726" y="2433"/>
                  </a:moveTo>
                  <a:cubicBezTo>
                    <a:pt x="5771" y="2433"/>
                    <a:pt x="5817" y="2438"/>
                    <a:pt x="5863" y="2447"/>
                  </a:cubicBezTo>
                  <a:cubicBezTo>
                    <a:pt x="5890" y="2452"/>
                    <a:pt x="5914" y="2455"/>
                    <a:pt x="5940" y="2460"/>
                  </a:cubicBezTo>
                  <a:cubicBezTo>
                    <a:pt x="6040" y="2476"/>
                    <a:pt x="6138" y="2505"/>
                    <a:pt x="6233" y="2547"/>
                  </a:cubicBezTo>
                  <a:cubicBezTo>
                    <a:pt x="6410" y="2619"/>
                    <a:pt x="6574" y="2722"/>
                    <a:pt x="6712" y="2857"/>
                  </a:cubicBezTo>
                  <a:cubicBezTo>
                    <a:pt x="6846" y="2978"/>
                    <a:pt x="6957" y="3126"/>
                    <a:pt x="7034" y="3293"/>
                  </a:cubicBezTo>
                  <a:cubicBezTo>
                    <a:pt x="7103" y="3435"/>
                    <a:pt x="7140" y="3594"/>
                    <a:pt x="7137" y="3755"/>
                  </a:cubicBezTo>
                  <a:cubicBezTo>
                    <a:pt x="7134" y="3945"/>
                    <a:pt x="7092" y="4135"/>
                    <a:pt x="7010" y="4310"/>
                  </a:cubicBezTo>
                  <a:cubicBezTo>
                    <a:pt x="6957" y="4434"/>
                    <a:pt x="6891" y="4553"/>
                    <a:pt x="6815" y="4664"/>
                  </a:cubicBezTo>
                  <a:cubicBezTo>
                    <a:pt x="6772" y="4725"/>
                    <a:pt x="6725" y="4783"/>
                    <a:pt x="6675" y="4838"/>
                  </a:cubicBezTo>
                  <a:cubicBezTo>
                    <a:pt x="6527" y="4997"/>
                    <a:pt x="6350" y="5129"/>
                    <a:pt x="6157" y="5229"/>
                  </a:cubicBezTo>
                  <a:cubicBezTo>
                    <a:pt x="6011" y="5304"/>
                    <a:pt x="5850" y="5343"/>
                    <a:pt x="5686" y="5343"/>
                  </a:cubicBezTo>
                  <a:cubicBezTo>
                    <a:pt x="5681" y="5343"/>
                    <a:pt x="5676" y="5343"/>
                    <a:pt x="5671" y="5343"/>
                  </a:cubicBezTo>
                  <a:lnTo>
                    <a:pt x="2457" y="5343"/>
                  </a:lnTo>
                  <a:cubicBezTo>
                    <a:pt x="2558" y="4384"/>
                    <a:pt x="3078" y="3520"/>
                    <a:pt x="3882" y="2986"/>
                  </a:cubicBezTo>
                  <a:cubicBezTo>
                    <a:pt x="4141" y="2812"/>
                    <a:pt x="4423" y="2674"/>
                    <a:pt x="4722" y="2579"/>
                  </a:cubicBezTo>
                  <a:cubicBezTo>
                    <a:pt x="5036" y="2481"/>
                    <a:pt x="5367" y="2434"/>
                    <a:pt x="5697" y="2434"/>
                  </a:cubicBezTo>
                  <a:cubicBezTo>
                    <a:pt x="5706" y="2433"/>
                    <a:pt x="5716" y="2433"/>
                    <a:pt x="5726" y="2433"/>
                  </a:cubicBezTo>
                  <a:close/>
                  <a:moveTo>
                    <a:pt x="5733" y="0"/>
                  </a:moveTo>
                  <a:cubicBezTo>
                    <a:pt x="5721" y="0"/>
                    <a:pt x="5709" y="0"/>
                    <a:pt x="5697" y="0"/>
                  </a:cubicBezTo>
                  <a:cubicBezTo>
                    <a:pt x="5688" y="0"/>
                    <a:pt x="5679" y="0"/>
                    <a:pt x="5671" y="0"/>
                  </a:cubicBezTo>
                  <a:cubicBezTo>
                    <a:pt x="4549" y="0"/>
                    <a:pt x="3454" y="335"/>
                    <a:pt x="2526" y="965"/>
                  </a:cubicBezTo>
                  <a:cubicBezTo>
                    <a:pt x="946" y="2019"/>
                    <a:pt x="0" y="3795"/>
                    <a:pt x="3" y="5694"/>
                  </a:cubicBezTo>
                  <a:lnTo>
                    <a:pt x="3" y="6561"/>
                  </a:lnTo>
                  <a:cubicBezTo>
                    <a:pt x="3" y="7232"/>
                    <a:pt x="550" y="7777"/>
                    <a:pt x="1221" y="7777"/>
                  </a:cubicBezTo>
                  <a:lnTo>
                    <a:pt x="5671" y="7777"/>
                  </a:lnTo>
                  <a:cubicBezTo>
                    <a:pt x="5676" y="7777"/>
                    <a:pt x="5681" y="7777"/>
                    <a:pt x="5687" y="7777"/>
                  </a:cubicBezTo>
                  <a:cubicBezTo>
                    <a:pt x="6239" y="7777"/>
                    <a:pt x="6783" y="7645"/>
                    <a:pt x="7272" y="7393"/>
                  </a:cubicBezTo>
                  <a:cubicBezTo>
                    <a:pt x="7713" y="7166"/>
                    <a:pt x="8109" y="6868"/>
                    <a:pt x="8448" y="6508"/>
                  </a:cubicBezTo>
                  <a:cubicBezTo>
                    <a:pt x="8567" y="6379"/>
                    <a:pt x="8677" y="6241"/>
                    <a:pt x="8778" y="6101"/>
                  </a:cubicBezTo>
                  <a:cubicBezTo>
                    <a:pt x="8968" y="5840"/>
                    <a:pt x="9127" y="5554"/>
                    <a:pt x="9251" y="5258"/>
                  </a:cubicBezTo>
                  <a:cubicBezTo>
                    <a:pt x="9462" y="4783"/>
                    <a:pt x="9571" y="4273"/>
                    <a:pt x="9573" y="3755"/>
                  </a:cubicBezTo>
                  <a:cubicBezTo>
                    <a:pt x="9573" y="3224"/>
                    <a:pt x="9454" y="2701"/>
                    <a:pt x="9222" y="2225"/>
                  </a:cubicBezTo>
                  <a:cubicBezTo>
                    <a:pt x="9013" y="1786"/>
                    <a:pt x="8720" y="1393"/>
                    <a:pt x="8360" y="1065"/>
                  </a:cubicBezTo>
                  <a:cubicBezTo>
                    <a:pt x="8012" y="737"/>
                    <a:pt x="7602" y="476"/>
                    <a:pt x="7158" y="296"/>
                  </a:cubicBezTo>
                  <a:cubicBezTo>
                    <a:pt x="6894" y="183"/>
                    <a:pt x="6619" y="103"/>
                    <a:pt x="6336" y="58"/>
                  </a:cubicBezTo>
                  <a:cubicBezTo>
                    <a:pt x="6137" y="21"/>
                    <a:pt x="5935" y="0"/>
                    <a:pt x="5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2310325" y="818325"/>
              <a:ext cx="178450" cy="133525"/>
            </a:xfrm>
            <a:custGeom>
              <a:avLst/>
              <a:gdLst/>
              <a:ahLst/>
              <a:cxnLst/>
              <a:rect l="l" t="t" r="r" b="b"/>
              <a:pathLst>
                <a:path w="7138" h="5341" extrusionOk="0">
                  <a:moveTo>
                    <a:pt x="4514" y="0"/>
                  </a:moveTo>
                  <a:cubicBezTo>
                    <a:pt x="4502" y="0"/>
                    <a:pt x="4491" y="0"/>
                    <a:pt x="4479" y="0"/>
                  </a:cubicBezTo>
                  <a:cubicBezTo>
                    <a:pt x="4470" y="0"/>
                    <a:pt x="4461" y="0"/>
                    <a:pt x="4453" y="0"/>
                  </a:cubicBezTo>
                  <a:cubicBezTo>
                    <a:pt x="4007" y="0"/>
                    <a:pt x="3567" y="66"/>
                    <a:pt x="3145" y="199"/>
                  </a:cubicBezTo>
                  <a:cubicBezTo>
                    <a:pt x="2732" y="328"/>
                    <a:pt x="2341" y="518"/>
                    <a:pt x="1985" y="759"/>
                  </a:cubicBezTo>
                  <a:cubicBezTo>
                    <a:pt x="743" y="1588"/>
                    <a:pt x="0" y="2984"/>
                    <a:pt x="3" y="4476"/>
                  </a:cubicBezTo>
                  <a:lnTo>
                    <a:pt x="3" y="5340"/>
                  </a:lnTo>
                  <a:lnTo>
                    <a:pt x="4453" y="5340"/>
                  </a:lnTo>
                  <a:cubicBezTo>
                    <a:pt x="4458" y="5341"/>
                    <a:pt x="4464" y="5341"/>
                    <a:pt x="4469" y="5341"/>
                  </a:cubicBezTo>
                  <a:cubicBezTo>
                    <a:pt x="4828" y="5341"/>
                    <a:pt x="5179" y="5256"/>
                    <a:pt x="5496" y="5092"/>
                  </a:cubicBezTo>
                  <a:cubicBezTo>
                    <a:pt x="5813" y="4928"/>
                    <a:pt x="6099" y="4714"/>
                    <a:pt x="6342" y="4455"/>
                  </a:cubicBezTo>
                  <a:cubicBezTo>
                    <a:pt x="6424" y="4365"/>
                    <a:pt x="6500" y="4270"/>
                    <a:pt x="6572" y="4173"/>
                  </a:cubicBezTo>
                  <a:cubicBezTo>
                    <a:pt x="6712" y="3980"/>
                    <a:pt x="6828" y="3771"/>
                    <a:pt x="6918" y="3554"/>
                  </a:cubicBezTo>
                  <a:cubicBezTo>
                    <a:pt x="7060" y="3232"/>
                    <a:pt x="7134" y="2886"/>
                    <a:pt x="7137" y="2537"/>
                  </a:cubicBezTo>
                  <a:cubicBezTo>
                    <a:pt x="7137" y="2191"/>
                    <a:pt x="7060" y="1850"/>
                    <a:pt x="6907" y="1538"/>
                  </a:cubicBezTo>
                  <a:cubicBezTo>
                    <a:pt x="6762" y="1234"/>
                    <a:pt x="6558" y="962"/>
                    <a:pt x="6310" y="735"/>
                  </a:cubicBezTo>
                  <a:cubicBezTo>
                    <a:pt x="6064" y="505"/>
                    <a:pt x="5779" y="323"/>
                    <a:pt x="5467" y="199"/>
                  </a:cubicBezTo>
                  <a:cubicBezTo>
                    <a:pt x="5324" y="138"/>
                    <a:pt x="5177" y="93"/>
                    <a:pt x="5023" y="64"/>
                  </a:cubicBezTo>
                  <a:cubicBezTo>
                    <a:pt x="4984" y="53"/>
                    <a:pt x="4941" y="45"/>
                    <a:pt x="4902" y="40"/>
                  </a:cubicBezTo>
                  <a:cubicBezTo>
                    <a:pt x="4773" y="13"/>
                    <a:pt x="4643" y="0"/>
                    <a:pt x="4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2361125" y="819850"/>
              <a:ext cx="127700" cy="132000"/>
            </a:xfrm>
            <a:custGeom>
              <a:avLst/>
              <a:gdLst/>
              <a:ahLst/>
              <a:cxnLst/>
              <a:rect l="l" t="t" r="r" b="b"/>
              <a:pathLst>
                <a:path w="5108" h="5280" extrusionOk="0">
                  <a:moveTo>
                    <a:pt x="2991" y="0"/>
                  </a:moveTo>
                  <a:cubicBezTo>
                    <a:pt x="1268" y="426"/>
                    <a:pt x="0" y="1837"/>
                    <a:pt x="0" y="3512"/>
                  </a:cubicBezTo>
                  <a:cubicBezTo>
                    <a:pt x="0" y="4138"/>
                    <a:pt x="180" y="4751"/>
                    <a:pt x="518" y="5279"/>
                  </a:cubicBezTo>
                  <a:lnTo>
                    <a:pt x="2421" y="5279"/>
                  </a:lnTo>
                  <a:cubicBezTo>
                    <a:pt x="2426" y="5280"/>
                    <a:pt x="2432" y="5280"/>
                    <a:pt x="2437" y="5280"/>
                  </a:cubicBezTo>
                  <a:cubicBezTo>
                    <a:pt x="2796" y="5280"/>
                    <a:pt x="3147" y="5195"/>
                    <a:pt x="3464" y="5031"/>
                  </a:cubicBezTo>
                  <a:cubicBezTo>
                    <a:pt x="3781" y="4867"/>
                    <a:pt x="4067" y="4653"/>
                    <a:pt x="4310" y="4394"/>
                  </a:cubicBezTo>
                  <a:cubicBezTo>
                    <a:pt x="4392" y="4304"/>
                    <a:pt x="4468" y="4209"/>
                    <a:pt x="4540" y="4112"/>
                  </a:cubicBezTo>
                  <a:cubicBezTo>
                    <a:pt x="4680" y="3919"/>
                    <a:pt x="4796" y="3710"/>
                    <a:pt x="4886" y="3493"/>
                  </a:cubicBezTo>
                  <a:cubicBezTo>
                    <a:pt x="5028" y="3171"/>
                    <a:pt x="5102" y="2825"/>
                    <a:pt x="5105" y="2476"/>
                  </a:cubicBezTo>
                  <a:cubicBezTo>
                    <a:pt x="5108" y="2130"/>
                    <a:pt x="5028" y="1786"/>
                    <a:pt x="4875" y="1477"/>
                  </a:cubicBezTo>
                  <a:cubicBezTo>
                    <a:pt x="4730" y="1171"/>
                    <a:pt x="4526" y="899"/>
                    <a:pt x="4278" y="671"/>
                  </a:cubicBezTo>
                  <a:cubicBezTo>
                    <a:pt x="4032" y="444"/>
                    <a:pt x="3747" y="262"/>
                    <a:pt x="3435" y="138"/>
                  </a:cubicBezTo>
                  <a:cubicBezTo>
                    <a:pt x="3292" y="77"/>
                    <a:pt x="3145" y="29"/>
                    <a:pt x="2991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2346125" y="902950"/>
              <a:ext cx="128500" cy="48975"/>
            </a:xfrm>
            <a:custGeom>
              <a:avLst/>
              <a:gdLst/>
              <a:ahLst/>
              <a:cxnLst/>
              <a:rect l="l" t="t" r="r" b="b"/>
              <a:pathLst>
                <a:path w="5140" h="1959" extrusionOk="0">
                  <a:moveTo>
                    <a:pt x="2854" y="0"/>
                  </a:moveTo>
                  <a:cubicBezTo>
                    <a:pt x="1274" y="0"/>
                    <a:pt x="0" y="872"/>
                    <a:pt x="0" y="1953"/>
                  </a:cubicBezTo>
                  <a:lnTo>
                    <a:pt x="0" y="1958"/>
                  </a:lnTo>
                  <a:lnTo>
                    <a:pt x="3021" y="1958"/>
                  </a:lnTo>
                  <a:cubicBezTo>
                    <a:pt x="3026" y="1958"/>
                    <a:pt x="3031" y="1958"/>
                    <a:pt x="3037" y="1958"/>
                  </a:cubicBezTo>
                  <a:cubicBezTo>
                    <a:pt x="3396" y="1958"/>
                    <a:pt x="3747" y="1871"/>
                    <a:pt x="4064" y="1710"/>
                  </a:cubicBezTo>
                  <a:cubicBezTo>
                    <a:pt x="4381" y="1546"/>
                    <a:pt x="4667" y="1329"/>
                    <a:pt x="4912" y="1070"/>
                  </a:cubicBezTo>
                  <a:cubicBezTo>
                    <a:pt x="4992" y="980"/>
                    <a:pt x="5068" y="885"/>
                    <a:pt x="5140" y="788"/>
                  </a:cubicBezTo>
                  <a:cubicBezTo>
                    <a:pt x="4619" y="307"/>
                    <a:pt x="3787" y="0"/>
                    <a:pt x="28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2388800" y="818325"/>
              <a:ext cx="44875" cy="32125"/>
            </a:xfrm>
            <a:custGeom>
              <a:avLst/>
              <a:gdLst/>
              <a:ahLst/>
              <a:cxnLst/>
              <a:rect l="l" t="t" r="r" b="b"/>
              <a:pathLst>
                <a:path w="1795" h="1285" extrusionOk="0">
                  <a:moveTo>
                    <a:pt x="1340" y="0"/>
                  </a:moveTo>
                  <a:cubicBezTo>
                    <a:pt x="888" y="0"/>
                    <a:pt x="439" y="66"/>
                    <a:pt x="6" y="199"/>
                  </a:cubicBezTo>
                  <a:cubicBezTo>
                    <a:pt x="3" y="222"/>
                    <a:pt x="0" y="249"/>
                    <a:pt x="0" y="273"/>
                  </a:cubicBezTo>
                  <a:cubicBezTo>
                    <a:pt x="0" y="833"/>
                    <a:pt x="399" y="1285"/>
                    <a:pt x="896" y="1285"/>
                  </a:cubicBezTo>
                  <a:cubicBezTo>
                    <a:pt x="1393" y="1285"/>
                    <a:pt x="1794" y="833"/>
                    <a:pt x="1794" y="273"/>
                  </a:cubicBezTo>
                  <a:cubicBezTo>
                    <a:pt x="1792" y="193"/>
                    <a:pt x="1784" y="117"/>
                    <a:pt x="1765" y="40"/>
                  </a:cubicBezTo>
                  <a:cubicBezTo>
                    <a:pt x="1625" y="14"/>
                    <a:pt x="1483" y="0"/>
                    <a:pt x="1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2279925" y="1036825"/>
              <a:ext cx="262425" cy="215975"/>
            </a:xfrm>
            <a:custGeom>
              <a:avLst/>
              <a:gdLst/>
              <a:ahLst/>
              <a:cxnLst/>
              <a:rect l="l" t="t" r="r" b="b"/>
              <a:pathLst>
                <a:path w="10497" h="8639" extrusionOk="0">
                  <a:moveTo>
                    <a:pt x="6058" y="2429"/>
                  </a:moveTo>
                  <a:cubicBezTo>
                    <a:pt x="6331" y="2429"/>
                    <a:pt x="6595" y="2470"/>
                    <a:pt x="6831" y="2567"/>
                  </a:cubicBezTo>
                  <a:cubicBezTo>
                    <a:pt x="7080" y="2670"/>
                    <a:pt x="7307" y="2815"/>
                    <a:pt x="7502" y="2998"/>
                  </a:cubicBezTo>
                  <a:cubicBezTo>
                    <a:pt x="7677" y="3153"/>
                    <a:pt x="7817" y="3344"/>
                    <a:pt x="7914" y="3558"/>
                  </a:cubicBezTo>
                  <a:cubicBezTo>
                    <a:pt x="8012" y="3769"/>
                    <a:pt x="8062" y="3996"/>
                    <a:pt x="8060" y="4229"/>
                  </a:cubicBezTo>
                  <a:cubicBezTo>
                    <a:pt x="8062" y="4295"/>
                    <a:pt x="8057" y="4361"/>
                    <a:pt x="8049" y="4427"/>
                  </a:cubicBezTo>
                  <a:cubicBezTo>
                    <a:pt x="8023" y="4667"/>
                    <a:pt x="7928" y="4924"/>
                    <a:pt x="7774" y="5188"/>
                  </a:cubicBezTo>
                  <a:cubicBezTo>
                    <a:pt x="7690" y="5328"/>
                    <a:pt x="7587" y="5457"/>
                    <a:pt x="7468" y="5574"/>
                  </a:cubicBezTo>
                  <a:lnTo>
                    <a:pt x="7368" y="5669"/>
                  </a:lnTo>
                  <a:cubicBezTo>
                    <a:pt x="7346" y="5682"/>
                    <a:pt x="7328" y="5701"/>
                    <a:pt x="7309" y="5716"/>
                  </a:cubicBezTo>
                  <a:lnTo>
                    <a:pt x="7217" y="5788"/>
                  </a:lnTo>
                  <a:cubicBezTo>
                    <a:pt x="7087" y="5891"/>
                    <a:pt x="6950" y="5978"/>
                    <a:pt x="6802" y="6049"/>
                  </a:cubicBezTo>
                  <a:cubicBezTo>
                    <a:pt x="6588" y="6150"/>
                    <a:pt x="6358" y="6203"/>
                    <a:pt x="6123" y="6205"/>
                  </a:cubicBezTo>
                  <a:lnTo>
                    <a:pt x="2437" y="6205"/>
                  </a:lnTo>
                  <a:lnTo>
                    <a:pt x="2437" y="6118"/>
                  </a:lnTo>
                  <a:cubicBezTo>
                    <a:pt x="2434" y="4538"/>
                    <a:pt x="3441" y="3135"/>
                    <a:pt x="4937" y="2628"/>
                  </a:cubicBezTo>
                  <a:cubicBezTo>
                    <a:pt x="5297" y="2506"/>
                    <a:pt x="5686" y="2429"/>
                    <a:pt x="6058" y="2429"/>
                  </a:cubicBezTo>
                  <a:close/>
                  <a:moveTo>
                    <a:pt x="6051" y="0"/>
                  </a:moveTo>
                  <a:cubicBezTo>
                    <a:pt x="5415" y="0"/>
                    <a:pt x="4773" y="118"/>
                    <a:pt x="4160" y="323"/>
                  </a:cubicBezTo>
                  <a:cubicBezTo>
                    <a:pt x="1673" y="1166"/>
                    <a:pt x="1" y="3497"/>
                    <a:pt x="1" y="6123"/>
                  </a:cubicBezTo>
                  <a:lnTo>
                    <a:pt x="1" y="7423"/>
                  </a:lnTo>
                  <a:cubicBezTo>
                    <a:pt x="1" y="8095"/>
                    <a:pt x="545" y="8639"/>
                    <a:pt x="1219" y="8639"/>
                  </a:cubicBezTo>
                  <a:lnTo>
                    <a:pt x="6123" y="8639"/>
                  </a:lnTo>
                  <a:cubicBezTo>
                    <a:pt x="6702" y="8639"/>
                    <a:pt x="7275" y="8512"/>
                    <a:pt x="7846" y="8248"/>
                  </a:cubicBezTo>
                  <a:cubicBezTo>
                    <a:pt x="8163" y="8095"/>
                    <a:pt x="8464" y="7907"/>
                    <a:pt x="8742" y="7688"/>
                  </a:cubicBezTo>
                  <a:cubicBezTo>
                    <a:pt x="8789" y="7651"/>
                    <a:pt x="8837" y="7611"/>
                    <a:pt x="8882" y="7574"/>
                  </a:cubicBezTo>
                  <a:cubicBezTo>
                    <a:pt x="8950" y="7518"/>
                    <a:pt x="9016" y="7458"/>
                    <a:pt x="9082" y="7394"/>
                  </a:cubicBezTo>
                  <a:lnTo>
                    <a:pt x="9154" y="7328"/>
                  </a:lnTo>
                  <a:cubicBezTo>
                    <a:pt x="9434" y="7059"/>
                    <a:pt x="9677" y="6750"/>
                    <a:pt x="9878" y="6417"/>
                  </a:cubicBezTo>
                  <a:cubicBezTo>
                    <a:pt x="10205" y="5854"/>
                    <a:pt x="10404" y="5278"/>
                    <a:pt x="10467" y="4720"/>
                  </a:cubicBezTo>
                  <a:cubicBezTo>
                    <a:pt x="10485" y="4556"/>
                    <a:pt x="10496" y="4393"/>
                    <a:pt x="10496" y="4229"/>
                  </a:cubicBezTo>
                  <a:cubicBezTo>
                    <a:pt x="10496" y="3645"/>
                    <a:pt x="10369" y="3069"/>
                    <a:pt x="10126" y="2540"/>
                  </a:cubicBezTo>
                  <a:cubicBezTo>
                    <a:pt x="9894" y="2033"/>
                    <a:pt x="9561" y="1579"/>
                    <a:pt x="9148" y="1203"/>
                  </a:cubicBezTo>
                  <a:cubicBezTo>
                    <a:pt x="8768" y="849"/>
                    <a:pt x="8311" y="556"/>
                    <a:pt x="7772" y="326"/>
                  </a:cubicBezTo>
                  <a:cubicBezTo>
                    <a:pt x="7223" y="101"/>
                    <a:pt x="6640" y="0"/>
                    <a:pt x="6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2310325" y="1067300"/>
              <a:ext cx="201550" cy="155050"/>
            </a:xfrm>
            <a:custGeom>
              <a:avLst/>
              <a:gdLst/>
              <a:ahLst/>
              <a:cxnLst/>
              <a:rect l="l" t="t" r="r" b="b"/>
              <a:pathLst>
                <a:path w="8062" h="6202" extrusionOk="0">
                  <a:moveTo>
                    <a:pt x="4936" y="0"/>
                  </a:moveTo>
                  <a:cubicBezTo>
                    <a:pt x="4926" y="0"/>
                    <a:pt x="4917" y="0"/>
                    <a:pt x="4907" y="0"/>
                  </a:cubicBezTo>
                  <a:cubicBezTo>
                    <a:pt x="4905" y="0"/>
                    <a:pt x="4904" y="0"/>
                    <a:pt x="4902" y="0"/>
                  </a:cubicBezTo>
                  <a:cubicBezTo>
                    <a:pt x="2193" y="0"/>
                    <a:pt x="0" y="2195"/>
                    <a:pt x="3" y="4904"/>
                  </a:cubicBezTo>
                  <a:lnTo>
                    <a:pt x="3" y="6202"/>
                  </a:lnTo>
                  <a:lnTo>
                    <a:pt x="4907" y="6202"/>
                  </a:lnTo>
                  <a:cubicBezTo>
                    <a:pt x="5317" y="6199"/>
                    <a:pt x="5723" y="6109"/>
                    <a:pt x="6096" y="5935"/>
                  </a:cubicBezTo>
                  <a:cubicBezTo>
                    <a:pt x="6334" y="5819"/>
                    <a:pt x="6558" y="5679"/>
                    <a:pt x="6767" y="5515"/>
                  </a:cubicBezTo>
                  <a:cubicBezTo>
                    <a:pt x="6809" y="5480"/>
                    <a:pt x="6854" y="5446"/>
                    <a:pt x="6894" y="5412"/>
                  </a:cubicBezTo>
                  <a:cubicBezTo>
                    <a:pt x="6957" y="5364"/>
                    <a:pt x="7016" y="5306"/>
                    <a:pt x="7079" y="5248"/>
                  </a:cubicBezTo>
                  <a:cubicBezTo>
                    <a:pt x="7282" y="5050"/>
                    <a:pt x="7462" y="4828"/>
                    <a:pt x="7610" y="4587"/>
                  </a:cubicBezTo>
                  <a:cubicBezTo>
                    <a:pt x="7837" y="4191"/>
                    <a:pt x="7993" y="3773"/>
                    <a:pt x="8043" y="3345"/>
                  </a:cubicBezTo>
                  <a:cubicBezTo>
                    <a:pt x="8057" y="3234"/>
                    <a:pt x="8062" y="3121"/>
                    <a:pt x="8062" y="3010"/>
                  </a:cubicBezTo>
                  <a:cubicBezTo>
                    <a:pt x="8062" y="2603"/>
                    <a:pt x="7975" y="2201"/>
                    <a:pt x="7803" y="1831"/>
                  </a:cubicBezTo>
                  <a:cubicBezTo>
                    <a:pt x="7637" y="1469"/>
                    <a:pt x="7399" y="1144"/>
                    <a:pt x="7103" y="877"/>
                  </a:cubicBezTo>
                  <a:cubicBezTo>
                    <a:pt x="6804" y="605"/>
                    <a:pt x="6463" y="389"/>
                    <a:pt x="6093" y="233"/>
                  </a:cubicBezTo>
                  <a:cubicBezTo>
                    <a:pt x="5964" y="180"/>
                    <a:pt x="5834" y="138"/>
                    <a:pt x="5700" y="101"/>
                  </a:cubicBezTo>
                  <a:cubicBezTo>
                    <a:pt x="5450" y="34"/>
                    <a:pt x="5193" y="0"/>
                    <a:pt x="4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2374000" y="1069725"/>
              <a:ext cx="137875" cy="152625"/>
            </a:xfrm>
            <a:custGeom>
              <a:avLst/>
              <a:gdLst/>
              <a:ahLst/>
              <a:cxnLst/>
              <a:rect l="l" t="t" r="r" b="b"/>
              <a:pathLst>
                <a:path w="5515" h="6105" extrusionOk="0">
                  <a:moveTo>
                    <a:pt x="3153" y="1"/>
                  </a:moveTo>
                  <a:cubicBezTo>
                    <a:pt x="1316" y="601"/>
                    <a:pt x="3" y="2178"/>
                    <a:pt x="3" y="4023"/>
                  </a:cubicBezTo>
                  <a:cubicBezTo>
                    <a:pt x="0" y="4762"/>
                    <a:pt x="212" y="5484"/>
                    <a:pt x="611" y="6105"/>
                  </a:cubicBezTo>
                  <a:lnTo>
                    <a:pt x="2360" y="6105"/>
                  </a:lnTo>
                  <a:cubicBezTo>
                    <a:pt x="2770" y="6102"/>
                    <a:pt x="3176" y="6012"/>
                    <a:pt x="3549" y="5838"/>
                  </a:cubicBezTo>
                  <a:cubicBezTo>
                    <a:pt x="3787" y="5722"/>
                    <a:pt x="4011" y="5582"/>
                    <a:pt x="4220" y="5418"/>
                  </a:cubicBezTo>
                  <a:cubicBezTo>
                    <a:pt x="4262" y="5383"/>
                    <a:pt x="4307" y="5349"/>
                    <a:pt x="4347" y="5315"/>
                  </a:cubicBezTo>
                  <a:cubicBezTo>
                    <a:pt x="4410" y="5267"/>
                    <a:pt x="4469" y="5209"/>
                    <a:pt x="4532" y="5151"/>
                  </a:cubicBezTo>
                  <a:cubicBezTo>
                    <a:pt x="4735" y="4953"/>
                    <a:pt x="4915" y="4731"/>
                    <a:pt x="5063" y="4490"/>
                  </a:cubicBezTo>
                  <a:cubicBezTo>
                    <a:pt x="5290" y="4094"/>
                    <a:pt x="5446" y="3676"/>
                    <a:pt x="5496" y="3248"/>
                  </a:cubicBezTo>
                  <a:cubicBezTo>
                    <a:pt x="5510" y="3137"/>
                    <a:pt x="5515" y="3024"/>
                    <a:pt x="5515" y="2913"/>
                  </a:cubicBezTo>
                  <a:cubicBezTo>
                    <a:pt x="5515" y="2503"/>
                    <a:pt x="5428" y="2102"/>
                    <a:pt x="5256" y="1732"/>
                  </a:cubicBezTo>
                  <a:cubicBezTo>
                    <a:pt x="5090" y="1367"/>
                    <a:pt x="4852" y="1042"/>
                    <a:pt x="4556" y="775"/>
                  </a:cubicBezTo>
                  <a:cubicBezTo>
                    <a:pt x="4260" y="506"/>
                    <a:pt x="3919" y="286"/>
                    <a:pt x="3546" y="133"/>
                  </a:cubicBezTo>
                  <a:cubicBezTo>
                    <a:pt x="3420" y="80"/>
                    <a:pt x="3287" y="35"/>
                    <a:pt x="3153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2346125" y="1173575"/>
              <a:ext cx="136575" cy="48850"/>
            </a:xfrm>
            <a:custGeom>
              <a:avLst/>
              <a:gdLst/>
              <a:ahLst/>
              <a:cxnLst/>
              <a:rect l="l" t="t" r="r" b="b"/>
              <a:pathLst>
                <a:path w="5463" h="1954" extrusionOk="0">
                  <a:moveTo>
                    <a:pt x="2854" y="1"/>
                  </a:moveTo>
                  <a:cubicBezTo>
                    <a:pt x="1274" y="1"/>
                    <a:pt x="0" y="875"/>
                    <a:pt x="0" y="1953"/>
                  </a:cubicBezTo>
                  <a:lnTo>
                    <a:pt x="3475" y="1953"/>
                  </a:lnTo>
                  <a:cubicBezTo>
                    <a:pt x="3885" y="1951"/>
                    <a:pt x="4291" y="1861"/>
                    <a:pt x="4664" y="1684"/>
                  </a:cubicBezTo>
                  <a:cubicBezTo>
                    <a:pt x="4902" y="1570"/>
                    <a:pt x="5126" y="1430"/>
                    <a:pt x="5335" y="1266"/>
                  </a:cubicBezTo>
                  <a:cubicBezTo>
                    <a:pt x="5377" y="1232"/>
                    <a:pt x="5422" y="1198"/>
                    <a:pt x="5462" y="1163"/>
                  </a:cubicBezTo>
                  <a:cubicBezTo>
                    <a:pt x="5021" y="476"/>
                    <a:pt x="4019" y="1"/>
                    <a:pt x="2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2388800" y="1191350"/>
              <a:ext cx="44875" cy="31075"/>
            </a:xfrm>
            <a:custGeom>
              <a:avLst/>
              <a:gdLst/>
              <a:ahLst/>
              <a:cxnLst/>
              <a:rect l="l" t="t" r="r" b="b"/>
              <a:pathLst>
                <a:path w="1795" h="1243" extrusionOk="0">
                  <a:moveTo>
                    <a:pt x="896" y="0"/>
                  </a:moveTo>
                  <a:cubicBezTo>
                    <a:pt x="399" y="0"/>
                    <a:pt x="0" y="452"/>
                    <a:pt x="0" y="1012"/>
                  </a:cubicBezTo>
                  <a:cubicBezTo>
                    <a:pt x="3" y="1089"/>
                    <a:pt x="11" y="1166"/>
                    <a:pt x="27" y="1242"/>
                  </a:cubicBezTo>
                  <a:lnTo>
                    <a:pt x="1768" y="1242"/>
                  </a:lnTo>
                  <a:cubicBezTo>
                    <a:pt x="1784" y="1166"/>
                    <a:pt x="1792" y="1089"/>
                    <a:pt x="1794" y="1012"/>
                  </a:cubicBezTo>
                  <a:cubicBezTo>
                    <a:pt x="1794" y="452"/>
                    <a:pt x="1393" y="0"/>
                    <a:pt x="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2236800" y="629000"/>
              <a:ext cx="123150" cy="123150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0"/>
                  </a:moveTo>
                  <a:cubicBezTo>
                    <a:pt x="1102" y="0"/>
                    <a:pt x="0" y="1102"/>
                    <a:pt x="0" y="2463"/>
                  </a:cubicBezTo>
                  <a:cubicBezTo>
                    <a:pt x="0" y="3824"/>
                    <a:pt x="1102" y="4926"/>
                    <a:pt x="2463" y="4926"/>
                  </a:cubicBezTo>
                  <a:cubicBezTo>
                    <a:pt x="3824" y="4926"/>
                    <a:pt x="4926" y="3824"/>
                    <a:pt x="4926" y="2463"/>
                  </a:cubicBezTo>
                  <a:cubicBezTo>
                    <a:pt x="4926" y="1102"/>
                    <a:pt x="3824" y="0"/>
                    <a:pt x="2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2266970" y="664768"/>
              <a:ext cx="78659" cy="75712"/>
            </a:xfrm>
            <a:custGeom>
              <a:avLst/>
              <a:gdLst/>
              <a:ahLst/>
              <a:cxnLst/>
              <a:rect l="l" t="t" r="r" b="b"/>
              <a:pathLst>
                <a:path w="4189" h="4031" extrusionOk="0">
                  <a:moveTo>
                    <a:pt x="2175" y="0"/>
                  </a:moveTo>
                  <a:cubicBezTo>
                    <a:pt x="1359" y="0"/>
                    <a:pt x="624" y="492"/>
                    <a:pt x="312" y="1245"/>
                  </a:cubicBezTo>
                  <a:cubicBezTo>
                    <a:pt x="1" y="1998"/>
                    <a:pt x="172" y="2865"/>
                    <a:pt x="748" y="3441"/>
                  </a:cubicBezTo>
                  <a:cubicBezTo>
                    <a:pt x="1133" y="3826"/>
                    <a:pt x="1648" y="4030"/>
                    <a:pt x="2173" y="4030"/>
                  </a:cubicBezTo>
                  <a:cubicBezTo>
                    <a:pt x="2432" y="4030"/>
                    <a:pt x="2695" y="3980"/>
                    <a:pt x="2944" y="3877"/>
                  </a:cubicBezTo>
                  <a:cubicBezTo>
                    <a:pt x="3697" y="3565"/>
                    <a:pt x="4189" y="2830"/>
                    <a:pt x="4189" y="2016"/>
                  </a:cubicBezTo>
                  <a:cubicBezTo>
                    <a:pt x="4189" y="904"/>
                    <a:pt x="3288" y="0"/>
                    <a:pt x="2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2396725" y="629000"/>
              <a:ext cx="123150" cy="123150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0"/>
                  </a:moveTo>
                  <a:cubicBezTo>
                    <a:pt x="1102" y="0"/>
                    <a:pt x="0" y="1102"/>
                    <a:pt x="0" y="2463"/>
                  </a:cubicBezTo>
                  <a:cubicBezTo>
                    <a:pt x="0" y="3824"/>
                    <a:pt x="1102" y="4926"/>
                    <a:pt x="2463" y="4926"/>
                  </a:cubicBezTo>
                  <a:cubicBezTo>
                    <a:pt x="3824" y="4926"/>
                    <a:pt x="4926" y="3824"/>
                    <a:pt x="4926" y="2463"/>
                  </a:cubicBezTo>
                  <a:cubicBezTo>
                    <a:pt x="4926" y="1102"/>
                    <a:pt x="3824" y="0"/>
                    <a:pt x="2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2425376" y="664768"/>
              <a:ext cx="78659" cy="75712"/>
            </a:xfrm>
            <a:custGeom>
              <a:avLst/>
              <a:gdLst/>
              <a:ahLst/>
              <a:cxnLst/>
              <a:rect l="l" t="t" r="r" b="b"/>
              <a:pathLst>
                <a:path w="4189" h="4031" extrusionOk="0">
                  <a:moveTo>
                    <a:pt x="2175" y="0"/>
                  </a:moveTo>
                  <a:cubicBezTo>
                    <a:pt x="1359" y="0"/>
                    <a:pt x="624" y="492"/>
                    <a:pt x="312" y="1245"/>
                  </a:cubicBezTo>
                  <a:cubicBezTo>
                    <a:pt x="1" y="1998"/>
                    <a:pt x="172" y="2865"/>
                    <a:pt x="748" y="3441"/>
                  </a:cubicBezTo>
                  <a:cubicBezTo>
                    <a:pt x="1135" y="3826"/>
                    <a:pt x="1651" y="4030"/>
                    <a:pt x="2174" y="4030"/>
                  </a:cubicBezTo>
                  <a:cubicBezTo>
                    <a:pt x="2434" y="4030"/>
                    <a:pt x="2695" y="3980"/>
                    <a:pt x="2944" y="3877"/>
                  </a:cubicBezTo>
                  <a:cubicBezTo>
                    <a:pt x="3697" y="3565"/>
                    <a:pt x="4189" y="2830"/>
                    <a:pt x="4189" y="2016"/>
                  </a:cubicBezTo>
                  <a:cubicBezTo>
                    <a:pt x="4189" y="904"/>
                    <a:pt x="3288" y="0"/>
                    <a:pt x="2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39"/>
          <p:cNvSpPr/>
          <p:nvPr/>
        </p:nvSpPr>
        <p:spPr>
          <a:xfrm>
            <a:off x="8262775" y="1354600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3" name="Google Shape;313;p39"/>
          <p:cNvCxnSpPr/>
          <p:nvPr/>
        </p:nvCxnSpPr>
        <p:spPr>
          <a:xfrm>
            <a:off x="3737550" y="3113400"/>
            <a:ext cx="4363500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9"/>
          <p:cNvSpPr/>
          <p:nvPr/>
        </p:nvSpPr>
        <p:spPr>
          <a:xfrm>
            <a:off x="7793350" y="2941500"/>
            <a:ext cx="343800" cy="34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9"/>
          <p:cNvSpPr/>
          <p:nvPr/>
        </p:nvSpPr>
        <p:spPr>
          <a:xfrm>
            <a:off x="7850350" y="2998500"/>
            <a:ext cx="229800" cy="2298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159844" y="1617905"/>
            <a:ext cx="2427806" cy="3453366"/>
            <a:chOff x="1085900" y="1113071"/>
            <a:chExt cx="2427806" cy="3453366"/>
          </a:xfrm>
        </p:grpSpPr>
        <p:sp>
          <p:nvSpPr>
            <p:cNvPr id="254" name="Google Shape;254;p39"/>
            <p:cNvSpPr/>
            <p:nvPr/>
          </p:nvSpPr>
          <p:spPr>
            <a:xfrm>
              <a:off x="1085900" y="1518200"/>
              <a:ext cx="2405400" cy="240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3144406" y="1113071"/>
              <a:ext cx="369300" cy="3693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316;p39"/>
            <p:cNvGrpSpPr/>
            <p:nvPr/>
          </p:nvGrpSpPr>
          <p:grpSpPr>
            <a:xfrm>
              <a:off x="1310656" y="1202238"/>
              <a:ext cx="2018400" cy="3364199"/>
              <a:chOff x="1083031" y="1202238"/>
              <a:chExt cx="2018400" cy="3364199"/>
            </a:xfrm>
          </p:grpSpPr>
          <p:sp>
            <p:nvSpPr>
              <p:cNvPr id="317" name="Google Shape;317;p39"/>
              <p:cNvSpPr/>
              <p:nvPr/>
            </p:nvSpPr>
            <p:spPr>
              <a:xfrm>
                <a:off x="1270377" y="1202238"/>
                <a:ext cx="444712" cy="761425"/>
              </a:xfrm>
              <a:custGeom>
                <a:avLst/>
                <a:gdLst/>
                <a:ahLst/>
                <a:cxnLst/>
                <a:rect l="l" t="t" r="r" b="b"/>
                <a:pathLst>
                  <a:path w="13206" h="22611" extrusionOk="0">
                    <a:moveTo>
                      <a:pt x="9836" y="1"/>
                    </a:moveTo>
                    <a:cubicBezTo>
                      <a:pt x="8680" y="1"/>
                      <a:pt x="7248" y="323"/>
                      <a:pt x="5818" y="1105"/>
                    </a:cubicBezTo>
                    <a:cubicBezTo>
                      <a:pt x="4604" y="1772"/>
                      <a:pt x="3388" y="2773"/>
                      <a:pt x="2349" y="4197"/>
                    </a:cubicBezTo>
                    <a:cubicBezTo>
                      <a:pt x="1902" y="4805"/>
                      <a:pt x="1511" y="5450"/>
                      <a:pt x="1178" y="6127"/>
                    </a:cubicBezTo>
                    <a:cubicBezTo>
                      <a:pt x="928" y="6633"/>
                      <a:pt x="717" y="7159"/>
                      <a:pt x="551" y="7698"/>
                    </a:cubicBezTo>
                    <a:cubicBezTo>
                      <a:pt x="135" y="9024"/>
                      <a:pt x="1" y="10357"/>
                      <a:pt x="88" y="11656"/>
                    </a:cubicBezTo>
                    <a:cubicBezTo>
                      <a:pt x="198" y="13353"/>
                      <a:pt x="664" y="14991"/>
                      <a:pt x="1341" y="16481"/>
                    </a:cubicBezTo>
                    <a:cubicBezTo>
                      <a:pt x="1878" y="17681"/>
                      <a:pt x="2553" y="18781"/>
                      <a:pt x="3267" y="19737"/>
                    </a:cubicBezTo>
                    <a:cubicBezTo>
                      <a:pt x="4194" y="20964"/>
                      <a:pt x="5192" y="21954"/>
                      <a:pt x="6102" y="22610"/>
                    </a:cubicBezTo>
                    <a:lnTo>
                      <a:pt x="13206" y="15963"/>
                    </a:lnTo>
                    <a:cubicBezTo>
                      <a:pt x="13206" y="15963"/>
                      <a:pt x="12400" y="15475"/>
                      <a:pt x="11514" y="14550"/>
                    </a:cubicBezTo>
                    <a:cubicBezTo>
                      <a:pt x="11108" y="14127"/>
                      <a:pt x="10741" y="13668"/>
                      <a:pt x="10417" y="13180"/>
                    </a:cubicBezTo>
                    <a:cubicBezTo>
                      <a:pt x="9993" y="12526"/>
                      <a:pt x="9628" y="11767"/>
                      <a:pt x="9409" y="10908"/>
                    </a:cubicBezTo>
                    <a:cubicBezTo>
                      <a:pt x="9305" y="10476"/>
                      <a:pt x="9241" y="10037"/>
                      <a:pt x="9219" y="9595"/>
                    </a:cubicBezTo>
                    <a:cubicBezTo>
                      <a:pt x="9197" y="9084"/>
                      <a:pt x="9231" y="8572"/>
                      <a:pt x="9319" y="8069"/>
                    </a:cubicBezTo>
                    <a:cubicBezTo>
                      <a:pt x="9387" y="7681"/>
                      <a:pt x="9468" y="7318"/>
                      <a:pt x="9561" y="6980"/>
                    </a:cubicBezTo>
                    <a:cubicBezTo>
                      <a:pt x="9687" y="6503"/>
                      <a:pt x="9846" y="6035"/>
                      <a:pt x="10038" y="5579"/>
                    </a:cubicBezTo>
                    <a:cubicBezTo>
                      <a:pt x="10505" y="4493"/>
                      <a:pt x="11056" y="3729"/>
                      <a:pt x="11517" y="3129"/>
                    </a:cubicBezTo>
                    <a:cubicBezTo>
                      <a:pt x="12229" y="2185"/>
                      <a:pt x="12698" y="1636"/>
                      <a:pt x="12209" y="842"/>
                    </a:cubicBezTo>
                    <a:cubicBezTo>
                      <a:pt x="12203" y="837"/>
                      <a:pt x="12198" y="827"/>
                      <a:pt x="12194" y="822"/>
                    </a:cubicBezTo>
                    <a:cubicBezTo>
                      <a:pt x="11865" y="321"/>
                      <a:pt x="10988" y="1"/>
                      <a:pt x="9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9"/>
              <p:cNvSpPr/>
              <p:nvPr/>
            </p:nvSpPr>
            <p:spPr>
              <a:xfrm>
                <a:off x="1315475" y="1569620"/>
                <a:ext cx="305668" cy="297317"/>
              </a:xfrm>
              <a:custGeom>
                <a:avLst/>
                <a:gdLst/>
                <a:ahLst/>
                <a:cxnLst/>
                <a:rect l="l" t="t" r="r" b="b"/>
                <a:pathLst>
                  <a:path w="9077" h="8829" extrusionOk="0">
                    <a:moveTo>
                      <a:pt x="8069" y="0"/>
                    </a:moveTo>
                    <a:cubicBezTo>
                      <a:pt x="4132" y="897"/>
                      <a:pt x="1361" y="3814"/>
                      <a:pt x="1" y="5573"/>
                    </a:cubicBezTo>
                    <a:cubicBezTo>
                      <a:pt x="537" y="6773"/>
                      <a:pt x="1213" y="7873"/>
                      <a:pt x="1926" y="8829"/>
                    </a:cubicBezTo>
                    <a:cubicBezTo>
                      <a:pt x="4098" y="5088"/>
                      <a:pt x="7522" y="3048"/>
                      <a:pt x="9076" y="2272"/>
                    </a:cubicBezTo>
                    <a:cubicBezTo>
                      <a:pt x="8652" y="1618"/>
                      <a:pt x="8286" y="859"/>
                      <a:pt x="80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>
                <a:off x="1270343" y="1423752"/>
                <a:ext cx="321899" cy="171069"/>
              </a:xfrm>
              <a:custGeom>
                <a:avLst/>
                <a:gdLst/>
                <a:ahLst/>
                <a:cxnLst/>
                <a:rect l="l" t="t" r="r" b="b"/>
                <a:pathLst>
                  <a:path w="9559" h="5080" extrusionOk="0">
                    <a:moveTo>
                      <a:pt x="6393" y="0"/>
                    </a:moveTo>
                    <a:cubicBezTo>
                      <a:pt x="4024" y="0"/>
                      <a:pt x="1901" y="615"/>
                      <a:pt x="548" y="1123"/>
                    </a:cubicBezTo>
                    <a:cubicBezTo>
                      <a:pt x="135" y="2445"/>
                      <a:pt x="0" y="3778"/>
                      <a:pt x="88" y="5079"/>
                    </a:cubicBezTo>
                    <a:cubicBezTo>
                      <a:pt x="3096" y="3360"/>
                      <a:pt x="6258" y="2998"/>
                      <a:pt x="8366" y="2998"/>
                    </a:cubicBezTo>
                    <a:cubicBezTo>
                      <a:pt x="8673" y="2998"/>
                      <a:pt x="8958" y="3005"/>
                      <a:pt x="9216" y="3018"/>
                    </a:cubicBezTo>
                    <a:cubicBezTo>
                      <a:pt x="9197" y="2507"/>
                      <a:pt x="9230" y="1995"/>
                      <a:pt x="9318" y="1492"/>
                    </a:cubicBezTo>
                    <a:cubicBezTo>
                      <a:pt x="9386" y="1104"/>
                      <a:pt x="9468" y="741"/>
                      <a:pt x="9559" y="403"/>
                    </a:cubicBezTo>
                    <a:cubicBezTo>
                      <a:pt x="8486" y="115"/>
                      <a:pt x="7416" y="0"/>
                      <a:pt x="6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>
                <a:off x="1349425" y="1239488"/>
                <a:ext cx="308699" cy="150628"/>
              </a:xfrm>
              <a:custGeom>
                <a:avLst/>
                <a:gdLst/>
                <a:ahLst/>
                <a:cxnLst/>
                <a:rect l="l" t="t" r="r" b="b"/>
                <a:pathLst>
                  <a:path w="9167" h="4473" extrusionOk="0">
                    <a:moveTo>
                      <a:pt x="3469" y="1"/>
                    </a:moveTo>
                    <a:cubicBezTo>
                      <a:pt x="2254" y="666"/>
                      <a:pt x="1039" y="1667"/>
                      <a:pt x="0" y="3091"/>
                    </a:cubicBezTo>
                    <a:cubicBezTo>
                      <a:pt x="14" y="3091"/>
                      <a:pt x="28" y="3091"/>
                      <a:pt x="42" y="3091"/>
                    </a:cubicBezTo>
                    <a:cubicBezTo>
                      <a:pt x="220" y="3091"/>
                      <a:pt x="413" y="3083"/>
                      <a:pt x="627" y="3071"/>
                    </a:cubicBezTo>
                    <a:cubicBezTo>
                      <a:pt x="868" y="3059"/>
                      <a:pt x="1106" y="3053"/>
                      <a:pt x="1341" y="3053"/>
                    </a:cubicBezTo>
                    <a:cubicBezTo>
                      <a:pt x="3842" y="3053"/>
                      <a:pt x="6046" y="3736"/>
                      <a:pt x="7688" y="4473"/>
                    </a:cubicBezTo>
                    <a:cubicBezTo>
                      <a:pt x="8155" y="3387"/>
                      <a:pt x="8706" y="2623"/>
                      <a:pt x="9167" y="2023"/>
                    </a:cubicBezTo>
                    <a:cubicBezTo>
                      <a:pt x="7170" y="784"/>
                      <a:pt x="4998" y="237"/>
                      <a:pt x="3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>
                <a:off x="1345686" y="1297721"/>
                <a:ext cx="270747" cy="504654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986" extrusionOk="0">
                    <a:moveTo>
                      <a:pt x="8040" y="0"/>
                    </a:moveTo>
                    <a:lnTo>
                      <a:pt x="8040" y="0"/>
                    </a:lnTo>
                    <a:cubicBezTo>
                      <a:pt x="1" y="5955"/>
                      <a:pt x="7007" y="14985"/>
                      <a:pt x="7007" y="14985"/>
                    </a:cubicBezTo>
                    <a:lnTo>
                      <a:pt x="7302" y="14195"/>
                    </a:lnTo>
                    <a:cubicBezTo>
                      <a:pt x="1878" y="5441"/>
                      <a:pt x="8039" y="1"/>
                      <a:pt x="8040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9"/>
              <p:cNvSpPr/>
              <p:nvPr/>
            </p:nvSpPr>
            <p:spPr>
              <a:xfrm>
                <a:off x="1270377" y="1202238"/>
                <a:ext cx="444712" cy="761425"/>
              </a:xfrm>
              <a:custGeom>
                <a:avLst/>
                <a:gdLst/>
                <a:ahLst/>
                <a:cxnLst/>
                <a:rect l="l" t="t" r="r" b="b"/>
                <a:pathLst>
                  <a:path w="13206" h="22611" extrusionOk="0">
                    <a:moveTo>
                      <a:pt x="9836" y="1"/>
                    </a:moveTo>
                    <a:cubicBezTo>
                      <a:pt x="8680" y="1"/>
                      <a:pt x="7248" y="323"/>
                      <a:pt x="5818" y="1105"/>
                    </a:cubicBezTo>
                    <a:cubicBezTo>
                      <a:pt x="4604" y="1772"/>
                      <a:pt x="3388" y="2773"/>
                      <a:pt x="2349" y="4197"/>
                    </a:cubicBezTo>
                    <a:cubicBezTo>
                      <a:pt x="1902" y="4805"/>
                      <a:pt x="1511" y="5450"/>
                      <a:pt x="1178" y="6127"/>
                    </a:cubicBezTo>
                    <a:cubicBezTo>
                      <a:pt x="928" y="6633"/>
                      <a:pt x="717" y="7159"/>
                      <a:pt x="551" y="7698"/>
                    </a:cubicBezTo>
                    <a:cubicBezTo>
                      <a:pt x="135" y="9024"/>
                      <a:pt x="1" y="10357"/>
                      <a:pt x="88" y="11656"/>
                    </a:cubicBezTo>
                    <a:cubicBezTo>
                      <a:pt x="198" y="13353"/>
                      <a:pt x="664" y="14991"/>
                      <a:pt x="1341" y="16481"/>
                    </a:cubicBezTo>
                    <a:cubicBezTo>
                      <a:pt x="1878" y="17681"/>
                      <a:pt x="2553" y="18781"/>
                      <a:pt x="3267" y="19737"/>
                    </a:cubicBezTo>
                    <a:cubicBezTo>
                      <a:pt x="4194" y="20964"/>
                      <a:pt x="5192" y="21954"/>
                      <a:pt x="6102" y="22610"/>
                    </a:cubicBezTo>
                    <a:lnTo>
                      <a:pt x="13206" y="15963"/>
                    </a:lnTo>
                    <a:cubicBezTo>
                      <a:pt x="13206" y="15963"/>
                      <a:pt x="12400" y="15475"/>
                      <a:pt x="11514" y="14550"/>
                    </a:cubicBezTo>
                    <a:cubicBezTo>
                      <a:pt x="10326" y="14885"/>
                      <a:pt x="9200" y="15619"/>
                      <a:pt x="8275" y="16462"/>
                    </a:cubicBezTo>
                    <a:cubicBezTo>
                      <a:pt x="7537" y="17135"/>
                      <a:pt x="6661" y="17938"/>
                      <a:pt x="5727" y="17938"/>
                    </a:cubicBezTo>
                    <a:cubicBezTo>
                      <a:pt x="5562" y="17938"/>
                      <a:pt x="5396" y="17913"/>
                      <a:pt x="5228" y="17858"/>
                    </a:cubicBezTo>
                    <a:cubicBezTo>
                      <a:pt x="4495" y="17614"/>
                      <a:pt x="4070" y="16863"/>
                      <a:pt x="3751" y="16156"/>
                    </a:cubicBezTo>
                    <a:cubicBezTo>
                      <a:pt x="2679" y="13745"/>
                      <a:pt x="2067" y="11081"/>
                      <a:pt x="2373" y="8462"/>
                    </a:cubicBezTo>
                    <a:cubicBezTo>
                      <a:pt x="2680" y="5842"/>
                      <a:pt x="3973" y="3279"/>
                      <a:pt x="6127" y="1763"/>
                    </a:cubicBezTo>
                    <a:cubicBezTo>
                      <a:pt x="7415" y="854"/>
                      <a:pt x="8656" y="557"/>
                      <a:pt x="9894" y="557"/>
                    </a:cubicBezTo>
                    <a:cubicBezTo>
                      <a:pt x="10658" y="557"/>
                      <a:pt x="11421" y="670"/>
                      <a:pt x="12194" y="822"/>
                    </a:cubicBezTo>
                    <a:cubicBezTo>
                      <a:pt x="11865" y="321"/>
                      <a:pt x="10988" y="1"/>
                      <a:pt x="9836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9"/>
              <p:cNvSpPr/>
              <p:nvPr/>
            </p:nvSpPr>
            <p:spPr>
              <a:xfrm>
                <a:off x="2395432" y="1233022"/>
                <a:ext cx="456195" cy="768497"/>
              </a:xfrm>
              <a:custGeom>
                <a:avLst/>
                <a:gdLst/>
                <a:ahLst/>
                <a:cxnLst/>
                <a:rect l="l" t="t" r="r" b="b"/>
                <a:pathLst>
                  <a:path w="13547" h="22821" extrusionOk="0">
                    <a:moveTo>
                      <a:pt x="4036" y="1"/>
                    </a:moveTo>
                    <a:cubicBezTo>
                      <a:pt x="3057" y="1"/>
                      <a:pt x="2309" y="262"/>
                      <a:pt x="1996" y="696"/>
                    </a:cubicBezTo>
                    <a:cubicBezTo>
                      <a:pt x="1455" y="1455"/>
                      <a:pt x="1887" y="2035"/>
                      <a:pt x="2535" y="3023"/>
                    </a:cubicBezTo>
                    <a:cubicBezTo>
                      <a:pt x="2955" y="3653"/>
                      <a:pt x="3455" y="4451"/>
                      <a:pt x="3849" y="5566"/>
                    </a:cubicBezTo>
                    <a:cubicBezTo>
                      <a:pt x="4009" y="6033"/>
                      <a:pt x="4136" y="6511"/>
                      <a:pt x="4232" y="6996"/>
                    </a:cubicBezTo>
                    <a:cubicBezTo>
                      <a:pt x="4300" y="7338"/>
                      <a:pt x="4358" y="7707"/>
                      <a:pt x="4400" y="8099"/>
                    </a:cubicBezTo>
                    <a:cubicBezTo>
                      <a:pt x="4454" y="8606"/>
                      <a:pt x="4454" y="9118"/>
                      <a:pt x="4400" y="9626"/>
                    </a:cubicBezTo>
                    <a:cubicBezTo>
                      <a:pt x="4348" y="10067"/>
                      <a:pt x="4255" y="10502"/>
                      <a:pt x="4123" y="10924"/>
                    </a:cubicBezTo>
                    <a:cubicBezTo>
                      <a:pt x="3849" y="11768"/>
                      <a:pt x="3433" y="12501"/>
                      <a:pt x="2967" y="13125"/>
                    </a:cubicBezTo>
                    <a:cubicBezTo>
                      <a:pt x="1673" y="14846"/>
                      <a:pt x="1" y="15717"/>
                      <a:pt x="1" y="15717"/>
                    </a:cubicBezTo>
                    <a:lnTo>
                      <a:pt x="6648" y="22820"/>
                    </a:lnTo>
                    <a:cubicBezTo>
                      <a:pt x="7149" y="22507"/>
                      <a:pt x="7678" y="22102"/>
                      <a:pt x="8216" y="21619"/>
                    </a:cubicBezTo>
                    <a:cubicBezTo>
                      <a:pt x="8702" y="21190"/>
                      <a:pt x="9188" y="20689"/>
                      <a:pt x="9667" y="20141"/>
                    </a:cubicBezTo>
                    <a:cubicBezTo>
                      <a:pt x="10444" y="19235"/>
                      <a:pt x="11190" y="18182"/>
                      <a:pt x="11805" y="17020"/>
                    </a:cubicBezTo>
                    <a:cubicBezTo>
                      <a:pt x="12579" y="15578"/>
                      <a:pt x="13153" y="13974"/>
                      <a:pt x="13374" y="12288"/>
                    </a:cubicBezTo>
                    <a:cubicBezTo>
                      <a:pt x="13547" y="10997"/>
                      <a:pt x="13501" y="9658"/>
                      <a:pt x="13176" y="8310"/>
                    </a:cubicBezTo>
                    <a:cubicBezTo>
                      <a:pt x="13044" y="7760"/>
                      <a:pt x="12870" y="7222"/>
                      <a:pt x="12653" y="6699"/>
                    </a:cubicBezTo>
                    <a:cubicBezTo>
                      <a:pt x="12367" y="6002"/>
                      <a:pt x="12018" y="5331"/>
                      <a:pt x="11612" y="4697"/>
                    </a:cubicBezTo>
                    <a:cubicBezTo>
                      <a:pt x="10668" y="3207"/>
                      <a:pt x="9522" y="2127"/>
                      <a:pt x="8355" y="1382"/>
                    </a:cubicBezTo>
                    <a:cubicBezTo>
                      <a:pt x="7413" y="785"/>
                      <a:pt x="6454" y="397"/>
                      <a:pt x="5574" y="188"/>
                    </a:cubicBezTo>
                    <a:cubicBezTo>
                      <a:pt x="5023" y="60"/>
                      <a:pt x="4503" y="1"/>
                      <a:pt x="40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2495327" y="1600943"/>
                <a:ext cx="297653" cy="310349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9216" extrusionOk="0">
                    <a:moveTo>
                      <a:pt x="1155" y="0"/>
                    </a:moveTo>
                    <a:cubicBezTo>
                      <a:pt x="883" y="842"/>
                      <a:pt x="467" y="1576"/>
                      <a:pt x="1" y="2201"/>
                    </a:cubicBezTo>
                    <a:cubicBezTo>
                      <a:pt x="1499" y="3077"/>
                      <a:pt x="4780" y="5340"/>
                      <a:pt x="6701" y="9215"/>
                    </a:cubicBezTo>
                    <a:cubicBezTo>
                      <a:pt x="7478" y="8309"/>
                      <a:pt x="8224" y="7258"/>
                      <a:pt x="8839" y="6096"/>
                    </a:cubicBezTo>
                    <a:cubicBezTo>
                      <a:pt x="7596" y="4251"/>
                      <a:pt x="5024" y="1156"/>
                      <a:pt x="1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>
                <a:off x="2537933" y="1461171"/>
                <a:ext cx="313716" cy="185684"/>
              </a:xfrm>
              <a:custGeom>
                <a:avLst/>
                <a:gdLst/>
                <a:ahLst/>
                <a:cxnLst/>
                <a:rect l="l" t="t" r="r" b="b"/>
                <a:pathLst>
                  <a:path w="9316" h="5514" extrusionOk="0">
                    <a:moveTo>
                      <a:pt x="2312" y="0"/>
                    </a:moveTo>
                    <a:cubicBezTo>
                      <a:pt x="1559" y="0"/>
                      <a:pt x="784" y="67"/>
                      <a:pt x="1" y="222"/>
                    </a:cubicBezTo>
                    <a:cubicBezTo>
                      <a:pt x="69" y="564"/>
                      <a:pt x="127" y="933"/>
                      <a:pt x="169" y="1325"/>
                    </a:cubicBezTo>
                    <a:cubicBezTo>
                      <a:pt x="223" y="1832"/>
                      <a:pt x="223" y="2344"/>
                      <a:pt x="169" y="2852"/>
                    </a:cubicBezTo>
                    <a:cubicBezTo>
                      <a:pt x="2206" y="2890"/>
                      <a:pt x="5835" y="3320"/>
                      <a:pt x="9143" y="5514"/>
                    </a:cubicBezTo>
                    <a:cubicBezTo>
                      <a:pt x="9316" y="4223"/>
                      <a:pt x="9270" y="2884"/>
                      <a:pt x="8945" y="1536"/>
                    </a:cubicBezTo>
                    <a:cubicBezTo>
                      <a:pt x="7468" y="866"/>
                      <a:pt x="5033" y="0"/>
                      <a:pt x="2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9"/>
              <p:cNvSpPr/>
              <p:nvPr/>
            </p:nvSpPr>
            <p:spPr>
              <a:xfrm>
                <a:off x="2480744" y="1279568"/>
                <a:ext cx="305702" cy="140930"/>
              </a:xfrm>
              <a:custGeom>
                <a:avLst/>
                <a:gdLst/>
                <a:ahLst/>
                <a:cxnLst/>
                <a:rect l="l" t="t" r="r" b="b"/>
                <a:pathLst>
                  <a:path w="9078" h="4185" extrusionOk="0">
                    <a:moveTo>
                      <a:pt x="5821" y="0"/>
                    </a:moveTo>
                    <a:cubicBezTo>
                      <a:pt x="4279" y="135"/>
                      <a:pt x="2076" y="538"/>
                      <a:pt x="1" y="1641"/>
                    </a:cubicBezTo>
                    <a:cubicBezTo>
                      <a:pt x="422" y="2271"/>
                      <a:pt x="920" y="3069"/>
                      <a:pt x="1314" y="4184"/>
                    </a:cubicBezTo>
                    <a:cubicBezTo>
                      <a:pt x="2790" y="3637"/>
                      <a:pt x="4693" y="3157"/>
                      <a:pt x="6817" y="3157"/>
                    </a:cubicBezTo>
                    <a:cubicBezTo>
                      <a:pt x="7350" y="3157"/>
                      <a:pt x="7896" y="3187"/>
                      <a:pt x="8454" y="3254"/>
                    </a:cubicBezTo>
                    <a:cubicBezTo>
                      <a:pt x="8684" y="3281"/>
                      <a:pt x="8888" y="3302"/>
                      <a:pt x="9078" y="3315"/>
                    </a:cubicBezTo>
                    <a:cubicBezTo>
                      <a:pt x="8135" y="1825"/>
                      <a:pt x="6990" y="745"/>
                      <a:pt x="5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9"/>
              <p:cNvSpPr/>
              <p:nvPr/>
            </p:nvSpPr>
            <p:spPr>
              <a:xfrm>
                <a:off x="2588520" y="1353293"/>
                <a:ext cx="314895" cy="588976"/>
              </a:xfrm>
              <a:custGeom>
                <a:avLst/>
                <a:gdLst/>
                <a:ahLst/>
                <a:cxnLst/>
                <a:rect l="l" t="t" r="r" b="b"/>
                <a:pathLst>
                  <a:path w="9351" h="17490" extrusionOk="0">
                    <a:moveTo>
                      <a:pt x="3298" y="0"/>
                    </a:moveTo>
                    <a:lnTo>
                      <a:pt x="3298" y="0"/>
                    </a:lnTo>
                    <a:cubicBezTo>
                      <a:pt x="7190" y="9760"/>
                      <a:pt x="0" y="16439"/>
                      <a:pt x="0" y="16439"/>
                    </a:cubicBezTo>
                    <a:lnTo>
                      <a:pt x="710" y="17489"/>
                    </a:lnTo>
                    <a:cubicBezTo>
                      <a:pt x="9351" y="7426"/>
                      <a:pt x="3298" y="1"/>
                      <a:pt x="3298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>
                <a:off x="2395432" y="1233022"/>
                <a:ext cx="276674" cy="768497"/>
              </a:xfrm>
              <a:custGeom>
                <a:avLst/>
                <a:gdLst/>
                <a:ahLst/>
                <a:cxnLst/>
                <a:rect l="l" t="t" r="r" b="b"/>
                <a:pathLst>
                  <a:path w="8216" h="22821" extrusionOk="0">
                    <a:moveTo>
                      <a:pt x="4036" y="1"/>
                    </a:moveTo>
                    <a:cubicBezTo>
                      <a:pt x="3057" y="1"/>
                      <a:pt x="2309" y="262"/>
                      <a:pt x="1996" y="696"/>
                    </a:cubicBezTo>
                    <a:cubicBezTo>
                      <a:pt x="1455" y="1455"/>
                      <a:pt x="1887" y="2035"/>
                      <a:pt x="2535" y="3023"/>
                    </a:cubicBezTo>
                    <a:cubicBezTo>
                      <a:pt x="2955" y="3653"/>
                      <a:pt x="3455" y="4451"/>
                      <a:pt x="3849" y="5566"/>
                    </a:cubicBezTo>
                    <a:cubicBezTo>
                      <a:pt x="4009" y="6033"/>
                      <a:pt x="4136" y="6511"/>
                      <a:pt x="4232" y="6996"/>
                    </a:cubicBezTo>
                    <a:cubicBezTo>
                      <a:pt x="4300" y="7338"/>
                      <a:pt x="4358" y="7707"/>
                      <a:pt x="4400" y="8099"/>
                    </a:cubicBezTo>
                    <a:cubicBezTo>
                      <a:pt x="4454" y="8606"/>
                      <a:pt x="4454" y="9118"/>
                      <a:pt x="4400" y="9626"/>
                    </a:cubicBezTo>
                    <a:cubicBezTo>
                      <a:pt x="4348" y="10067"/>
                      <a:pt x="4255" y="10502"/>
                      <a:pt x="4123" y="10924"/>
                    </a:cubicBezTo>
                    <a:cubicBezTo>
                      <a:pt x="3849" y="11768"/>
                      <a:pt x="3433" y="12501"/>
                      <a:pt x="2967" y="13125"/>
                    </a:cubicBezTo>
                    <a:cubicBezTo>
                      <a:pt x="1673" y="14846"/>
                      <a:pt x="1" y="15717"/>
                      <a:pt x="1" y="15717"/>
                    </a:cubicBezTo>
                    <a:lnTo>
                      <a:pt x="6648" y="22820"/>
                    </a:lnTo>
                    <a:cubicBezTo>
                      <a:pt x="7149" y="22507"/>
                      <a:pt x="7678" y="22104"/>
                      <a:pt x="8216" y="21621"/>
                    </a:cubicBezTo>
                    <a:cubicBezTo>
                      <a:pt x="7583" y="19415"/>
                      <a:pt x="6348" y="17385"/>
                      <a:pt x="4667" y="15826"/>
                    </a:cubicBezTo>
                    <a:cubicBezTo>
                      <a:pt x="4423" y="15598"/>
                      <a:pt x="4156" y="15349"/>
                      <a:pt x="4121" y="15022"/>
                    </a:cubicBezTo>
                    <a:cubicBezTo>
                      <a:pt x="4095" y="14736"/>
                      <a:pt x="4255" y="14466"/>
                      <a:pt x="4403" y="14221"/>
                    </a:cubicBezTo>
                    <a:cubicBezTo>
                      <a:pt x="5171" y="12978"/>
                      <a:pt x="5831" y="11642"/>
                      <a:pt x="6089" y="10208"/>
                    </a:cubicBezTo>
                    <a:cubicBezTo>
                      <a:pt x="6466" y="8052"/>
                      <a:pt x="5901" y="5904"/>
                      <a:pt x="5322" y="3841"/>
                    </a:cubicBezTo>
                    <a:cubicBezTo>
                      <a:pt x="4956" y="2536"/>
                      <a:pt x="4594" y="1058"/>
                      <a:pt x="5574" y="188"/>
                    </a:cubicBezTo>
                    <a:cubicBezTo>
                      <a:pt x="5023" y="60"/>
                      <a:pt x="4503" y="1"/>
                      <a:pt x="4036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>
                <a:off x="1637424" y="1991834"/>
                <a:ext cx="200198" cy="101193"/>
              </a:xfrm>
              <a:custGeom>
                <a:avLst/>
                <a:gdLst/>
                <a:ahLst/>
                <a:cxnLst/>
                <a:rect l="l" t="t" r="r" b="b"/>
                <a:pathLst>
                  <a:path w="5945" h="3005" extrusionOk="0">
                    <a:moveTo>
                      <a:pt x="4873" y="0"/>
                    </a:moveTo>
                    <a:cubicBezTo>
                      <a:pt x="4844" y="0"/>
                      <a:pt x="4815" y="2"/>
                      <a:pt x="4786" y="4"/>
                    </a:cubicBezTo>
                    <a:cubicBezTo>
                      <a:pt x="3868" y="81"/>
                      <a:pt x="2144" y="331"/>
                      <a:pt x="602" y="1139"/>
                    </a:cubicBezTo>
                    <a:cubicBezTo>
                      <a:pt x="226" y="1336"/>
                      <a:pt x="1" y="1746"/>
                      <a:pt x="63" y="2166"/>
                    </a:cubicBezTo>
                    <a:cubicBezTo>
                      <a:pt x="64" y="2176"/>
                      <a:pt x="66" y="2187"/>
                      <a:pt x="69" y="2198"/>
                    </a:cubicBezTo>
                    <a:cubicBezTo>
                      <a:pt x="149" y="2682"/>
                      <a:pt x="581" y="3004"/>
                      <a:pt x="1049" y="3004"/>
                    </a:cubicBezTo>
                    <a:cubicBezTo>
                      <a:pt x="1149" y="3004"/>
                      <a:pt x="1251" y="2989"/>
                      <a:pt x="1352" y="2958"/>
                    </a:cubicBezTo>
                    <a:cubicBezTo>
                      <a:pt x="2079" y="2731"/>
                      <a:pt x="3491" y="2339"/>
                      <a:pt x="4990" y="2199"/>
                    </a:cubicBezTo>
                    <a:cubicBezTo>
                      <a:pt x="5524" y="2149"/>
                      <a:pt x="5945" y="1698"/>
                      <a:pt x="5908" y="1164"/>
                    </a:cubicBezTo>
                    <a:cubicBezTo>
                      <a:pt x="5899" y="1010"/>
                      <a:pt x="5871" y="857"/>
                      <a:pt x="5827" y="709"/>
                    </a:cubicBezTo>
                    <a:cubicBezTo>
                      <a:pt x="5699" y="285"/>
                      <a:pt x="5308" y="0"/>
                      <a:pt x="4873" y="0"/>
                    </a:cubicBezTo>
                    <a:close/>
                  </a:path>
                </a:pathLst>
              </a:custGeom>
              <a:solidFill>
                <a:srgbClr val="FFFB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9"/>
              <p:cNvSpPr/>
              <p:nvPr/>
            </p:nvSpPr>
            <p:spPr>
              <a:xfrm>
                <a:off x="2294324" y="2009381"/>
                <a:ext cx="199625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3256" extrusionOk="0">
                    <a:moveTo>
                      <a:pt x="1118" y="0"/>
                    </a:moveTo>
                    <a:cubicBezTo>
                      <a:pt x="708" y="0"/>
                      <a:pt x="332" y="254"/>
                      <a:pt x="184" y="647"/>
                    </a:cubicBezTo>
                    <a:cubicBezTo>
                      <a:pt x="129" y="792"/>
                      <a:pt x="93" y="942"/>
                      <a:pt x="72" y="1096"/>
                    </a:cubicBezTo>
                    <a:cubicBezTo>
                      <a:pt x="0" y="1625"/>
                      <a:pt x="391" y="2104"/>
                      <a:pt x="920" y="2189"/>
                    </a:cubicBezTo>
                    <a:cubicBezTo>
                      <a:pt x="2406" y="2428"/>
                      <a:pt x="3789" y="2911"/>
                      <a:pt x="4501" y="3187"/>
                    </a:cubicBezTo>
                    <a:cubicBezTo>
                      <a:pt x="4621" y="3234"/>
                      <a:pt x="4746" y="3256"/>
                      <a:pt x="4868" y="3256"/>
                    </a:cubicBezTo>
                    <a:cubicBezTo>
                      <a:pt x="5310" y="3256"/>
                      <a:pt x="5724" y="2967"/>
                      <a:pt x="5831" y="2513"/>
                    </a:cubicBezTo>
                    <a:cubicBezTo>
                      <a:pt x="5834" y="2502"/>
                      <a:pt x="5836" y="2492"/>
                      <a:pt x="5839" y="2481"/>
                    </a:cubicBezTo>
                    <a:cubicBezTo>
                      <a:pt x="5928" y="2066"/>
                      <a:pt x="5731" y="1642"/>
                      <a:pt x="5369" y="1421"/>
                    </a:cubicBezTo>
                    <a:cubicBezTo>
                      <a:pt x="3883" y="515"/>
                      <a:pt x="2180" y="151"/>
                      <a:pt x="1270" y="12"/>
                    </a:cubicBezTo>
                    <a:cubicBezTo>
                      <a:pt x="1219" y="4"/>
                      <a:pt x="1169" y="0"/>
                      <a:pt x="1118" y="0"/>
                    </a:cubicBezTo>
                    <a:close/>
                  </a:path>
                </a:pathLst>
              </a:custGeom>
              <a:solidFill>
                <a:srgbClr val="FFFB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9"/>
              <p:cNvSpPr/>
              <p:nvPr/>
            </p:nvSpPr>
            <p:spPr>
              <a:xfrm>
                <a:off x="2113562" y="1856743"/>
                <a:ext cx="63881" cy="78564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2333" extrusionOk="0">
                    <a:moveTo>
                      <a:pt x="126" y="1"/>
                    </a:moveTo>
                    <a:cubicBezTo>
                      <a:pt x="96" y="98"/>
                      <a:pt x="71" y="198"/>
                      <a:pt x="55" y="298"/>
                    </a:cubicBezTo>
                    <a:cubicBezTo>
                      <a:pt x="37" y="399"/>
                      <a:pt x="23" y="499"/>
                      <a:pt x="14" y="601"/>
                    </a:cubicBezTo>
                    <a:cubicBezTo>
                      <a:pt x="5" y="704"/>
                      <a:pt x="0" y="805"/>
                      <a:pt x="0" y="908"/>
                    </a:cubicBezTo>
                    <a:cubicBezTo>
                      <a:pt x="0" y="1011"/>
                      <a:pt x="5" y="1116"/>
                      <a:pt x="15" y="1219"/>
                    </a:cubicBezTo>
                    <a:cubicBezTo>
                      <a:pt x="26" y="1325"/>
                      <a:pt x="43" y="1431"/>
                      <a:pt x="67" y="1535"/>
                    </a:cubicBezTo>
                    <a:cubicBezTo>
                      <a:pt x="93" y="1646"/>
                      <a:pt x="130" y="1753"/>
                      <a:pt x="179" y="1856"/>
                    </a:cubicBezTo>
                    <a:cubicBezTo>
                      <a:pt x="205" y="1912"/>
                      <a:pt x="236" y="1967"/>
                      <a:pt x="273" y="2019"/>
                    </a:cubicBezTo>
                    <a:cubicBezTo>
                      <a:pt x="312" y="2075"/>
                      <a:pt x="359" y="2126"/>
                      <a:pt x="412" y="2172"/>
                    </a:cubicBezTo>
                    <a:cubicBezTo>
                      <a:pt x="470" y="2222"/>
                      <a:pt x="536" y="2261"/>
                      <a:pt x="609" y="2290"/>
                    </a:cubicBezTo>
                    <a:cubicBezTo>
                      <a:pt x="629" y="2297"/>
                      <a:pt x="647" y="2303"/>
                      <a:pt x="667" y="2309"/>
                    </a:cubicBezTo>
                    <a:cubicBezTo>
                      <a:pt x="686" y="2314"/>
                      <a:pt x="706" y="2318"/>
                      <a:pt x="726" y="2323"/>
                    </a:cubicBezTo>
                    <a:cubicBezTo>
                      <a:pt x="747" y="2326"/>
                      <a:pt x="768" y="2329"/>
                      <a:pt x="789" y="2331"/>
                    </a:cubicBezTo>
                    <a:cubicBezTo>
                      <a:pt x="802" y="2332"/>
                      <a:pt x="812" y="2332"/>
                      <a:pt x="823" y="2332"/>
                    </a:cubicBezTo>
                    <a:lnTo>
                      <a:pt x="856" y="2332"/>
                    </a:lnTo>
                    <a:cubicBezTo>
                      <a:pt x="939" y="2328"/>
                      <a:pt x="1023" y="2306"/>
                      <a:pt x="1097" y="2268"/>
                    </a:cubicBezTo>
                    <a:cubicBezTo>
                      <a:pt x="1162" y="2235"/>
                      <a:pt x="1221" y="2194"/>
                      <a:pt x="1274" y="2144"/>
                    </a:cubicBezTo>
                    <a:cubicBezTo>
                      <a:pt x="1362" y="2061"/>
                      <a:pt x="1438" y="1965"/>
                      <a:pt x="1498" y="1861"/>
                    </a:cubicBezTo>
                    <a:cubicBezTo>
                      <a:pt x="1529" y="1812"/>
                      <a:pt x="1554" y="1764"/>
                      <a:pt x="1577" y="1714"/>
                    </a:cubicBezTo>
                    <a:cubicBezTo>
                      <a:pt x="1601" y="1666"/>
                      <a:pt x="1623" y="1617"/>
                      <a:pt x="1644" y="1567"/>
                    </a:cubicBezTo>
                    <a:cubicBezTo>
                      <a:pt x="1683" y="1470"/>
                      <a:pt x="1717" y="1372"/>
                      <a:pt x="1745" y="1270"/>
                    </a:cubicBezTo>
                    <a:cubicBezTo>
                      <a:pt x="1774" y="1172"/>
                      <a:pt x="1798" y="1072"/>
                      <a:pt x="1818" y="972"/>
                    </a:cubicBezTo>
                    <a:cubicBezTo>
                      <a:pt x="1827" y="920"/>
                      <a:pt x="1838" y="870"/>
                      <a:pt x="1845" y="820"/>
                    </a:cubicBezTo>
                    <a:cubicBezTo>
                      <a:pt x="1853" y="769"/>
                      <a:pt x="1860" y="719"/>
                      <a:pt x="1866" y="669"/>
                    </a:cubicBezTo>
                    <a:cubicBezTo>
                      <a:pt x="1879" y="569"/>
                      <a:pt x="1888" y="467"/>
                      <a:pt x="1891" y="366"/>
                    </a:cubicBezTo>
                    <a:cubicBezTo>
                      <a:pt x="1897" y="263"/>
                      <a:pt x="1895" y="161"/>
                      <a:pt x="1888" y="60"/>
                    </a:cubicBezTo>
                    <a:cubicBezTo>
                      <a:pt x="1841" y="151"/>
                      <a:pt x="1797" y="242"/>
                      <a:pt x="1753" y="331"/>
                    </a:cubicBezTo>
                    <a:lnTo>
                      <a:pt x="1626" y="601"/>
                    </a:lnTo>
                    <a:cubicBezTo>
                      <a:pt x="1585" y="690"/>
                      <a:pt x="1542" y="778"/>
                      <a:pt x="1500" y="866"/>
                    </a:cubicBezTo>
                    <a:cubicBezTo>
                      <a:pt x="1457" y="954"/>
                      <a:pt x="1415" y="1040"/>
                      <a:pt x="1373" y="1125"/>
                    </a:cubicBezTo>
                    <a:cubicBezTo>
                      <a:pt x="1285" y="1293"/>
                      <a:pt x="1195" y="1458"/>
                      <a:pt x="1094" y="1596"/>
                    </a:cubicBezTo>
                    <a:cubicBezTo>
                      <a:pt x="1050" y="1658"/>
                      <a:pt x="998" y="1716"/>
                      <a:pt x="941" y="1767"/>
                    </a:cubicBezTo>
                    <a:cubicBezTo>
                      <a:pt x="921" y="1784"/>
                      <a:pt x="898" y="1799"/>
                      <a:pt x="874" y="1811"/>
                    </a:cubicBezTo>
                    <a:cubicBezTo>
                      <a:pt x="861" y="1817"/>
                      <a:pt x="847" y="1822"/>
                      <a:pt x="832" y="1822"/>
                    </a:cubicBezTo>
                    <a:lnTo>
                      <a:pt x="814" y="1822"/>
                    </a:lnTo>
                    <a:cubicBezTo>
                      <a:pt x="811" y="1822"/>
                      <a:pt x="806" y="1820"/>
                      <a:pt x="802" y="1820"/>
                    </a:cubicBezTo>
                    <a:cubicBezTo>
                      <a:pt x="797" y="1819"/>
                      <a:pt x="792" y="1816"/>
                      <a:pt x="788" y="1816"/>
                    </a:cubicBezTo>
                    <a:cubicBezTo>
                      <a:pt x="768" y="1808"/>
                      <a:pt x="749" y="1797"/>
                      <a:pt x="732" y="1784"/>
                    </a:cubicBezTo>
                    <a:cubicBezTo>
                      <a:pt x="680" y="1741"/>
                      <a:pt x="638" y="1690"/>
                      <a:pt x="605" y="1632"/>
                    </a:cubicBezTo>
                    <a:cubicBezTo>
                      <a:pt x="562" y="1560"/>
                      <a:pt x="526" y="1484"/>
                      <a:pt x="496" y="1403"/>
                    </a:cubicBezTo>
                    <a:cubicBezTo>
                      <a:pt x="464" y="1322"/>
                      <a:pt x="433" y="1234"/>
                      <a:pt x="408" y="1144"/>
                    </a:cubicBezTo>
                    <a:cubicBezTo>
                      <a:pt x="380" y="1055"/>
                      <a:pt x="355" y="963"/>
                      <a:pt x="332" y="869"/>
                    </a:cubicBezTo>
                    <a:cubicBezTo>
                      <a:pt x="308" y="775"/>
                      <a:pt x="285" y="681"/>
                      <a:pt x="264" y="585"/>
                    </a:cubicBezTo>
                    <a:lnTo>
                      <a:pt x="196" y="296"/>
                    </a:lnTo>
                    <a:cubicBezTo>
                      <a:pt x="174" y="199"/>
                      <a:pt x="152" y="101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2" name="Google Shape;332;p39"/>
              <p:cNvGrpSpPr/>
              <p:nvPr/>
            </p:nvGrpSpPr>
            <p:grpSpPr>
              <a:xfrm>
                <a:off x="1083031" y="1415871"/>
                <a:ext cx="2018400" cy="3150566"/>
                <a:chOff x="1073506" y="1415871"/>
                <a:chExt cx="2018400" cy="3150566"/>
              </a:xfrm>
            </p:grpSpPr>
            <p:grpSp>
              <p:nvGrpSpPr>
                <p:cNvPr id="333" name="Google Shape;333;p39"/>
                <p:cNvGrpSpPr/>
                <p:nvPr/>
              </p:nvGrpSpPr>
              <p:grpSpPr>
                <a:xfrm rot="-557707">
                  <a:off x="1672379" y="3034280"/>
                  <a:ext cx="651219" cy="617977"/>
                  <a:chOff x="6399350" y="1909750"/>
                  <a:chExt cx="713600" cy="677100"/>
                </a:xfrm>
              </p:grpSpPr>
              <p:sp>
                <p:nvSpPr>
                  <p:cNvPr id="334" name="Google Shape;334;p39"/>
                  <p:cNvSpPr/>
                  <p:nvPr/>
                </p:nvSpPr>
                <p:spPr>
                  <a:xfrm>
                    <a:off x="6432400" y="1909750"/>
                    <a:ext cx="117925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7" h="5026" extrusionOk="0">
                        <a:moveTo>
                          <a:pt x="508" y="1"/>
                        </a:moveTo>
                        <a:cubicBezTo>
                          <a:pt x="268" y="1"/>
                          <a:pt x="36" y="184"/>
                          <a:pt x="29" y="467"/>
                        </a:cubicBezTo>
                        <a:cubicBezTo>
                          <a:pt x="0" y="1527"/>
                          <a:pt x="240" y="3242"/>
                          <a:pt x="1665" y="5025"/>
                        </a:cubicBezTo>
                        <a:lnTo>
                          <a:pt x="4717" y="2584"/>
                        </a:lnTo>
                        <a:cubicBezTo>
                          <a:pt x="4717" y="2584"/>
                          <a:pt x="2753" y="2111"/>
                          <a:pt x="848" y="148"/>
                        </a:cubicBezTo>
                        <a:cubicBezTo>
                          <a:pt x="751" y="46"/>
                          <a:pt x="628" y="1"/>
                          <a:pt x="5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" name="Google Shape;335;p39"/>
                  <p:cNvSpPr/>
                  <p:nvPr/>
                </p:nvSpPr>
                <p:spPr>
                  <a:xfrm>
                    <a:off x="64380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0" y="1"/>
                        </a:moveTo>
                        <a:cubicBezTo>
                          <a:pt x="214" y="857"/>
                          <a:pt x="634" y="1835"/>
                          <a:pt x="1438" y="2841"/>
                        </a:cubicBezTo>
                        <a:lnTo>
                          <a:pt x="4490" y="402"/>
                        </a:lnTo>
                        <a:cubicBezTo>
                          <a:pt x="4490" y="402"/>
                          <a:pt x="4344" y="365"/>
                          <a:pt x="4099" y="276"/>
                        </a:cubicBezTo>
                        <a:cubicBezTo>
                          <a:pt x="3532" y="668"/>
                          <a:pt x="2877" y="861"/>
                          <a:pt x="2225" y="861"/>
                        </a:cubicBezTo>
                        <a:cubicBezTo>
                          <a:pt x="1424" y="861"/>
                          <a:pt x="626" y="57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" name="Google Shape;336;p39"/>
                  <p:cNvSpPr/>
                  <p:nvPr/>
                </p:nvSpPr>
                <p:spPr>
                  <a:xfrm>
                    <a:off x="6962775" y="1909750"/>
                    <a:ext cx="118000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5026" extrusionOk="0">
                        <a:moveTo>
                          <a:pt x="4210" y="1"/>
                        </a:moveTo>
                        <a:cubicBezTo>
                          <a:pt x="4090" y="1"/>
                          <a:pt x="3968" y="46"/>
                          <a:pt x="3871" y="148"/>
                        </a:cubicBezTo>
                        <a:cubicBezTo>
                          <a:pt x="1963" y="2111"/>
                          <a:pt x="0" y="2584"/>
                          <a:pt x="0" y="2584"/>
                        </a:cubicBezTo>
                        <a:lnTo>
                          <a:pt x="3055" y="5025"/>
                        </a:lnTo>
                        <a:cubicBezTo>
                          <a:pt x="4479" y="3242"/>
                          <a:pt x="4719" y="1527"/>
                          <a:pt x="4690" y="467"/>
                        </a:cubicBezTo>
                        <a:cubicBezTo>
                          <a:pt x="4683" y="184"/>
                          <a:pt x="4450" y="1"/>
                          <a:pt x="42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39"/>
                  <p:cNvSpPr/>
                  <p:nvPr/>
                </p:nvSpPr>
                <p:spPr>
                  <a:xfrm>
                    <a:off x="69627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4489" y="1"/>
                        </a:moveTo>
                        <a:lnTo>
                          <a:pt x="4489" y="1"/>
                        </a:lnTo>
                        <a:cubicBezTo>
                          <a:pt x="3865" y="570"/>
                          <a:pt x="3068" y="861"/>
                          <a:pt x="2268" y="861"/>
                        </a:cubicBezTo>
                        <a:cubicBezTo>
                          <a:pt x="1616" y="861"/>
                          <a:pt x="961" y="668"/>
                          <a:pt x="394" y="276"/>
                        </a:cubicBezTo>
                        <a:cubicBezTo>
                          <a:pt x="148" y="365"/>
                          <a:pt x="0" y="402"/>
                          <a:pt x="0" y="402"/>
                        </a:cubicBezTo>
                        <a:lnTo>
                          <a:pt x="3055" y="2841"/>
                        </a:lnTo>
                        <a:cubicBezTo>
                          <a:pt x="3858" y="1835"/>
                          <a:pt x="4275" y="857"/>
                          <a:pt x="448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" name="Google Shape;338;p39"/>
                  <p:cNvSpPr/>
                  <p:nvPr/>
                </p:nvSpPr>
                <p:spPr>
                  <a:xfrm>
                    <a:off x="6399350" y="1928750"/>
                    <a:ext cx="713600" cy="658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44" h="26324" extrusionOk="0">
                        <a:moveTo>
                          <a:pt x="23017" y="1"/>
                        </a:moveTo>
                        <a:cubicBezTo>
                          <a:pt x="22701" y="1"/>
                          <a:pt x="22389" y="64"/>
                          <a:pt x="22099" y="186"/>
                        </a:cubicBezTo>
                        <a:cubicBezTo>
                          <a:pt x="21800" y="310"/>
                          <a:pt x="21533" y="492"/>
                          <a:pt x="21306" y="719"/>
                        </a:cubicBezTo>
                        <a:cubicBezTo>
                          <a:pt x="21068" y="957"/>
                          <a:pt x="20880" y="1240"/>
                          <a:pt x="20748" y="1549"/>
                        </a:cubicBezTo>
                        <a:lnTo>
                          <a:pt x="14771" y="16259"/>
                        </a:lnTo>
                        <a:lnTo>
                          <a:pt x="14420" y="17125"/>
                        </a:lnTo>
                        <a:lnTo>
                          <a:pt x="14211" y="16610"/>
                        </a:lnTo>
                        <a:lnTo>
                          <a:pt x="8057" y="1549"/>
                        </a:lnTo>
                        <a:cubicBezTo>
                          <a:pt x="7912" y="1235"/>
                          <a:pt x="7714" y="952"/>
                          <a:pt x="7468" y="711"/>
                        </a:cubicBezTo>
                        <a:cubicBezTo>
                          <a:pt x="7230" y="487"/>
                          <a:pt x="6953" y="310"/>
                          <a:pt x="6654" y="186"/>
                        </a:cubicBezTo>
                        <a:cubicBezTo>
                          <a:pt x="6353" y="61"/>
                          <a:pt x="6031" y="1"/>
                          <a:pt x="5703" y="1"/>
                        </a:cubicBezTo>
                        <a:cubicBezTo>
                          <a:pt x="4950" y="1"/>
                          <a:pt x="4231" y="323"/>
                          <a:pt x="3727" y="886"/>
                        </a:cubicBezTo>
                        <a:cubicBezTo>
                          <a:pt x="3550" y="1076"/>
                          <a:pt x="3402" y="1293"/>
                          <a:pt x="3283" y="1525"/>
                        </a:cubicBezTo>
                        <a:cubicBezTo>
                          <a:pt x="3166" y="1763"/>
                          <a:pt x="3092" y="2022"/>
                          <a:pt x="3066" y="2289"/>
                        </a:cubicBezTo>
                        <a:lnTo>
                          <a:pt x="989" y="16859"/>
                        </a:lnTo>
                        <a:lnTo>
                          <a:pt x="56" y="23414"/>
                        </a:lnTo>
                        <a:cubicBezTo>
                          <a:pt x="1" y="23773"/>
                          <a:pt x="17" y="24109"/>
                          <a:pt x="109" y="24426"/>
                        </a:cubicBezTo>
                        <a:cubicBezTo>
                          <a:pt x="194" y="24738"/>
                          <a:pt x="339" y="25034"/>
                          <a:pt x="532" y="25293"/>
                        </a:cubicBezTo>
                        <a:cubicBezTo>
                          <a:pt x="728" y="25554"/>
                          <a:pt x="971" y="25776"/>
                          <a:pt x="1253" y="25940"/>
                        </a:cubicBezTo>
                        <a:cubicBezTo>
                          <a:pt x="1552" y="26115"/>
                          <a:pt x="1880" y="26231"/>
                          <a:pt x="2223" y="26281"/>
                        </a:cubicBezTo>
                        <a:cubicBezTo>
                          <a:pt x="2332" y="26294"/>
                          <a:pt x="2442" y="26300"/>
                          <a:pt x="2552" y="26300"/>
                        </a:cubicBezTo>
                        <a:cubicBezTo>
                          <a:pt x="2780" y="26300"/>
                          <a:pt x="3007" y="26273"/>
                          <a:pt x="3230" y="26218"/>
                        </a:cubicBezTo>
                        <a:cubicBezTo>
                          <a:pt x="3550" y="26141"/>
                          <a:pt x="3851" y="26001"/>
                          <a:pt x="4118" y="25805"/>
                        </a:cubicBezTo>
                        <a:cubicBezTo>
                          <a:pt x="4379" y="25615"/>
                          <a:pt x="4599" y="25372"/>
                          <a:pt x="4765" y="25092"/>
                        </a:cubicBezTo>
                        <a:cubicBezTo>
                          <a:pt x="4942" y="24801"/>
                          <a:pt x="5058" y="24474"/>
                          <a:pt x="5106" y="24135"/>
                        </a:cubicBezTo>
                        <a:lnTo>
                          <a:pt x="6041" y="17543"/>
                        </a:lnTo>
                        <a:lnTo>
                          <a:pt x="6818" y="12060"/>
                        </a:lnTo>
                        <a:lnTo>
                          <a:pt x="8816" y="16943"/>
                        </a:lnTo>
                        <a:lnTo>
                          <a:pt x="12010" y="24754"/>
                        </a:lnTo>
                        <a:cubicBezTo>
                          <a:pt x="12148" y="25081"/>
                          <a:pt x="12348" y="25380"/>
                          <a:pt x="12599" y="25631"/>
                        </a:cubicBezTo>
                        <a:cubicBezTo>
                          <a:pt x="12832" y="25869"/>
                          <a:pt x="13117" y="26051"/>
                          <a:pt x="13432" y="26157"/>
                        </a:cubicBezTo>
                        <a:lnTo>
                          <a:pt x="13577" y="26220"/>
                        </a:lnTo>
                        <a:lnTo>
                          <a:pt x="13744" y="26260"/>
                        </a:lnTo>
                        <a:cubicBezTo>
                          <a:pt x="13747" y="26259"/>
                          <a:pt x="13751" y="26259"/>
                          <a:pt x="13754" y="26259"/>
                        </a:cubicBezTo>
                        <a:cubicBezTo>
                          <a:pt x="13771" y="26259"/>
                          <a:pt x="13786" y="26264"/>
                          <a:pt x="13802" y="26273"/>
                        </a:cubicBezTo>
                        <a:cubicBezTo>
                          <a:pt x="13823" y="26281"/>
                          <a:pt x="13844" y="26284"/>
                          <a:pt x="13865" y="26284"/>
                        </a:cubicBezTo>
                        <a:cubicBezTo>
                          <a:pt x="13907" y="26295"/>
                          <a:pt x="13950" y="26303"/>
                          <a:pt x="13992" y="26303"/>
                        </a:cubicBezTo>
                        <a:cubicBezTo>
                          <a:pt x="13998" y="26303"/>
                          <a:pt x="14004" y="26303"/>
                          <a:pt x="14010" y="26302"/>
                        </a:cubicBezTo>
                        <a:cubicBezTo>
                          <a:pt x="14050" y="26315"/>
                          <a:pt x="14092" y="26323"/>
                          <a:pt x="14132" y="26323"/>
                        </a:cubicBezTo>
                        <a:lnTo>
                          <a:pt x="14629" y="26323"/>
                        </a:lnTo>
                        <a:lnTo>
                          <a:pt x="14687" y="26302"/>
                        </a:lnTo>
                        <a:cubicBezTo>
                          <a:pt x="15593" y="26189"/>
                          <a:pt x="16373" y="25597"/>
                          <a:pt x="16727" y="24754"/>
                        </a:cubicBezTo>
                        <a:lnTo>
                          <a:pt x="18671" y="19995"/>
                        </a:lnTo>
                        <a:lnTo>
                          <a:pt x="18830" y="19599"/>
                        </a:lnTo>
                        <a:lnTo>
                          <a:pt x="20185" y="16277"/>
                        </a:lnTo>
                        <a:lnTo>
                          <a:pt x="21842" y="12221"/>
                        </a:lnTo>
                        <a:lnTo>
                          <a:pt x="22381" y="16317"/>
                        </a:lnTo>
                        <a:lnTo>
                          <a:pt x="23409" y="24112"/>
                        </a:lnTo>
                        <a:cubicBezTo>
                          <a:pt x="23443" y="24455"/>
                          <a:pt x="23552" y="24785"/>
                          <a:pt x="23726" y="25081"/>
                        </a:cubicBezTo>
                        <a:cubicBezTo>
                          <a:pt x="23893" y="25364"/>
                          <a:pt x="24115" y="25607"/>
                          <a:pt x="24379" y="25803"/>
                        </a:cubicBezTo>
                        <a:cubicBezTo>
                          <a:pt x="24640" y="25998"/>
                          <a:pt x="24936" y="26144"/>
                          <a:pt x="25253" y="26226"/>
                        </a:cubicBezTo>
                        <a:cubicBezTo>
                          <a:pt x="25480" y="26287"/>
                          <a:pt x="25712" y="26318"/>
                          <a:pt x="25943" y="26318"/>
                        </a:cubicBezTo>
                        <a:cubicBezTo>
                          <a:pt x="26384" y="26318"/>
                          <a:pt x="26821" y="26206"/>
                          <a:pt x="27211" y="25988"/>
                        </a:cubicBezTo>
                        <a:cubicBezTo>
                          <a:pt x="27502" y="25829"/>
                          <a:pt x="27756" y="25618"/>
                          <a:pt x="27962" y="25359"/>
                        </a:cubicBezTo>
                        <a:cubicBezTo>
                          <a:pt x="28168" y="25105"/>
                          <a:pt x="28321" y="24812"/>
                          <a:pt x="28416" y="24497"/>
                        </a:cubicBezTo>
                        <a:cubicBezTo>
                          <a:pt x="28514" y="24167"/>
                          <a:pt x="28543" y="23818"/>
                          <a:pt x="28498" y="23475"/>
                        </a:cubicBezTo>
                        <a:lnTo>
                          <a:pt x="27563" y="16346"/>
                        </a:lnTo>
                        <a:lnTo>
                          <a:pt x="25718" y="2307"/>
                        </a:lnTo>
                        <a:cubicBezTo>
                          <a:pt x="25666" y="1943"/>
                          <a:pt x="25541" y="1594"/>
                          <a:pt x="25349" y="1279"/>
                        </a:cubicBezTo>
                        <a:cubicBezTo>
                          <a:pt x="25158" y="984"/>
                          <a:pt x="24913" y="730"/>
                          <a:pt x="24622" y="534"/>
                        </a:cubicBezTo>
                        <a:cubicBezTo>
                          <a:pt x="24429" y="408"/>
                          <a:pt x="24231" y="289"/>
                          <a:pt x="24027" y="186"/>
                        </a:cubicBezTo>
                        <a:cubicBezTo>
                          <a:pt x="23710" y="64"/>
                          <a:pt x="23375" y="3"/>
                          <a:pt x="23037" y="1"/>
                        </a:cubicBezTo>
                        <a:cubicBezTo>
                          <a:pt x="23030" y="1"/>
                          <a:pt x="23024" y="1"/>
                          <a:pt x="2301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9" name="Google Shape;339;p39"/>
                  <p:cNvSpPr/>
                  <p:nvPr/>
                </p:nvSpPr>
                <p:spPr>
                  <a:xfrm>
                    <a:off x="6399350" y="2335200"/>
                    <a:ext cx="150975" cy="25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39" h="10040" extrusionOk="0">
                        <a:moveTo>
                          <a:pt x="1695" y="1"/>
                        </a:moveTo>
                        <a:cubicBezTo>
                          <a:pt x="1354" y="1"/>
                          <a:pt x="1140" y="204"/>
                          <a:pt x="989" y="598"/>
                        </a:cubicBezTo>
                        <a:lnTo>
                          <a:pt x="54" y="7153"/>
                        </a:lnTo>
                        <a:cubicBezTo>
                          <a:pt x="1" y="7513"/>
                          <a:pt x="14" y="7848"/>
                          <a:pt x="107" y="8165"/>
                        </a:cubicBezTo>
                        <a:cubicBezTo>
                          <a:pt x="194" y="8477"/>
                          <a:pt x="336" y="8773"/>
                          <a:pt x="532" y="9032"/>
                        </a:cubicBezTo>
                        <a:cubicBezTo>
                          <a:pt x="725" y="9294"/>
                          <a:pt x="971" y="9516"/>
                          <a:pt x="1253" y="9680"/>
                        </a:cubicBezTo>
                        <a:cubicBezTo>
                          <a:pt x="1549" y="9854"/>
                          <a:pt x="1880" y="9970"/>
                          <a:pt x="2220" y="10020"/>
                        </a:cubicBezTo>
                        <a:cubicBezTo>
                          <a:pt x="2331" y="10033"/>
                          <a:pt x="2441" y="10040"/>
                          <a:pt x="2552" y="10040"/>
                        </a:cubicBezTo>
                        <a:cubicBezTo>
                          <a:pt x="2780" y="10040"/>
                          <a:pt x="3007" y="10012"/>
                          <a:pt x="3230" y="9957"/>
                        </a:cubicBezTo>
                        <a:cubicBezTo>
                          <a:pt x="3550" y="9880"/>
                          <a:pt x="3851" y="9740"/>
                          <a:pt x="4115" y="9545"/>
                        </a:cubicBezTo>
                        <a:cubicBezTo>
                          <a:pt x="4377" y="9355"/>
                          <a:pt x="4599" y="9111"/>
                          <a:pt x="4762" y="8834"/>
                        </a:cubicBezTo>
                        <a:cubicBezTo>
                          <a:pt x="4942" y="8541"/>
                          <a:pt x="5058" y="8216"/>
                          <a:pt x="5103" y="7875"/>
                        </a:cubicBezTo>
                        <a:lnTo>
                          <a:pt x="6039" y="1282"/>
                        </a:lnTo>
                        <a:lnTo>
                          <a:pt x="6039" y="1282"/>
                        </a:lnTo>
                        <a:cubicBezTo>
                          <a:pt x="5951" y="1705"/>
                          <a:pt x="5883" y="2236"/>
                          <a:pt x="5795" y="2860"/>
                        </a:cubicBezTo>
                        <a:cubicBezTo>
                          <a:pt x="5748" y="3216"/>
                          <a:pt x="5690" y="3652"/>
                          <a:pt x="5626" y="4041"/>
                        </a:cubicBezTo>
                        <a:cubicBezTo>
                          <a:pt x="5558" y="3650"/>
                          <a:pt x="5500" y="3214"/>
                          <a:pt x="5449" y="2857"/>
                        </a:cubicBezTo>
                        <a:cubicBezTo>
                          <a:pt x="5206" y="1018"/>
                          <a:pt x="5069" y="1"/>
                          <a:pt x="4316" y="1"/>
                        </a:cubicBezTo>
                        <a:cubicBezTo>
                          <a:pt x="3560" y="1"/>
                          <a:pt x="3425" y="1018"/>
                          <a:pt x="3177" y="2857"/>
                        </a:cubicBezTo>
                        <a:cubicBezTo>
                          <a:pt x="3132" y="3214"/>
                          <a:pt x="3069" y="3652"/>
                          <a:pt x="3005" y="4041"/>
                        </a:cubicBezTo>
                        <a:cubicBezTo>
                          <a:pt x="2936" y="3650"/>
                          <a:pt x="2878" y="3214"/>
                          <a:pt x="2831" y="2857"/>
                        </a:cubicBezTo>
                        <a:cubicBezTo>
                          <a:pt x="2588" y="1018"/>
                          <a:pt x="2445" y="1"/>
                          <a:pt x="16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0" name="Google Shape;340;p39"/>
                  <p:cNvSpPr/>
                  <p:nvPr/>
                </p:nvSpPr>
                <p:spPr>
                  <a:xfrm>
                    <a:off x="6619725" y="2335200"/>
                    <a:ext cx="246425" cy="25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7" h="10063" extrusionOk="0">
                        <a:moveTo>
                          <a:pt x="740" y="1"/>
                        </a:moveTo>
                        <a:cubicBezTo>
                          <a:pt x="376" y="1"/>
                          <a:pt x="162" y="236"/>
                          <a:pt x="1" y="682"/>
                        </a:cubicBezTo>
                        <a:lnTo>
                          <a:pt x="3195" y="8493"/>
                        </a:lnTo>
                        <a:cubicBezTo>
                          <a:pt x="3333" y="8821"/>
                          <a:pt x="3533" y="9119"/>
                          <a:pt x="3784" y="9370"/>
                        </a:cubicBezTo>
                        <a:cubicBezTo>
                          <a:pt x="4017" y="9608"/>
                          <a:pt x="4302" y="9790"/>
                          <a:pt x="4617" y="9896"/>
                        </a:cubicBezTo>
                        <a:lnTo>
                          <a:pt x="4762" y="9960"/>
                        </a:lnTo>
                        <a:lnTo>
                          <a:pt x="4929" y="9999"/>
                        </a:lnTo>
                        <a:cubicBezTo>
                          <a:pt x="4932" y="9999"/>
                          <a:pt x="4936" y="9999"/>
                          <a:pt x="4939" y="9999"/>
                        </a:cubicBezTo>
                        <a:cubicBezTo>
                          <a:pt x="4957" y="9999"/>
                          <a:pt x="4974" y="10004"/>
                          <a:pt x="4987" y="10012"/>
                        </a:cubicBezTo>
                        <a:cubicBezTo>
                          <a:pt x="5008" y="10020"/>
                          <a:pt x="5029" y="10023"/>
                          <a:pt x="5050" y="10023"/>
                        </a:cubicBezTo>
                        <a:cubicBezTo>
                          <a:pt x="5092" y="10035"/>
                          <a:pt x="5135" y="10042"/>
                          <a:pt x="5177" y="10042"/>
                        </a:cubicBezTo>
                        <a:cubicBezTo>
                          <a:pt x="5183" y="10042"/>
                          <a:pt x="5189" y="10042"/>
                          <a:pt x="5195" y="10042"/>
                        </a:cubicBezTo>
                        <a:cubicBezTo>
                          <a:pt x="5235" y="10055"/>
                          <a:pt x="5277" y="10063"/>
                          <a:pt x="5317" y="10063"/>
                        </a:cubicBezTo>
                        <a:lnTo>
                          <a:pt x="5814" y="10063"/>
                        </a:lnTo>
                        <a:lnTo>
                          <a:pt x="5872" y="10042"/>
                        </a:lnTo>
                        <a:cubicBezTo>
                          <a:pt x="6778" y="9928"/>
                          <a:pt x="7558" y="9336"/>
                          <a:pt x="7912" y="8493"/>
                        </a:cubicBezTo>
                        <a:lnTo>
                          <a:pt x="9856" y="3737"/>
                        </a:lnTo>
                        <a:cubicBezTo>
                          <a:pt x="9812" y="3433"/>
                          <a:pt x="9769" y="3124"/>
                          <a:pt x="9735" y="2860"/>
                        </a:cubicBezTo>
                        <a:cubicBezTo>
                          <a:pt x="9487" y="1018"/>
                          <a:pt x="9352" y="1"/>
                          <a:pt x="8601" y="1"/>
                        </a:cubicBezTo>
                        <a:cubicBezTo>
                          <a:pt x="7846" y="1"/>
                          <a:pt x="7708" y="1018"/>
                          <a:pt x="7463" y="2860"/>
                        </a:cubicBezTo>
                        <a:cubicBezTo>
                          <a:pt x="7412" y="3216"/>
                          <a:pt x="7354" y="3652"/>
                          <a:pt x="7291" y="4043"/>
                        </a:cubicBezTo>
                        <a:cubicBezTo>
                          <a:pt x="7222" y="3652"/>
                          <a:pt x="7164" y="3216"/>
                          <a:pt x="7116" y="2860"/>
                        </a:cubicBezTo>
                        <a:cubicBezTo>
                          <a:pt x="6873" y="1018"/>
                          <a:pt x="6736" y="1"/>
                          <a:pt x="5980" y="1"/>
                        </a:cubicBezTo>
                        <a:lnTo>
                          <a:pt x="5956" y="1"/>
                        </a:lnTo>
                        <a:lnTo>
                          <a:pt x="5605" y="867"/>
                        </a:lnTo>
                        <a:lnTo>
                          <a:pt x="5396" y="352"/>
                        </a:lnTo>
                        <a:cubicBezTo>
                          <a:pt x="5119" y="796"/>
                          <a:pt x="5005" y="1652"/>
                          <a:pt x="4841" y="2860"/>
                        </a:cubicBezTo>
                        <a:cubicBezTo>
                          <a:pt x="4796" y="3216"/>
                          <a:pt x="4733" y="3652"/>
                          <a:pt x="4670" y="4043"/>
                        </a:cubicBezTo>
                        <a:cubicBezTo>
                          <a:pt x="4604" y="3652"/>
                          <a:pt x="4545" y="3216"/>
                          <a:pt x="4500" y="2860"/>
                        </a:cubicBezTo>
                        <a:cubicBezTo>
                          <a:pt x="4252" y="1018"/>
                          <a:pt x="4115" y="1"/>
                          <a:pt x="3362" y="1"/>
                        </a:cubicBezTo>
                        <a:cubicBezTo>
                          <a:pt x="2606" y="1"/>
                          <a:pt x="2471" y="1018"/>
                          <a:pt x="2220" y="2860"/>
                        </a:cubicBezTo>
                        <a:cubicBezTo>
                          <a:pt x="2173" y="3216"/>
                          <a:pt x="2114" y="3652"/>
                          <a:pt x="2051" y="4043"/>
                        </a:cubicBezTo>
                        <a:cubicBezTo>
                          <a:pt x="1982" y="3652"/>
                          <a:pt x="1924" y="3216"/>
                          <a:pt x="1877" y="2860"/>
                        </a:cubicBezTo>
                        <a:cubicBezTo>
                          <a:pt x="1628" y="1018"/>
                          <a:pt x="1491" y="1"/>
                          <a:pt x="74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" name="Google Shape;341;p39"/>
                  <p:cNvSpPr/>
                  <p:nvPr/>
                </p:nvSpPr>
                <p:spPr>
                  <a:xfrm>
                    <a:off x="6870150" y="2335200"/>
                    <a:ext cx="33850" cy="8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4" h="3341" extrusionOk="0">
                        <a:moveTo>
                          <a:pt x="1198" y="1"/>
                        </a:moveTo>
                        <a:cubicBezTo>
                          <a:pt x="442" y="1"/>
                          <a:pt x="307" y="1018"/>
                          <a:pt x="64" y="2860"/>
                        </a:cubicBezTo>
                        <a:cubicBezTo>
                          <a:pt x="43" y="3010"/>
                          <a:pt x="19" y="3172"/>
                          <a:pt x="1" y="3341"/>
                        </a:cubicBezTo>
                        <a:lnTo>
                          <a:pt x="1353" y="22"/>
                        </a:lnTo>
                        <a:cubicBezTo>
                          <a:pt x="1303" y="6"/>
                          <a:pt x="1250" y="1"/>
                          <a:pt x="1198" y="1"/>
                        </a:cubicBezTo>
                        <a:close/>
                      </a:path>
                    </a:pathLst>
                  </a:custGeom>
                  <a:solidFill>
                    <a:srgbClr val="42C1C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39"/>
                  <p:cNvSpPr/>
                  <p:nvPr/>
                </p:nvSpPr>
                <p:spPr>
                  <a:xfrm>
                    <a:off x="6958875" y="2335200"/>
                    <a:ext cx="154075" cy="251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3" h="10060" extrusionOk="0">
                        <a:moveTo>
                          <a:pt x="270" y="1"/>
                        </a:moveTo>
                        <a:cubicBezTo>
                          <a:pt x="175" y="1"/>
                          <a:pt x="85" y="19"/>
                          <a:pt x="0" y="59"/>
                        </a:cubicBezTo>
                        <a:lnTo>
                          <a:pt x="1028" y="7854"/>
                        </a:lnTo>
                        <a:cubicBezTo>
                          <a:pt x="1062" y="8197"/>
                          <a:pt x="1171" y="8527"/>
                          <a:pt x="1345" y="8823"/>
                        </a:cubicBezTo>
                        <a:cubicBezTo>
                          <a:pt x="1512" y="9106"/>
                          <a:pt x="1734" y="9352"/>
                          <a:pt x="1998" y="9545"/>
                        </a:cubicBezTo>
                        <a:cubicBezTo>
                          <a:pt x="2259" y="9743"/>
                          <a:pt x="2558" y="9886"/>
                          <a:pt x="2875" y="9968"/>
                        </a:cubicBezTo>
                        <a:cubicBezTo>
                          <a:pt x="3101" y="10029"/>
                          <a:pt x="3332" y="10060"/>
                          <a:pt x="3563" y="10060"/>
                        </a:cubicBezTo>
                        <a:cubicBezTo>
                          <a:pt x="4003" y="10060"/>
                          <a:pt x="4440" y="9948"/>
                          <a:pt x="4830" y="9730"/>
                        </a:cubicBezTo>
                        <a:cubicBezTo>
                          <a:pt x="5121" y="9574"/>
                          <a:pt x="5375" y="9360"/>
                          <a:pt x="5581" y="9103"/>
                        </a:cubicBezTo>
                        <a:cubicBezTo>
                          <a:pt x="5787" y="8847"/>
                          <a:pt x="5940" y="8554"/>
                          <a:pt x="6035" y="8239"/>
                        </a:cubicBezTo>
                        <a:cubicBezTo>
                          <a:pt x="6133" y="7909"/>
                          <a:pt x="6162" y="7560"/>
                          <a:pt x="6117" y="7220"/>
                        </a:cubicBezTo>
                        <a:lnTo>
                          <a:pt x="5182" y="88"/>
                        </a:lnTo>
                        <a:cubicBezTo>
                          <a:pt x="4709" y="368"/>
                          <a:pt x="4577" y="1327"/>
                          <a:pt x="4373" y="2860"/>
                        </a:cubicBezTo>
                        <a:cubicBezTo>
                          <a:pt x="4326" y="3216"/>
                          <a:pt x="4268" y="3655"/>
                          <a:pt x="4199" y="4043"/>
                        </a:cubicBezTo>
                        <a:cubicBezTo>
                          <a:pt x="4135" y="3652"/>
                          <a:pt x="4077" y="3216"/>
                          <a:pt x="4027" y="2860"/>
                        </a:cubicBezTo>
                        <a:cubicBezTo>
                          <a:pt x="3779" y="1018"/>
                          <a:pt x="3644" y="1"/>
                          <a:pt x="2888" y="1"/>
                        </a:cubicBezTo>
                        <a:cubicBezTo>
                          <a:pt x="2133" y="1"/>
                          <a:pt x="1998" y="1018"/>
                          <a:pt x="1749" y="2860"/>
                        </a:cubicBezTo>
                        <a:cubicBezTo>
                          <a:pt x="1705" y="3216"/>
                          <a:pt x="1646" y="3655"/>
                          <a:pt x="1578" y="4043"/>
                        </a:cubicBezTo>
                        <a:cubicBezTo>
                          <a:pt x="1514" y="3652"/>
                          <a:pt x="1451" y="3216"/>
                          <a:pt x="1409" y="2860"/>
                        </a:cubicBezTo>
                        <a:cubicBezTo>
                          <a:pt x="1160" y="1018"/>
                          <a:pt x="1023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39"/>
                  <p:cNvSpPr/>
                  <p:nvPr/>
                </p:nvSpPr>
                <p:spPr>
                  <a:xfrm>
                    <a:off x="6399350" y="1928750"/>
                    <a:ext cx="169475" cy="65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26301" extrusionOk="0">
                        <a:moveTo>
                          <a:pt x="5723" y="1"/>
                        </a:moveTo>
                        <a:cubicBezTo>
                          <a:pt x="5716" y="1"/>
                          <a:pt x="5709" y="1"/>
                          <a:pt x="5703" y="1"/>
                        </a:cubicBezTo>
                        <a:cubicBezTo>
                          <a:pt x="4947" y="1"/>
                          <a:pt x="4229" y="323"/>
                          <a:pt x="3727" y="886"/>
                        </a:cubicBezTo>
                        <a:cubicBezTo>
                          <a:pt x="3550" y="1076"/>
                          <a:pt x="3402" y="1293"/>
                          <a:pt x="3283" y="1523"/>
                        </a:cubicBezTo>
                        <a:cubicBezTo>
                          <a:pt x="3166" y="1763"/>
                          <a:pt x="3090" y="2022"/>
                          <a:pt x="3063" y="2289"/>
                        </a:cubicBezTo>
                        <a:lnTo>
                          <a:pt x="989" y="16859"/>
                        </a:lnTo>
                        <a:lnTo>
                          <a:pt x="54" y="23411"/>
                        </a:lnTo>
                        <a:cubicBezTo>
                          <a:pt x="1" y="23773"/>
                          <a:pt x="14" y="24109"/>
                          <a:pt x="107" y="24426"/>
                        </a:cubicBezTo>
                        <a:cubicBezTo>
                          <a:pt x="194" y="24738"/>
                          <a:pt x="336" y="25031"/>
                          <a:pt x="532" y="25293"/>
                        </a:cubicBezTo>
                        <a:cubicBezTo>
                          <a:pt x="725" y="25554"/>
                          <a:pt x="971" y="25774"/>
                          <a:pt x="1253" y="25940"/>
                        </a:cubicBezTo>
                        <a:cubicBezTo>
                          <a:pt x="1549" y="26115"/>
                          <a:pt x="1880" y="26231"/>
                          <a:pt x="2220" y="26281"/>
                        </a:cubicBezTo>
                        <a:cubicBezTo>
                          <a:pt x="2331" y="26294"/>
                          <a:pt x="2441" y="26300"/>
                          <a:pt x="2552" y="26300"/>
                        </a:cubicBezTo>
                        <a:cubicBezTo>
                          <a:pt x="2780" y="26300"/>
                          <a:pt x="3007" y="26273"/>
                          <a:pt x="3230" y="26218"/>
                        </a:cubicBezTo>
                        <a:cubicBezTo>
                          <a:pt x="3388" y="26178"/>
                          <a:pt x="3542" y="26125"/>
                          <a:pt x="3690" y="26056"/>
                        </a:cubicBezTo>
                        <a:cubicBezTo>
                          <a:pt x="3605" y="26022"/>
                          <a:pt x="3523" y="25982"/>
                          <a:pt x="3441" y="25940"/>
                        </a:cubicBezTo>
                        <a:cubicBezTo>
                          <a:pt x="3161" y="25774"/>
                          <a:pt x="2915" y="25554"/>
                          <a:pt x="2722" y="25293"/>
                        </a:cubicBezTo>
                        <a:cubicBezTo>
                          <a:pt x="2527" y="25031"/>
                          <a:pt x="2384" y="24738"/>
                          <a:pt x="2297" y="24426"/>
                        </a:cubicBezTo>
                        <a:cubicBezTo>
                          <a:pt x="2205" y="24109"/>
                          <a:pt x="2191" y="23773"/>
                          <a:pt x="2244" y="23411"/>
                        </a:cubicBezTo>
                        <a:lnTo>
                          <a:pt x="3180" y="16859"/>
                        </a:lnTo>
                        <a:lnTo>
                          <a:pt x="5254" y="2289"/>
                        </a:lnTo>
                        <a:cubicBezTo>
                          <a:pt x="5280" y="2022"/>
                          <a:pt x="5354" y="1763"/>
                          <a:pt x="5473" y="1523"/>
                        </a:cubicBezTo>
                        <a:cubicBezTo>
                          <a:pt x="5589" y="1290"/>
                          <a:pt x="5740" y="1076"/>
                          <a:pt x="5914" y="886"/>
                        </a:cubicBezTo>
                        <a:cubicBezTo>
                          <a:pt x="6157" y="619"/>
                          <a:pt x="6451" y="402"/>
                          <a:pt x="6778" y="252"/>
                        </a:cubicBezTo>
                        <a:cubicBezTo>
                          <a:pt x="6736" y="230"/>
                          <a:pt x="6697" y="204"/>
                          <a:pt x="6652" y="186"/>
                        </a:cubicBezTo>
                        <a:cubicBezTo>
                          <a:pt x="6356" y="64"/>
                          <a:pt x="6041" y="1"/>
                          <a:pt x="5723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39"/>
                  <p:cNvSpPr/>
                  <p:nvPr/>
                </p:nvSpPr>
                <p:spPr>
                  <a:xfrm>
                    <a:off x="6787125" y="1928750"/>
                    <a:ext cx="216150" cy="42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46" h="17126" extrusionOk="0">
                        <a:moveTo>
                          <a:pt x="7509" y="1"/>
                        </a:moveTo>
                        <a:cubicBezTo>
                          <a:pt x="7190" y="1"/>
                          <a:pt x="6880" y="64"/>
                          <a:pt x="6588" y="186"/>
                        </a:cubicBezTo>
                        <a:cubicBezTo>
                          <a:pt x="6292" y="310"/>
                          <a:pt x="6022" y="492"/>
                          <a:pt x="5795" y="719"/>
                        </a:cubicBezTo>
                        <a:cubicBezTo>
                          <a:pt x="5557" y="957"/>
                          <a:pt x="5369" y="1240"/>
                          <a:pt x="5240" y="1549"/>
                        </a:cubicBezTo>
                        <a:lnTo>
                          <a:pt x="0" y="14436"/>
                        </a:lnTo>
                        <a:lnTo>
                          <a:pt x="888" y="16610"/>
                        </a:lnTo>
                        <a:lnTo>
                          <a:pt x="1099" y="17125"/>
                        </a:lnTo>
                        <a:lnTo>
                          <a:pt x="1448" y="16259"/>
                        </a:lnTo>
                        <a:lnTo>
                          <a:pt x="7430" y="1549"/>
                        </a:lnTo>
                        <a:cubicBezTo>
                          <a:pt x="7560" y="1240"/>
                          <a:pt x="7748" y="957"/>
                          <a:pt x="7985" y="719"/>
                        </a:cubicBezTo>
                        <a:cubicBezTo>
                          <a:pt x="8178" y="529"/>
                          <a:pt x="8400" y="373"/>
                          <a:pt x="8646" y="257"/>
                        </a:cubicBezTo>
                        <a:cubicBezTo>
                          <a:pt x="8601" y="233"/>
                          <a:pt x="8559" y="207"/>
                          <a:pt x="8516" y="186"/>
                        </a:cubicBezTo>
                        <a:cubicBezTo>
                          <a:pt x="8199" y="64"/>
                          <a:pt x="7864" y="3"/>
                          <a:pt x="7528" y="1"/>
                        </a:cubicBezTo>
                        <a:cubicBezTo>
                          <a:pt x="7522" y="1"/>
                          <a:pt x="7515" y="1"/>
                          <a:pt x="750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39"/>
                  <p:cNvSpPr/>
                  <p:nvPr/>
                </p:nvSpPr>
                <p:spPr>
                  <a:xfrm>
                    <a:off x="6945250" y="2134600"/>
                    <a:ext cx="129650" cy="45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6" h="18085" extrusionOk="0">
                        <a:moveTo>
                          <a:pt x="1658" y="0"/>
                        </a:moveTo>
                        <a:lnTo>
                          <a:pt x="1" y="4053"/>
                        </a:lnTo>
                        <a:lnTo>
                          <a:pt x="545" y="8083"/>
                        </a:lnTo>
                        <a:lnTo>
                          <a:pt x="1573" y="15878"/>
                        </a:lnTo>
                        <a:cubicBezTo>
                          <a:pt x="1605" y="16221"/>
                          <a:pt x="1713" y="16551"/>
                          <a:pt x="1888" y="16847"/>
                        </a:cubicBezTo>
                        <a:cubicBezTo>
                          <a:pt x="2057" y="17130"/>
                          <a:pt x="2279" y="17376"/>
                          <a:pt x="2540" y="17569"/>
                        </a:cubicBezTo>
                        <a:cubicBezTo>
                          <a:pt x="2804" y="17764"/>
                          <a:pt x="3100" y="17910"/>
                          <a:pt x="3417" y="17992"/>
                        </a:cubicBezTo>
                        <a:cubicBezTo>
                          <a:pt x="3642" y="18053"/>
                          <a:pt x="3872" y="18084"/>
                          <a:pt x="4103" y="18084"/>
                        </a:cubicBezTo>
                        <a:cubicBezTo>
                          <a:pt x="4208" y="18084"/>
                          <a:pt x="4312" y="18078"/>
                          <a:pt x="4416" y="18066"/>
                        </a:cubicBezTo>
                        <a:cubicBezTo>
                          <a:pt x="4683" y="18029"/>
                          <a:pt x="4942" y="17952"/>
                          <a:pt x="5185" y="17836"/>
                        </a:cubicBezTo>
                        <a:cubicBezTo>
                          <a:pt x="5024" y="17764"/>
                          <a:pt x="4873" y="17674"/>
                          <a:pt x="4733" y="17569"/>
                        </a:cubicBezTo>
                        <a:cubicBezTo>
                          <a:pt x="4469" y="17376"/>
                          <a:pt x="4247" y="17130"/>
                          <a:pt x="4081" y="16850"/>
                        </a:cubicBezTo>
                        <a:cubicBezTo>
                          <a:pt x="3904" y="16551"/>
                          <a:pt x="3798" y="16221"/>
                          <a:pt x="3764" y="15880"/>
                        </a:cubicBezTo>
                        <a:lnTo>
                          <a:pt x="2736" y="8086"/>
                        </a:lnTo>
                        <a:lnTo>
                          <a:pt x="1658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39"/>
                  <p:cNvSpPr/>
                  <p:nvPr/>
                </p:nvSpPr>
                <p:spPr>
                  <a:xfrm>
                    <a:off x="6568875" y="2130750"/>
                    <a:ext cx="216750" cy="4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70" h="18241" extrusionOk="0">
                        <a:moveTo>
                          <a:pt x="563" y="1"/>
                        </a:moveTo>
                        <a:lnTo>
                          <a:pt x="0" y="3977"/>
                        </a:lnTo>
                        <a:lnTo>
                          <a:pt x="2035" y="8860"/>
                        </a:lnTo>
                        <a:lnTo>
                          <a:pt x="5229" y="16671"/>
                        </a:lnTo>
                        <a:cubicBezTo>
                          <a:pt x="5367" y="16999"/>
                          <a:pt x="5567" y="17297"/>
                          <a:pt x="5818" y="17548"/>
                        </a:cubicBezTo>
                        <a:cubicBezTo>
                          <a:pt x="6051" y="17786"/>
                          <a:pt x="6336" y="17968"/>
                          <a:pt x="6651" y="18074"/>
                        </a:cubicBezTo>
                        <a:lnTo>
                          <a:pt x="6796" y="18138"/>
                        </a:lnTo>
                        <a:lnTo>
                          <a:pt x="6963" y="18177"/>
                        </a:lnTo>
                        <a:cubicBezTo>
                          <a:pt x="6966" y="18177"/>
                          <a:pt x="6970" y="18177"/>
                          <a:pt x="6973" y="18177"/>
                        </a:cubicBezTo>
                        <a:cubicBezTo>
                          <a:pt x="6990" y="18177"/>
                          <a:pt x="7005" y="18182"/>
                          <a:pt x="7021" y="18190"/>
                        </a:cubicBezTo>
                        <a:cubicBezTo>
                          <a:pt x="7042" y="18198"/>
                          <a:pt x="7063" y="18201"/>
                          <a:pt x="7084" y="18201"/>
                        </a:cubicBezTo>
                        <a:cubicBezTo>
                          <a:pt x="7126" y="18213"/>
                          <a:pt x="7167" y="18220"/>
                          <a:pt x="7210" y="18220"/>
                        </a:cubicBezTo>
                        <a:cubicBezTo>
                          <a:pt x="7216" y="18220"/>
                          <a:pt x="7223" y="18220"/>
                          <a:pt x="7229" y="18220"/>
                        </a:cubicBezTo>
                        <a:cubicBezTo>
                          <a:pt x="7269" y="18233"/>
                          <a:pt x="7309" y="18241"/>
                          <a:pt x="7351" y="18241"/>
                        </a:cubicBezTo>
                        <a:lnTo>
                          <a:pt x="7848" y="18241"/>
                        </a:lnTo>
                        <a:lnTo>
                          <a:pt x="7906" y="18220"/>
                        </a:lnTo>
                        <a:cubicBezTo>
                          <a:pt x="8170" y="18188"/>
                          <a:pt x="8429" y="18111"/>
                          <a:pt x="8669" y="17995"/>
                        </a:cubicBezTo>
                        <a:cubicBezTo>
                          <a:pt x="8421" y="17889"/>
                          <a:pt x="8197" y="17739"/>
                          <a:pt x="8006" y="17551"/>
                        </a:cubicBezTo>
                        <a:cubicBezTo>
                          <a:pt x="7755" y="17297"/>
                          <a:pt x="7554" y="17001"/>
                          <a:pt x="7417" y="16674"/>
                        </a:cubicBezTo>
                        <a:lnTo>
                          <a:pt x="4222" y="8863"/>
                        </a:lnTo>
                        <a:lnTo>
                          <a:pt x="563" y="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39"/>
                  <p:cNvSpPr/>
                  <p:nvPr/>
                </p:nvSpPr>
                <p:spPr>
                  <a:xfrm>
                    <a:off x="6559350" y="2245600"/>
                    <a:ext cx="393525" cy="20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41" h="8368" extrusionOk="0">
                        <a:moveTo>
                          <a:pt x="11726" y="1950"/>
                        </a:moveTo>
                        <a:cubicBezTo>
                          <a:pt x="11952" y="1950"/>
                          <a:pt x="12176" y="1999"/>
                          <a:pt x="12382" y="2097"/>
                        </a:cubicBezTo>
                        <a:lnTo>
                          <a:pt x="12470" y="2142"/>
                        </a:lnTo>
                        <a:cubicBezTo>
                          <a:pt x="12686" y="2250"/>
                          <a:pt x="12874" y="2409"/>
                          <a:pt x="13017" y="2604"/>
                        </a:cubicBezTo>
                        <a:cubicBezTo>
                          <a:pt x="13537" y="3323"/>
                          <a:pt x="13379" y="4325"/>
                          <a:pt x="12665" y="4853"/>
                        </a:cubicBezTo>
                        <a:cubicBezTo>
                          <a:pt x="12504" y="4967"/>
                          <a:pt x="12261" y="5136"/>
                          <a:pt x="11960" y="5310"/>
                        </a:cubicBezTo>
                        <a:cubicBezTo>
                          <a:pt x="11809" y="5400"/>
                          <a:pt x="11632" y="5492"/>
                          <a:pt x="11429" y="5588"/>
                        </a:cubicBezTo>
                        <a:cubicBezTo>
                          <a:pt x="10324" y="6137"/>
                          <a:pt x="9109" y="6420"/>
                          <a:pt x="7875" y="6420"/>
                        </a:cubicBezTo>
                        <a:lnTo>
                          <a:pt x="7830" y="6420"/>
                        </a:lnTo>
                        <a:cubicBezTo>
                          <a:pt x="6532" y="6409"/>
                          <a:pt x="5256" y="6087"/>
                          <a:pt x="4109" y="5479"/>
                        </a:cubicBezTo>
                        <a:cubicBezTo>
                          <a:pt x="3911" y="5382"/>
                          <a:pt x="3732" y="5281"/>
                          <a:pt x="3573" y="5181"/>
                        </a:cubicBezTo>
                        <a:cubicBezTo>
                          <a:pt x="3383" y="5062"/>
                          <a:pt x="3219" y="4951"/>
                          <a:pt x="3079" y="4850"/>
                        </a:cubicBezTo>
                        <a:cubicBezTo>
                          <a:pt x="2365" y="4330"/>
                          <a:pt x="2204" y="3328"/>
                          <a:pt x="2722" y="2612"/>
                        </a:cubicBezTo>
                        <a:cubicBezTo>
                          <a:pt x="2878" y="2398"/>
                          <a:pt x="3081" y="2227"/>
                          <a:pt x="3319" y="2113"/>
                        </a:cubicBezTo>
                        <a:lnTo>
                          <a:pt x="3396" y="2076"/>
                        </a:lnTo>
                        <a:cubicBezTo>
                          <a:pt x="3593" y="1991"/>
                          <a:pt x="3805" y="1950"/>
                          <a:pt x="4019" y="1950"/>
                        </a:cubicBezTo>
                        <a:cubicBezTo>
                          <a:pt x="4105" y="1950"/>
                          <a:pt x="4192" y="1957"/>
                          <a:pt x="4278" y="1970"/>
                        </a:cubicBezTo>
                        <a:cubicBezTo>
                          <a:pt x="4500" y="2007"/>
                          <a:pt x="4712" y="2092"/>
                          <a:pt x="4897" y="2219"/>
                        </a:cubicBezTo>
                        <a:lnTo>
                          <a:pt x="5024" y="2295"/>
                        </a:lnTo>
                        <a:cubicBezTo>
                          <a:pt x="5362" y="2533"/>
                          <a:pt x="5726" y="2726"/>
                          <a:pt x="6112" y="2869"/>
                        </a:cubicBezTo>
                        <a:cubicBezTo>
                          <a:pt x="6668" y="3089"/>
                          <a:pt x="7258" y="3203"/>
                          <a:pt x="7862" y="3203"/>
                        </a:cubicBezTo>
                        <a:cubicBezTo>
                          <a:pt x="8351" y="3203"/>
                          <a:pt x="8850" y="3128"/>
                          <a:pt x="9346" y="2974"/>
                        </a:cubicBezTo>
                        <a:cubicBezTo>
                          <a:pt x="9856" y="2813"/>
                          <a:pt x="10337" y="2570"/>
                          <a:pt x="10773" y="2258"/>
                        </a:cubicBezTo>
                        <a:lnTo>
                          <a:pt x="10868" y="2200"/>
                        </a:lnTo>
                        <a:cubicBezTo>
                          <a:pt x="11061" y="2073"/>
                          <a:pt x="11278" y="1991"/>
                          <a:pt x="11508" y="1965"/>
                        </a:cubicBezTo>
                        <a:cubicBezTo>
                          <a:pt x="11580" y="1955"/>
                          <a:pt x="11653" y="1950"/>
                          <a:pt x="11726" y="1950"/>
                        </a:cubicBezTo>
                        <a:close/>
                        <a:moveTo>
                          <a:pt x="4011" y="0"/>
                        </a:moveTo>
                        <a:cubicBezTo>
                          <a:pt x="3514" y="0"/>
                          <a:pt x="3019" y="106"/>
                          <a:pt x="2561" y="314"/>
                        </a:cubicBezTo>
                        <a:cubicBezTo>
                          <a:pt x="2516" y="332"/>
                          <a:pt x="2474" y="353"/>
                          <a:pt x="2431" y="380"/>
                        </a:cubicBezTo>
                        <a:cubicBezTo>
                          <a:pt x="1924" y="633"/>
                          <a:pt x="1483" y="1003"/>
                          <a:pt x="1147" y="1463"/>
                        </a:cubicBezTo>
                        <a:cubicBezTo>
                          <a:pt x="1" y="3056"/>
                          <a:pt x="355" y="5284"/>
                          <a:pt x="1940" y="6433"/>
                        </a:cubicBezTo>
                        <a:cubicBezTo>
                          <a:pt x="2112" y="6555"/>
                          <a:pt x="2307" y="6687"/>
                          <a:pt x="2542" y="6835"/>
                        </a:cubicBezTo>
                        <a:cubicBezTo>
                          <a:pt x="2780" y="6980"/>
                          <a:pt x="3008" y="7107"/>
                          <a:pt x="3222" y="7215"/>
                        </a:cubicBezTo>
                        <a:cubicBezTo>
                          <a:pt x="4640" y="7960"/>
                          <a:pt x="6218" y="8357"/>
                          <a:pt x="7822" y="8367"/>
                        </a:cubicBezTo>
                        <a:lnTo>
                          <a:pt x="7875" y="8367"/>
                        </a:lnTo>
                        <a:cubicBezTo>
                          <a:pt x="7880" y="8367"/>
                          <a:pt x="7886" y="8367"/>
                          <a:pt x="7892" y="8367"/>
                        </a:cubicBezTo>
                        <a:cubicBezTo>
                          <a:pt x="9410" y="8367"/>
                          <a:pt x="10910" y="8016"/>
                          <a:pt x="12271" y="7342"/>
                        </a:cubicBezTo>
                        <a:cubicBezTo>
                          <a:pt x="12512" y="7231"/>
                          <a:pt x="12744" y="7107"/>
                          <a:pt x="12943" y="6991"/>
                        </a:cubicBezTo>
                        <a:cubicBezTo>
                          <a:pt x="13310" y="6779"/>
                          <a:pt x="13608" y="6571"/>
                          <a:pt x="13801" y="6433"/>
                        </a:cubicBezTo>
                        <a:lnTo>
                          <a:pt x="13812" y="6428"/>
                        </a:lnTo>
                        <a:cubicBezTo>
                          <a:pt x="15389" y="5273"/>
                          <a:pt x="15741" y="3046"/>
                          <a:pt x="14589" y="1452"/>
                        </a:cubicBezTo>
                        <a:cubicBezTo>
                          <a:pt x="14269" y="1022"/>
                          <a:pt x="13857" y="665"/>
                          <a:pt x="13379" y="419"/>
                        </a:cubicBezTo>
                        <a:cubicBezTo>
                          <a:pt x="13328" y="388"/>
                          <a:pt x="13286" y="369"/>
                          <a:pt x="13265" y="358"/>
                        </a:cubicBezTo>
                        <a:cubicBezTo>
                          <a:pt x="12785" y="123"/>
                          <a:pt x="12259" y="1"/>
                          <a:pt x="11729" y="1"/>
                        </a:cubicBezTo>
                        <a:cubicBezTo>
                          <a:pt x="11565" y="1"/>
                          <a:pt x="11400" y="12"/>
                          <a:pt x="11236" y="36"/>
                        </a:cubicBezTo>
                        <a:cubicBezTo>
                          <a:pt x="10739" y="100"/>
                          <a:pt x="10263" y="274"/>
                          <a:pt x="9841" y="546"/>
                        </a:cubicBezTo>
                        <a:cubicBezTo>
                          <a:pt x="9764" y="586"/>
                          <a:pt x="9690" y="636"/>
                          <a:pt x="9621" y="689"/>
                        </a:cubicBezTo>
                        <a:cubicBezTo>
                          <a:pt x="9357" y="874"/>
                          <a:pt x="9066" y="1019"/>
                          <a:pt x="8760" y="1117"/>
                        </a:cubicBezTo>
                        <a:cubicBezTo>
                          <a:pt x="8470" y="1207"/>
                          <a:pt x="8169" y="1255"/>
                          <a:pt x="7865" y="1255"/>
                        </a:cubicBezTo>
                        <a:cubicBezTo>
                          <a:pt x="7516" y="1255"/>
                          <a:pt x="7163" y="1192"/>
                          <a:pt x="6818" y="1053"/>
                        </a:cubicBezTo>
                        <a:cubicBezTo>
                          <a:pt x="6424" y="905"/>
                          <a:pt x="6194" y="742"/>
                          <a:pt x="6112" y="681"/>
                        </a:cubicBezTo>
                        <a:cubicBezTo>
                          <a:pt x="6054" y="639"/>
                          <a:pt x="5996" y="602"/>
                          <a:pt x="5933" y="570"/>
                        </a:cubicBezTo>
                        <a:cubicBezTo>
                          <a:pt x="5528" y="306"/>
                          <a:pt x="5071" y="126"/>
                          <a:pt x="4593" y="49"/>
                        </a:cubicBezTo>
                        <a:cubicBezTo>
                          <a:pt x="4400" y="17"/>
                          <a:pt x="4205" y="0"/>
                          <a:pt x="40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39"/>
                  <p:cNvSpPr/>
                  <p:nvPr/>
                </p:nvSpPr>
                <p:spPr>
                  <a:xfrm>
                    <a:off x="6587425" y="2269950"/>
                    <a:ext cx="338050" cy="16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22" h="6419" extrusionOk="0">
                        <a:moveTo>
                          <a:pt x="10607" y="0"/>
                        </a:moveTo>
                        <a:cubicBezTo>
                          <a:pt x="10486" y="0"/>
                          <a:pt x="10365" y="9"/>
                          <a:pt x="10245" y="27"/>
                        </a:cubicBezTo>
                        <a:cubicBezTo>
                          <a:pt x="9872" y="74"/>
                          <a:pt x="9518" y="209"/>
                          <a:pt x="9206" y="415"/>
                        </a:cubicBezTo>
                        <a:cubicBezTo>
                          <a:pt x="9159" y="439"/>
                          <a:pt x="9117" y="465"/>
                          <a:pt x="9074" y="497"/>
                        </a:cubicBezTo>
                        <a:cubicBezTo>
                          <a:pt x="9032" y="531"/>
                          <a:pt x="8984" y="563"/>
                          <a:pt x="8937" y="592"/>
                        </a:cubicBezTo>
                        <a:cubicBezTo>
                          <a:pt x="8625" y="798"/>
                          <a:pt x="8284" y="959"/>
                          <a:pt x="7925" y="1073"/>
                        </a:cubicBezTo>
                        <a:cubicBezTo>
                          <a:pt x="7790" y="1115"/>
                          <a:pt x="7655" y="1150"/>
                          <a:pt x="7515" y="1176"/>
                        </a:cubicBezTo>
                        <a:cubicBezTo>
                          <a:pt x="7478" y="1184"/>
                          <a:pt x="7441" y="1189"/>
                          <a:pt x="7404" y="1194"/>
                        </a:cubicBezTo>
                        <a:cubicBezTo>
                          <a:pt x="7200" y="1232"/>
                          <a:pt x="6993" y="1253"/>
                          <a:pt x="6784" y="1253"/>
                        </a:cubicBezTo>
                        <a:cubicBezTo>
                          <a:pt x="6771" y="1253"/>
                          <a:pt x="6759" y="1253"/>
                          <a:pt x="6746" y="1253"/>
                        </a:cubicBezTo>
                        <a:lnTo>
                          <a:pt x="6728" y="1253"/>
                        </a:lnTo>
                        <a:cubicBezTo>
                          <a:pt x="6559" y="1253"/>
                          <a:pt x="6390" y="1242"/>
                          <a:pt x="6221" y="1221"/>
                        </a:cubicBezTo>
                        <a:cubicBezTo>
                          <a:pt x="6139" y="1210"/>
                          <a:pt x="6059" y="1194"/>
                          <a:pt x="5983" y="1181"/>
                        </a:cubicBezTo>
                        <a:cubicBezTo>
                          <a:pt x="5766" y="1136"/>
                          <a:pt x="5555" y="1073"/>
                          <a:pt x="5349" y="991"/>
                        </a:cubicBezTo>
                        <a:cubicBezTo>
                          <a:pt x="5119" y="904"/>
                          <a:pt x="4897" y="798"/>
                          <a:pt x="4688" y="674"/>
                        </a:cubicBezTo>
                        <a:cubicBezTo>
                          <a:pt x="4582" y="611"/>
                          <a:pt x="4495" y="552"/>
                          <a:pt x="4424" y="500"/>
                        </a:cubicBezTo>
                        <a:cubicBezTo>
                          <a:pt x="4392" y="478"/>
                          <a:pt x="4360" y="460"/>
                          <a:pt x="4326" y="447"/>
                        </a:cubicBezTo>
                        <a:cubicBezTo>
                          <a:pt x="4022" y="235"/>
                          <a:pt x="3676" y="95"/>
                          <a:pt x="3311" y="37"/>
                        </a:cubicBezTo>
                        <a:cubicBezTo>
                          <a:pt x="3171" y="14"/>
                          <a:pt x="3030" y="2"/>
                          <a:pt x="2889" y="2"/>
                        </a:cubicBezTo>
                        <a:cubicBezTo>
                          <a:pt x="2523" y="2"/>
                          <a:pt x="2159" y="81"/>
                          <a:pt x="1821" y="235"/>
                        </a:cubicBezTo>
                        <a:cubicBezTo>
                          <a:pt x="1805" y="243"/>
                          <a:pt x="1792" y="251"/>
                          <a:pt x="1779" y="262"/>
                        </a:cubicBezTo>
                        <a:cubicBezTo>
                          <a:pt x="1396" y="444"/>
                          <a:pt x="1065" y="716"/>
                          <a:pt x="814" y="1060"/>
                        </a:cubicBezTo>
                        <a:cubicBezTo>
                          <a:pt x="1" y="2183"/>
                          <a:pt x="215" y="3752"/>
                          <a:pt x="1301" y="4600"/>
                        </a:cubicBezTo>
                        <a:cubicBezTo>
                          <a:pt x="1327" y="4624"/>
                          <a:pt x="1353" y="4648"/>
                          <a:pt x="1385" y="4669"/>
                        </a:cubicBezTo>
                        <a:cubicBezTo>
                          <a:pt x="1541" y="4777"/>
                          <a:pt x="1721" y="4899"/>
                          <a:pt x="1929" y="5031"/>
                        </a:cubicBezTo>
                        <a:cubicBezTo>
                          <a:pt x="2120" y="5147"/>
                          <a:pt x="2323" y="5266"/>
                          <a:pt x="2548" y="5377"/>
                        </a:cubicBezTo>
                        <a:cubicBezTo>
                          <a:pt x="2635" y="5425"/>
                          <a:pt x="2727" y="5470"/>
                          <a:pt x="2825" y="5515"/>
                        </a:cubicBezTo>
                        <a:cubicBezTo>
                          <a:pt x="4033" y="6096"/>
                          <a:pt x="5357" y="6408"/>
                          <a:pt x="6696" y="6418"/>
                        </a:cubicBezTo>
                        <a:lnTo>
                          <a:pt x="6752" y="6418"/>
                        </a:lnTo>
                        <a:cubicBezTo>
                          <a:pt x="6758" y="6418"/>
                          <a:pt x="6764" y="6418"/>
                          <a:pt x="6770" y="6418"/>
                        </a:cubicBezTo>
                        <a:cubicBezTo>
                          <a:pt x="8011" y="6418"/>
                          <a:pt x="9241" y="6157"/>
                          <a:pt x="10380" y="5655"/>
                        </a:cubicBezTo>
                        <a:cubicBezTo>
                          <a:pt x="10504" y="5597"/>
                          <a:pt x="10623" y="5544"/>
                          <a:pt x="10739" y="5486"/>
                        </a:cubicBezTo>
                        <a:cubicBezTo>
                          <a:pt x="10948" y="5388"/>
                          <a:pt x="11154" y="5279"/>
                          <a:pt x="11333" y="5174"/>
                        </a:cubicBezTo>
                        <a:cubicBezTo>
                          <a:pt x="11553" y="5047"/>
                          <a:pt x="11748" y="4920"/>
                          <a:pt x="11917" y="4804"/>
                        </a:cubicBezTo>
                        <a:cubicBezTo>
                          <a:pt x="11986" y="4754"/>
                          <a:pt x="12055" y="4709"/>
                          <a:pt x="12113" y="4666"/>
                        </a:cubicBezTo>
                        <a:cubicBezTo>
                          <a:pt x="13265" y="3826"/>
                          <a:pt x="13521" y="2212"/>
                          <a:pt x="12684" y="1057"/>
                        </a:cubicBezTo>
                        <a:cubicBezTo>
                          <a:pt x="12446" y="735"/>
                          <a:pt x="12137" y="470"/>
                          <a:pt x="11777" y="293"/>
                        </a:cubicBezTo>
                        <a:cubicBezTo>
                          <a:pt x="11759" y="280"/>
                          <a:pt x="11738" y="270"/>
                          <a:pt x="11714" y="259"/>
                        </a:cubicBezTo>
                        <a:cubicBezTo>
                          <a:pt x="11368" y="88"/>
                          <a:pt x="10989" y="0"/>
                          <a:pt x="1060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39"/>
                  <p:cNvSpPr/>
                  <p:nvPr/>
                </p:nvSpPr>
                <p:spPr>
                  <a:xfrm>
                    <a:off x="6651100" y="2364000"/>
                    <a:ext cx="204800" cy="6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2" h="2657" extrusionOk="0">
                        <a:moveTo>
                          <a:pt x="4015" y="1"/>
                        </a:moveTo>
                        <a:cubicBezTo>
                          <a:pt x="2519" y="1"/>
                          <a:pt x="1079" y="579"/>
                          <a:pt x="1" y="1615"/>
                        </a:cubicBezTo>
                        <a:cubicBezTo>
                          <a:pt x="1282" y="2286"/>
                          <a:pt x="2704" y="2643"/>
                          <a:pt x="4149" y="2656"/>
                        </a:cubicBezTo>
                        <a:lnTo>
                          <a:pt x="4207" y="2656"/>
                        </a:lnTo>
                        <a:cubicBezTo>
                          <a:pt x="4213" y="2656"/>
                          <a:pt x="4219" y="2656"/>
                          <a:pt x="4224" y="2656"/>
                        </a:cubicBezTo>
                        <a:cubicBezTo>
                          <a:pt x="5600" y="2656"/>
                          <a:pt x="6958" y="2337"/>
                          <a:pt x="8192" y="1724"/>
                        </a:cubicBezTo>
                        <a:cubicBezTo>
                          <a:pt x="7092" y="621"/>
                          <a:pt x="5601" y="1"/>
                          <a:pt x="4045" y="1"/>
                        </a:cubicBezTo>
                        <a:cubicBezTo>
                          <a:pt x="4042" y="1"/>
                          <a:pt x="4039" y="1"/>
                          <a:pt x="4036" y="1"/>
                        </a:cubicBezTo>
                        <a:cubicBezTo>
                          <a:pt x="4029" y="1"/>
                          <a:pt x="4022" y="1"/>
                          <a:pt x="40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39"/>
                  <p:cNvSpPr/>
                  <p:nvPr/>
                </p:nvSpPr>
                <p:spPr>
                  <a:xfrm>
                    <a:off x="6704550" y="2286775"/>
                    <a:ext cx="38400" cy="5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2232" extrusionOk="0">
                        <a:moveTo>
                          <a:pt x="0" y="1"/>
                        </a:moveTo>
                        <a:lnTo>
                          <a:pt x="0" y="1481"/>
                        </a:lnTo>
                        <a:cubicBezTo>
                          <a:pt x="8" y="1898"/>
                          <a:pt x="349" y="2231"/>
                          <a:pt x="767" y="2231"/>
                        </a:cubicBezTo>
                        <a:cubicBezTo>
                          <a:pt x="1184" y="2231"/>
                          <a:pt x="1525" y="1898"/>
                          <a:pt x="1536" y="1481"/>
                        </a:cubicBezTo>
                        <a:lnTo>
                          <a:pt x="1536" y="545"/>
                        </a:lnTo>
                        <a:cubicBezTo>
                          <a:pt x="1451" y="535"/>
                          <a:pt x="1377" y="521"/>
                          <a:pt x="1295" y="506"/>
                        </a:cubicBezTo>
                        <a:cubicBezTo>
                          <a:pt x="1078" y="463"/>
                          <a:pt x="867" y="400"/>
                          <a:pt x="664" y="315"/>
                        </a:cubicBezTo>
                        <a:cubicBezTo>
                          <a:pt x="434" y="231"/>
                          <a:pt x="212" y="125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39"/>
                  <p:cNvSpPr/>
                  <p:nvPr/>
                </p:nvSpPr>
                <p:spPr>
                  <a:xfrm>
                    <a:off x="6772525" y="2284675"/>
                    <a:ext cx="38325" cy="5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3" h="2316" extrusionOk="0">
                        <a:moveTo>
                          <a:pt x="1533" y="0"/>
                        </a:moveTo>
                        <a:cubicBezTo>
                          <a:pt x="1218" y="209"/>
                          <a:pt x="878" y="370"/>
                          <a:pt x="521" y="484"/>
                        </a:cubicBezTo>
                        <a:cubicBezTo>
                          <a:pt x="386" y="526"/>
                          <a:pt x="249" y="561"/>
                          <a:pt x="111" y="587"/>
                        </a:cubicBezTo>
                        <a:cubicBezTo>
                          <a:pt x="74" y="595"/>
                          <a:pt x="37" y="603"/>
                          <a:pt x="0" y="605"/>
                        </a:cubicBezTo>
                        <a:lnTo>
                          <a:pt x="0" y="1565"/>
                        </a:lnTo>
                        <a:cubicBezTo>
                          <a:pt x="8" y="1982"/>
                          <a:pt x="349" y="2315"/>
                          <a:pt x="767" y="2315"/>
                        </a:cubicBezTo>
                        <a:cubicBezTo>
                          <a:pt x="1184" y="2315"/>
                          <a:pt x="1525" y="1982"/>
                          <a:pt x="1533" y="1565"/>
                        </a:cubicBezTo>
                        <a:lnTo>
                          <a:pt x="153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39"/>
                  <p:cNvSpPr/>
                  <p:nvPr/>
                </p:nvSpPr>
                <p:spPr>
                  <a:xfrm>
                    <a:off x="6619925" y="2368100"/>
                    <a:ext cx="38150" cy="3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589" extrusionOk="0">
                        <a:moveTo>
                          <a:pt x="751" y="1"/>
                        </a:moveTo>
                        <a:cubicBezTo>
                          <a:pt x="368" y="1"/>
                          <a:pt x="43" y="290"/>
                          <a:pt x="1" y="674"/>
                        </a:cubicBezTo>
                        <a:cubicBezTo>
                          <a:pt x="27" y="698"/>
                          <a:pt x="53" y="722"/>
                          <a:pt x="85" y="743"/>
                        </a:cubicBezTo>
                        <a:cubicBezTo>
                          <a:pt x="241" y="851"/>
                          <a:pt x="421" y="973"/>
                          <a:pt x="629" y="1105"/>
                        </a:cubicBezTo>
                        <a:cubicBezTo>
                          <a:pt x="820" y="1221"/>
                          <a:pt x="1023" y="1340"/>
                          <a:pt x="1248" y="1451"/>
                        </a:cubicBezTo>
                        <a:cubicBezTo>
                          <a:pt x="1335" y="1499"/>
                          <a:pt x="1427" y="1544"/>
                          <a:pt x="1525" y="1589"/>
                        </a:cubicBezTo>
                        <a:lnTo>
                          <a:pt x="1525" y="764"/>
                        </a:lnTo>
                        <a:cubicBezTo>
                          <a:pt x="1523" y="341"/>
                          <a:pt x="1179" y="1"/>
                          <a:pt x="756" y="1"/>
                        </a:cubicBezTo>
                        <a:cubicBezTo>
                          <a:pt x="755" y="1"/>
                          <a:pt x="753" y="1"/>
                          <a:pt x="7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39"/>
                  <p:cNvSpPr/>
                  <p:nvPr/>
                </p:nvSpPr>
                <p:spPr>
                  <a:xfrm>
                    <a:off x="6846825" y="2368100"/>
                    <a:ext cx="38550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1729" extrusionOk="0">
                        <a:moveTo>
                          <a:pt x="772" y="1"/>
                        </a:moveTo>
                        <a:cubicBezTo>
                          <a:pt x="770" y="1"/>
                          <a:pt x="769" y="1"/>
                          <a:pt x="767" y="1"/>
                        </a:cubicBezTo>
                        <a:cubicBezTo>
                          <a:pt x="766" y="1"/>
                          <a:pt x="764" y="1"/>
                          <a:pt x="762" y="1"/>
                        </a:cubicBezTo>
                        <a:cubicBezTo>
                          <a:pt x="342" y="1"/>
                          <a:pt x="1" y="343"/>
                          <a:pt x="4" y="764"/>
                        </a:cubicBezTo>
                        <a:lnTo>
                          <a:pt x="4" y="1729"/>
                        </a:lnTo>
                        <a:cubicBezTo>
                          <a:pt x="128" y="1671"/>
                          <a:pt x="247" y="1618"/>
                          <a:pt x="363" y="1557"/>
                        </a:cubicBezTo>
                        <a:cubicBezTo>
                          <a:pt x="572" y="1462"/>
                          <a:pt x="778" y="1353"/>
                          <a:pt x="957" y="1245"/>
                        </a:cubicBezTo>
                        <a:cubicBezTo>
                          <a:pt x="1177" y="1121"/>
                          <a:pt x="1372" y="994"/>
                          <a:pt x="1541" y="878"/>
                        </a:cubicBezTo>
                        <a:lnTo>
                          <a:pt x="1541" y="764"/>
                        </a:lnTo>
                        <a:cubicBezTo>
                          <a:pt x="1539" y="340"/>
                          <a:pt x="1195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39"/>
                  <p:cNvSpPr/>
                  <p:nvPr/>
                </p:nvSpPr>
                <p:spPr>
                  <a:xfrm>
                    <a:off x="6869825" y="2057975"/>
                    <a:ext cx="17812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5" h="6240" extrusionOk="0">
                        <a:moveTo>
                          <a:pt x="3560" y="0"/>
                        </a:moveTo>
                        <a:cubicBezTo>
                          <a:pt x="3033" y="0"/>
                          <a:pt x="2500" y="134"/>
                          <a:pt x="2011" y="415"/>
                        </a:cubicBezTo>
                        <a:cubicBezTo>
                          <a:pt x="516" y="1271"/>
                          <a:pt x="0" y="3179"/>
                          <a:pt x="857" y="4672"/>
                        </a:cubicBezTo>
                        <a:cubicBezTo>
                          <a:pt x="1432" y="5677"/>
                          <a:pt x="2484" y="6240"/>
                          <a:pt x="3565" y="6240"/>
                        </a:cubicBezTo>
                        <a:cubicBezTo>
                          <a:pt x="4091" y="6240"/>
                          <a:pt x="4624" y="6107"/>
                          <a:pt x="5113" y="5826"/>
                        </a:cubicBezTo>
                        <a:cubicBezTo>
                          <a:pt x="6609" y="4970"/>
                          <a:pt x="7124" y="3062"/>
                          <a:pt x="6268" y="1569"/>
                        </a:cubicBezTo>
                        <a:cubicBezTo>
                          <a:pt x="5692" y="564"/>
                          <a:pt x="4641" y="0"/>
                          <a:pt x="356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39"/>
                  <p:cNvSpPr/>
                  <p:nvPr/>
                </p:nvSpPr>
                <p:spPr>
                  <a:xfrm>
                    <a:off x="6884071" y="2066060"/>
                    <a:ext cx="120004" cy="111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5104" extrusionOk="0">
                        <a:moveTo>
                          <a:pt x="2782" y="1"/>
                        </a:moveTo>
                        <a:cubicBezTo>
                          <a:pt x="2613" y="1"/>
                          <a:pt x="2443" y="18"/>
                          <a:pt x="2273" y="52"/>
                        </a:cubicBezTo>
                        <a:cubicBezTo>
                          <a:pt x="891" y="335"/>
                          <a:pt x="1" y="1680"/>
                          <a:pt x="281" y="3062"/>
                        </a:cubicBezTo>
                        <a:cubicBezTo>
                          <a:pt x="487" y="4071"/>
                          <a:pt x="1282" y="4859"/>
                          <a:pt x="2294" y="5057"/>
                        </a:cubicBezTo>
                        <a:cubicBezTo>
                          <a:pt x="2456" y="5088"/>
                          <a:pt x="2618" y="5103"/>
                          <a:pt x="2779" y="5103"/>
                        </a:cubicBezTo>
                        <a:cubicBezTo>
                          <a:pt x="3626" y="5103"/>
                          <a:pt x="4430" y="4682"/>
                          <a:pt x="4907" y="3958"/>
                        </a:cubicBezTo>
                        <a:cubicBezTo>
                          <a:pt x="5478" y="3099"/>
                          <a:pt x="5473" y="1981"/>
                          <a:pt x="4894" y="1125"/>
                        </a:cubicBezTo>
                        <a:cubicBezTo>
                          <a:pt x="4415" y="413"/>
                          <a:pt x="3618" y="1"/>
                          <a:pt x="27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39"/>
                  <p:cNvSpPr/>
                  <p:nvPr/>
                </p:nvSpPr>
                <p:spPr>
                  <a:xfrm>
                    <a:off x="6466550" y="2058000"/>
                    <a:ext cx="16457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3" h="6240" extrusionOk="0">
                        <a:moveTo>
                          <a:pt x="3355" y="1"/>
                        </a:moveTo>
                        <a:cubicBezTo>
                          <a:pt x="3248" y="1"/>
                          <a:pt x="3140" y="6"/>
                          <a:pt x="3031" y="17"/>
                        </a:cubicBezTo>
                        <a:cubicBezTo>
                          <a:pt x="1776" y="147"/>
                          <a:pt x="724" y="1019"/>
                          <a:pt x="362" y="2226"/>
                        </a:cubicBezTo>
                        <a:cubicBezTo>
                          <a:pt x="0" y="3437"/>
                          <a:pt x="404" y="4742"/>
                          <a:pt x="1382" y="5540"/>
                        </a:cubicBezTo>
                        <a:cubicBezTo>
                          <a:pt x="1952" y="6002"/>
                          <a:pt x="2650" y="6239"/>
                          <a:pt x="3353" y="6239"/>
                        </a:cubicBezTo>
                        <a:cubicBezTo>
                          <a:pt x="3859" y="6239"/>
                          <a:pt x="4368" y="6116"/>
                          <a:pt x="4833" y="5865"/>
                        </a:cubicBezTo>
                        <a:cubicBezTo>
                          <a:pt x="5943" y="5265"/>
                          <a:pt x="6582" y="4055"/>
                          <a:pt x="6453" y="2800"/>
                        </a:cubicBezTo>
                        <a:cubicBezTo>
                          <a:pt x="6289" y="1196"/>
                          <a:pt x="4935" y="1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39"/>
                  <p:cNvSpPr/>
                  <p:nvPr/>
                </p:nvSpPr>
                <p:spPr>
                  <a:xfrm>
                    <a:off x="6505450" y="2066080"/>
                    <a:ext cx="117901" cy="111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3" h="5102" extrusionOk="0">
                        <a:moveTo>
                          <a:pt x="2745" y="1"/>
                        </a:moveTo>
                        <a:cubicBezTo>
                          <a:pt x="2657" y="1"/>
                          <a:pt x="2568" y="5"/>
                          <a:pt x="2479" y="15"/>
                        </a:cubicBezTo>
                        <a:cubicBezTo>
                          <a:pt x="1453" y="120"/>
                          <a:pt x="592" y="834"/>
                          <a:pt x="296" y="1822"/>
                        </a:cubicBezTo>
                        <a:cubicBezTo>
                          <a:pt x="0" y="2810"/>
                          <a:pt x="330" y="3880"/>
                          <a:pt x="1131" y="4530"/>
                        </a:cubicBezTo>
                        <a:cubicBezTo>
                          <a:pt x="1596" y="4908"/>
                          <a:pt x="2166" y="5102"/>
                          <a:pt x="2740" y="5102"/>
                        </a:cubicBezTo>
                        <a:cubicBezTo>
                          <a:pt x="3155" y="5102"/>
                          <a:pt x="3572" y="5001"/>
                          <a:pt x="3953" y="4795"/>
                        </a:cubicBezTo>
                        <a:cubicBezTo>
                          <a:pt x="4859" y="4306"/>
                          <a:pt x="5383" y="3318"/>
                          <a:pt x="5277" y="2292"/>
                        </a:cubicBezTo>
                        <a:cubicBezTo>
                          <a:pt x="5143" y="979"/>
                          <a:pt x="4037" y="1"/>
                          <a:pt x="274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39"/>
                  <p:cNvSpPr/>
                  <p:nvPr/>
                </p:nvSpPr>
                <p:spPr>
                  <a:xfrm>
                    <a:off x="7031875" y="2257975"/>
                    <a:ext cx="53375" cy="18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5" h="7270" extrusionOk="0">
                        <a:moveTo>
                          <a:pt x="674" y="1"/>
                        </a:moveTo>
                        <a:cubicBezTo>
                          <a:pt x="647" y="1"/>
                          <a:pt x="620" y="3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835" y="6720"/>
                        </a:lnTo>
                        <a:cubicBezTo>
                          <a:pt x="875" y="7035"/>
                          <a:pt x="1144" y="7270"/>
                          <a:pt x="1461" y="7270"/>
                        </a:cubicBezTo>
                        <a:cubicBezTo>
                          <a:pt x="1488" y="7270"/>
                          <a:pt x="1517" y="7270"/>
                          <a:pt x="1543" y="7265"/>
                        </a:cubicBezTo>
                        <a:cubicBezTo>
                          <a:pt x="1889" y="7220"/>
                          <a:pt x="2135" y="6903"/>
                          <a:pt x="2090" y="6554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39"/>
                  <p:cNvSpPr/>
                  <p:nvPr/>
                </p:nvSpPr>
                <p:spPr>
                  <a:xfrm>
                    <a:off x="7060275" y="2474450"/>
                    <a:ext cx="37675" cy="6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2482" extrusionOk="0">
                        <a:moveTo>
                          <a:pt x="674" y="1"/>
                        </a:moveTo>
                        <a:cubicBezTo>
                          <a:pt x="647" y="1"/>
                          <a:pt x="620" y="2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204" y="1930"/>
                        </a:lnTo>
                        <a:cubicBezTo>
                          <a:pt x="246" y="2244"/>
                          <a:pt x="513" y="2479"/>
                          <a:pt x="833" y="2482"/>
                        </a:cubicBezTo>
                        <a:cubicBezTo>
                          <a:pt x="859" y="2482"/>
                          <a:pt x="888" y="2479"/>
                          <a:pt x="914" y="2477"/>
                        </a:cubicBezTo>
                        <a:cubicBezTo>
                          <a:pt x="1263" y="2429"/>
                          <a:pt x="1506" y="2112"/>
                          <a:pt x="1461" y="1763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0" name="Google Shape;360;p39"/>
                <p:cNvSpPr/>
                <p:nvPr/>
              </p:nvSpPr>
              <p:spPr>
                <a:xfrm>
                  <a:off x="1073506" y="4398437"/>
                  <a:ext cx="2018400" cy="168000"/>
                </a:xfrm>
                <a:prstGeom prst="ellipse">
                  <a:avLst/>
                </a:pr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39"/>
                <p:cNvSpPr/>
                <p:nvPr/>
              </p:nvSpPr>
              <p:spPr>
                <a:xfrm>
                  <a:off x="1265797" y="1415871"/>
                  <a:ext cx="1660144" cy="3109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99" h="92337" extrusionOk="0">
                      <a:moveTo>
                        <a:pt x="31009" y="1"/>
                      </a:moveTo>
                      <a:lnTo>
                        <a:pt x="31009" y="1"/>
                      </a:lnTo>
                      <a:cubicBezTo>
                        <a:pt x="22428" y="1425"/>
                        <a:pt x="21192" y="7258"/>
                        <a:pt x="21192" y="7258"/>
                      </a:cubicBezTo>
                      <a:cubicBezTo>
                        <a:pt x="20843" y="5695"/>
                        <a:pt x="21299" y="4477"/>
                        <a:pt x="21811" y="3673"/>
                      </a:cubicBezTo>
                      <a:cubicBezTo>
                        <a:pt x="22272" y="2952"/>
                        <a:pt x="22770" y="2569"/>
                        <a:pt x="22770" y="2568"/>
                      </a:cubicBezTo>
                      <a:lnTo>
                        <a:pt x="22770" y="2568"/>
                      </a:lnTo>
                      <a:cubicBezTo>
                        <a:pt x="17798" y="3730"/>
                        <a:pt x="17089" y="7884"/>
                        <a:pt x="17089" y="7884"/>
                      </a:cubicBezTo>
                      <a:cubicBezTo>
                        <a:pt x="6484" y="9402"/>
                        <a:pt x="3121" y="19889"/>
                        <a:pt x="3019" y="20217"/>
                      </a:cubicBezTo>
                      <a:cubicBezTo>
                        <a:pt x="3018" y="20220"/>
                        <a:pt x="3015" y="20223"/>
                        <a:pt x="3015" y="20227"/>
                      </a:cubicBezTo>
                      <a:lnTo>
                        <a:pt x="3025" y="20218"/>
                      </a:lnTo>
                      <a:cubicBezTo>
                        <a:pt x="4348" y="18984"/>
                        <a:pt x="6096" y="18381"/>
                        <a:pt x="6202" y="18349"/>
                      </a:cubicBezTo>
                      <a:lnTo>
                        <a:pt x="6202" y="18349"/>
                      </a:lnTo>
                      <a:cubicBezTo>
                        <a:pt x="5501" y="18997"/>
                        <a:pt x="4857" y="19797"/>
                        <a:pt x="4281" y="20685"/>
                      </a:cubicBezTo>
                      <a:cubicBezTo>
                        <a:pt x="2451" y="23484"/>
                        <a:pt x="1259" y="27127"/>
                        <a:pt x="650" y="29291"/>
                      </a:cubicBezTo>
                      <a:cubicBezTo>
                        <a:pt x="343" y="30418"/>
                        <a:pt x="188" y="31143"/>
                        <a:pt x="188" y="31143"/>
                      </a:cubicBezTo>
                      <a:cubicBezTo>
                        <a:pt x="961" y="30693"/>
                        <a:pt x="2206" y="30454"/>
                        <a:pt x="2206" y="30454"/>
                      </a:cubicBezTo>
                      <a:lnTo>
                        <a:pt x="2206" y="30454"/>
                      </a:lnTo>
                      <a:cubicBezTo>
                        <a:pt x="338" y="32381"/>
                        <a:pt x="0" y="36833"/>
                        <a:pt x="0" y="36833"/>
                      </a:cubicBezTo>
                      <a:cubicBezTo>
                        <a:pt x="600" y="35806"/>
                        <a:pt x="1851" y="35376"/>
                        <a:pt x="1851" y="35376"/>
                      </a:cubicBezTo>
                      <a:lnTo>
                        <a:pt x="1851" y="35376"/>
                      </a:lnTo>
                      <a:cubicBezTo>
                        <a:pt x="579" y="42082"/>
                        <a:pt x="338" y="52974"/>
                        <a:pt x="532" y="63309"/>
                      </a:cubicBezTo>
                      <a:cubicBezTo>
                        <a:pt x="659" y="70056"/>
                        <a:pt x="968" y="76568"/>
                        <a:pt x="1295" y="81528"/>
                      </a:cubicBezTo>
                      <a:cubicBezTo>
                        <a:pt x="1647" y="86815"/>
                        <a:pt x="2017" y="90338"/>
                        <a:pt x="2206" y="90509"/>
                      </a:cubicBezTo>
                      <a:cubicBezTo>
                        <a:pt x="2410" y="90691"/>
                        <a:pt x="3277" y="90981"/>
                        <a:pt x="4389" y="91278"/>
                      </a:cubicBezTo>
                      <a:cubicBezTo>
                        <a:pt x="6328" y="91798"/>
                        <a:pt x="8998" y="92336"/>
                        <a:pt x="10101" y="92336"/>
                      </a:cubicBezTo>
                      <a:cubicBezTo>
                        <a:pt x="10379" y="92336"/>
                        <a:pt x="10558" y="92302"/>
                        <a:pt x="10600" y="92224"/>
                      </a:cubicBezTo>
                      <a:cubicBezTo>
                        <a:pt x="10888" y="91690"/>
                        <a:pt x="8400" y="89823"/>
                        <a:pt x="8224" y="89687"/>
                      </a:cubicBezTo>
                      <a:lnTo>
                        <a:pt x="8224" y="89687"/>
                      </a:lnTo>
                      <a:cubicBezTo>
                        <a:pt x="8414" y="89753"/>
                        <a:pt x="11553" y="90860"/>
                        <a:pt x="12814" y="90860"/>
                      </a:cubicBezTo>
                      <a:cubicBezTo>
                        <a:pt x="13064" y="90860"/>
                        <a:pt x="13240" y="90816"/>
                        <a:pt x="13305" y="90712"/>
                      </a:cubicBezTo>
                      <a:cubicBezTo>
                        <a:pt x="13708" y="90075"/>
                        <a:pt x="10077" y="87940"/>
                        <a:pt x="10086" y="87655"/>
                      </a:cubicBezTo>
                      <a:cubicBezTo>
                        <a:pt x="10095" y="87369"/>
                        <a:pt x="9842" y="80624"/>
                        <a:pt x="9842" y="80623"/>
                      </a:cubicBezTo>
                      <a:lnTo>
                        <a:pt x="9842" y="80623"/>
                      </a:lnTo>
                      <a:cubicBezTo>
                        <a:pt x="14250" y="82796"/>
                        <a:pt x="18907" y="83500"/>
                        <a:pt x="23095" y="83500"/>
                      </a:cubicBezTo>
                      <a:cubicBezTo>
                        <a:pt x="23206" y="83500"/>
                        <a:pt x="23317" y="83500"/>
                        <a:pt x="23428" y="83499"/>
                      </a:cubicBezTo>
                      <a:cubicBezTo>
                        <a:pt x="24847" y="83481"/>
                        <a:pt x="26265" y="83391"/>
                        <a:pt x="27674" y="83229"/>
                      </a:cubicBezTo>
                      <a:cubicBezTo>
                        <a:pt x="33176" y="82588"/>
                        <a:pt x="37067" y="81051"/>
                        <a:pt x="37067" y="81051"/>
                      </a:cubicBezTo>
                      <a:cubicBezTo>
                        <a:pt x="37067" y="81051"/>
                        <a:pt x="38299" y="89726"/>
                        <a:pt x="39323" y="90237"/>
                      </a:cubicBezTo>
                      <a:cubicBezTo>
                        <a:pt x="39570" y="90360"/>
                        <a:pt x="40109" y="90534"/>
                        <a:pt x="40789" y="90722"/>
                      </a:cubicBezTo>
                      <a:cubicBezTo>
                        <a:pt x="40820" y="90732"/>
                        <a:pt x="40850" y="90738"/>
                        <a:pt x="40885" y="90749"/>
                      </a:cubicBezTo>
                      <a:cubicBezTo>
                        <a:pt x="42660" y="91237"/>
                        <a:pt x="45320" y="91807"/>
                        <a:pt x="46353" y="91807"/>
                      </a:cubicBezTo>
                      <a:cubicBezTo>
                        <a:pt x="46583" y="91807"/>
                        <a:pt x="46732" y="91779"/>
                        <a:pt x="46773" y="91715"/>
                      </a:cubicBezTo>
                      <a:cubicBezTo>
                        <a:pt x="47064" y="91264"/>
                        <a:pt x="43746" y="89355"/>
                        <a:pt x="43545" y="89243"/>
                      </a:cubicBezTo>
                      <a:lnTo>
                        <a:pt x="43545" y="89243"/>
                      </a:lnTo>
                      <a:cubicBezTo>
                        <a:pt x="43765" y="89328"/>
                        <a:pt x="47363" y="90689"/>
                        <a:pt x="48595" y="90689"/>
                      </a:cubicBezTo>
                      <a:cubicBezTo>
                        <a:pt x="48806" y="90689"/>
                        <a:pt x="48947" y="90649"/>
                        <a:pt x="48991" y="90556"/>
                      </a:cubicBezTo>
                      <a:cubicBezTo>
                        <a:pt x="49298" y="89901"/>
                        <a:pt x="45226" y="86824"/>
                        <a:pt x="45226" y="86824"/>
                      </a:cubicBezTo>
                      <a:cubicBezTo>
                        <a:pt x="45226" y="86824"/>
                        <a:pt x="45794" y="82194"/>
                        <a:pt x="46040" y="74940"/>
                      </a:cubicBezTo>
                      <a:cubicBezTo>
                        <a:pt x="46161" y="71272"/>
                        <a:pt x="46200" y="66931"/>
                        <a:pt x="46043" y="62177"/>
                      </a:cubicBezTo>
                      <a:cubicBezTo>
                        <a:pt x="46017" y="61398"/>
                        <a:pt x="45988" y="60612"/>
                        <a:pt x="45955" y="59824"/>
                      </a:cubicBezTo>
                      <a:cubicBezTo>
                        <a:pt x="45748" y="54592"/>
                        <a:pt x="45434" y="49232"/>
                        <a:pt x="45131" y="44633"/>
                      </a:cubicBezTo>
                      <a:cubicBezTo>
                        <a:pt x="44651" y="37335"/>
                        <a:pt x="44193" y="31934"/>
                        <a:pt x="44193" y="31934"/>
                      </a:cubicBezTo>
                      <a:lnTo>
                        <a:pt x="44193" y="31934"/>
                      </a:lnTo>
                      <a:cubicBezTo>
                        <a:pt x="45325" y="32258"/>
                        <a:pt x="46157" y="32857"/>
                        <a:pt x="46157" y="32857"/>
                      </a:cubicBezTo>
                      <a:cubicBezTo>
                        <a:pt x="45937" y="31772"/>
                        <a:pt x="45576" y="30733"/>
                        <a:pt x="45166" y="29803"/>
                      </a:cubicBezTo>
                      <a:cubicBezTo>
                        <a:pt x="44061" y="27293"/>
                        <a:pt x="42603" y="25525"/>
                        <a:pt x="42603" y="25525"/>
                      </a:cubicBezTo>
                      <a:lnTo>
                        <a:pt x="42603" y="25525"/>
                      </a:lnTo>
                      <a:cubicBezTo>
                        <a:pt x="43648" y="25560"/>
                        <a:pt x="45149" y="26085"/>
                        <a:pt x="45149" y="26085"/>
                      </a:cubicBezTo>
                      <a:cubicBezTo>
                        <a:pt x="42772" y="14656"/>
                        <a:pt x="37282" y="10267"/>
                        <a:pt x="33421" y="8576"/>
                      </a:cubicBezTo>
                      <a:cubicBezTo>
                        <a:pt x="31022" y="7530"/>
                        <a:pt x="29248" y="7527"/>
                        <a:pt x="29248" y="7527"/>
                      </a:cubicBezTo>
                      <a:cubicBezTo>
                        <a:pt x="29113" y="6004"/>
                        <a:pt x="30406" y="4149"/>
                        <a:pt x="30407" y="4148"/>
                      </a:cubicBezTo>
                      <a:lnTo>
                        <a:pt x="30407" y="4148"/>
                      </a:lnTo>
                      <a:cubicBezTo>
                        <a:pt x="27101" y="4574"/>
                        <a:pt x="26312" y="7083"/>
                        <a:pt x="26222" y="7396"/>
                      </a:cubicBezTo>
                      <a:cubicBezTo>
                        <a:pt x="26242" y="7140"/>
                        <a:pt x="26276" y="6884"/>
                        <a:pt x="26322" y="6633"/>
                      </a:cubicBezTo>
                      <a:cubicBezTo>
                        <a:pt x="27092" y="2144"/>
                        <a:pt x="30766" y="133"/>
                        <a:pt x="310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39"/>
                <p:cNvSpPr/>
                <p:nvPr/>
              </p:nvSpPr>
              <p:spPr>
                <a:xfrm>
                  <a:off x="1265898" y="1502361"/>
                  <a:ext cx="766746" cy="2987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69" h="88710" extrusionOk="0">
                      <a:moveTo>
                        <a:pt x="22769" y="0"/>
                      </a:moveTo>
                      <a:lnTo>
                        <a:pt x="22769" y="0"/>
                      </a:lnTo>
                      <a:cubicBezTo>
                        <a:pt x="17796" y="1164"/>
                        <a:pt x="17088" y="5316"/>
                        <a:pt x="17088" y="5316"/>
                      </a:cubicBezTo>
                      <a:cubicBezTo>
                        <a:pt x="17088" y="5316"/>
                        <a:pt x="17088" y="5316"/>
                        <a:pt x="17088" y="5316"/>
                      </a:cubicBezTo>
                      <a:cubicBezTo>
                        <a:pt x="6484" y="6834"/>
                        <a:pt x="3121" y="17321"/>
                        <a:pt x="3019" y="17649"/>
                      </a:cubicBezTo>
                      <a:cubicBezTo>
                        <a:pt x="3016" y="17652"/>
                        <a:pt x="3015" y="17655"/>
                        <a:pt x="3013" y="17659"/>
                      </a:cubicBezTo>
                      <a:lnTo>
                        <a:pt x="3024" y="17649"/>
                      </a:lnTo>
                      <a:cubicBezTo>
                        <a:pt x="4348" y="16416"/>
                        <a:pt x="6096" y="15813"/>
                        <a:pt x="6202" y="15781"/>
                      </a:cubicBezTo>
                      <a:lnTo>
                        <a:pt x="6202" y="15781"/>
                      </a:lnTo>
                      <a:cubicBezTo>
                        <a:pt x="5499" y="16429"/>
                        <a:pt x="4857" y="17229"/>
                        <a:pt x="4281" y="18117"/>
                      </a:cubicBezTo>
                      <a:cubicBezTo>
                        <a:pt x="2450" y="20916"/>
                        <a:pt x="1258" y="24558"/>
                        <a:pt x="650" y="26723"/>
                      </a:cubicBezTo>
                      <a:cubicBezTo>
                        <a:pt x="343" y="27850"/>
                        <a:pt x="188" y="28575"/>
                        <a:pt x="188" y="28575"/>
                      </a:cubicBezTo>
                      <a:cubicBezTo>
                        <a:pt x="959" y="28125"/>
                        <a:pt x="2204" y="27886"/>
                        <a:pt x="2204" y="27886"/>
                      </a:cubicBezTo>
                      <a:lnTo>
                        <a:pt x="2204" y="27886"/>
                      </a:lnTo>
                      <a:cubicBezTo>
                        <a:pt x="338" y="29813"/>
                        <a:pt x="0" y="34265"/>
                        <a:pt x="0" y="34265"/>
                      </a:cubicBezTo>
                      <a:cubicBezTo>
                        <a:pt x="600" y="33238"/>
                        <a:pt x="1851" y="32808"/>
                        <a:pt x="1851" y="32808"/>
                      </a:cubicBezTo>
                      <a:lnTo>
                        <a:pt x="1851" y="32808"/>
                      </a:lnTo>
                      <a:cubicBezTo>
                        <a:pt x="577" y="39514"/>
                        <a:pt x="337" y="50406"/>
                        <a:pt x="531" y="60741"/>
                      </a:cubicBezTo>
                      <a:cubicBezTo>
                        <a:pt x="658" y="67488"/>
                        <a:pt x="968" y="74000"/>
                        <a:pt x="1296" y="78960"/>
                      </a:cubicBezTo>
                      <a:cubicBezTo>
                        <a:pt x="1645" y="84245"/>
                        <a:pt x="2015" y="87769"/>
                        <a:pt x="2204" y="87941"/>
                      </a:cubicBezTo>
                      <a:cubicBezTo>
                        <a:pt x="2409" y="88123"/>
                        <a:pt x="3277" y="88413"/>
                        <a:pt x="4389" y="88710"/>
                      </a:cubicBezTo>
                      <a:cubicBezTo>
                        <a:pt x="3374" y="69281"/>
                        <a:pt x="109" y="49547"/>
                        <a:pt x="5217" y="30842"/>
                      </a:cubicBezTo>
                      <a:lnTo>
                        <a:pt x="5217" y="30842"/>
                      </a:lnTo>
                      <a:cubicBezTo>
                        <a:pt x="5127" y="30847"/>
                        <a:pt x="5037" y="30849"/>
                        <a:pt x="4947" y="30849"/>
                      </a:cubicBezTo>
                      <a:cubicBezTo>
                        <a:pt x="4324" y="30849"/>
                        <a:pt x="3707" y="30727"/>
                        <a:pt x="3130" y="30487"/>
                      </a:cubicBezTo>
                      <a:cubicBezTo>
                        <a:pt x="3200" y="29131"/>
                        <a:pt x="3810" y="27810"/>
                        <a:pt x="4798" y="26871"/>
                      </a:cubicBezTo>
                      <a:lnTo>
                        <a:pt x="4798" y="26871"/>
                      </a:lnTo>
                      <a:cubicBezTo>
                        <a:pt x="4693" y="26943"/>
                        <a:pt x="4577" y="26974"/>
                        <a:pt x="4458" y="26974"/>
                      </a:cubicBezTo>
                      <a:cubicBezTo>
                        <a:pt x="4100" y="26974"/>
                        <a:pt x="3724" y="26686"/>
                        <a:pt x="3604" y="26326"/>
                      </a:cubicBezTo>
                      <a:cubicBezTo>
                        <a:pt x="3445" y="25844"/>
                        <a:pt x="3592" y="25318"/>
                        <a:pt x="3759" y="24838"/>
                      </a:cubicBezTo>
                      <a:cubicBezTo>
                        <a:pt x="5240" y="20513"/>
                        <a:pt x="7858" y="16588"/>
                        <a:pt x="11280" y="13555"/>
                      </a:cubicBezTo>
                      <a:cubicBezTo>
                        <a:pt x="9898" y="13424"/>
                        <a:pt x="8518" y="13293"/>
                        <a:pt x="7140" y="13163"/>
                      </a:cubicBezTo>
                      <a:cubicBezTo>
                        <a:pt x="9255" y="10102"/>
                        <a:pt x="12558" y="7887"/>
                        <a:pt x="16191" y="7096"/>
                      </a:cubicBezTo>
                      <a:cubicBezTo>
                        <a:pt x="16691" y="6987"/>
                        <a:pt x="17220" y="6895"/>
                        <a:pt x="17636" y="6587"/>
                      </a:cubicBezTo>
                      <a:cubicBezTo>
                        <a:pt x="18165" y="6184"/>
                        <a:pt x="18394" y="5512"/>
                        <a:pt x="18659" y="4904"/>
                      </a:cubicBezTo>
                      <a:cubicBezTo>
                        <a:pt x="19369" y="3279"/>
                        <a:pt x="20533" y="2145"/>
                        <a:pt x="21810" y="1105"/>
                      </a:cubicBezTo>
                      <a:cubicBezTo>
                        <a:pt x="22270" y="385"/>
                        <a:pt x="22769" y="1"/>
                        <a:pt x="2276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9"/>
                <p:cNvSpPr/>
                <p:nvPr/>
              </p:nvSpPr>
              <p:spPr>
                <a:xfrm>
                  <a:off x="2054823" y="4090709"/>
                  <a:ext cx="584733" cy="380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4" h="11302" extrusionOk="0">
                      <a:moveTo>
                        <a:pt x="15228" y="0"/>
                      </a:moveTo>
                      <a:cubicBezTo>
                        <a:pt x="11453" y="1473"/>
                        <a:pt x="7626" y="2965"/>
                        <a:pt x="3603" y="3613"/>
                      </a:cubicBezTo>
                      <a:cubicBezTo>
                        <a:pt x="2440" y="3799"/>
                        <a:pt x="1111" y="3816"/>
                        <a:pt x="1" y="4080"/>
                      </a:cubicBezTo>
                      <a:cubicBezTo>
                        <a:pt x="1420" y="4062"/>
                        <a:pt x="2838" y="3972"/>
                        <a:pt x="4247" y="3810"/>
                      </a:cubicBezTo>
                      <a:cubicBezTo>
                        <a:pt x="9749" y="3169"/>
                        <a:pt x="13642" y="1630"/>
                        <a:pt x="13642" y="1630"/>
                      </a:cubicBezTo>
                      <a:cubicBezTo>
                        <a:pt x="13642" y="1630"/>
                        <a:pt x="14872" y="10307"/>
                        <a:pt x="15898" y="10818"/>
                      </a:cubicBezTo>
                      <a:cubicBezTo>
                        <a:pt x="16143" y="10941"/>
                        <a:pt x="16684" y="11113"/>
                        <a:pt x="17364" y="11301"/>
                      </a:cubicBezTo>
                      <a:cubicBezTo>
                        <a:pt x="15801" y="7840"/>
                        <a:pt x="15487" y="3840"/>
                        <a:pt x="152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39"/>
                <p:cNvSpPr/>
                <p:nvPr/>
              </p:nvSpPr>
              <p:spPr>
                <a:xfrm>
                  <a:off x="1582424" y="2830906"/>
                  <a:ext cx="997588" cy="120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4" h="35679" extrusionOk="0">
                      <a:moveTo>
                        <a:pt x="13682" y="0"/>
                      </a:moveTo>
                      <a:cubicBezTo>
                        <a:pt x="13670" y="0"/>
                        <a:pt x="13658" y="0"/>
                        <a:pt x="13646" y="0"/>
                      </a:cubicBezTo>
                      <a:cubicBezTo>
                        <a:pt x="10165" y="0"/>
                        <a:pt x="7529" y="520"/>
                        <a:pt x="5549" y="1616"/>
                      </a:cubicBezTo>
                      <a:cubicBezTo>
                        <a:pt x="1125" y="4069"/>
                        <a:pt x="0" y="9416"/>
                        <a:pt x="146" y="18333"/>
                      </a:cubicBezTo>
                      <a:cubicBezTo>
                        <a:pt x="328" y="29848"/>
                        <a:pt x="3474" y="35679"/>
                        <a:pt x="13247" y="35679"/>
                      </a:cubicBezTo>
                      <a:cubicBezTo>
                        <a:pt x="14427" y="35679"/>
                        <a:pt x="15703" y="35594"/>
                        <a:pt x="17082" y="35424"/>
                      </a:cubicBezTo>
                      <a:cubicBezTo>
                        <a:pt x="21101" y="34931"/>
                        <a:pt x="23829" y="33735"/>
                        <a:pt x="25647" y="31961"/>
                      </a:cubicBezTo>
                      <a:cubicBezTo>
                        <a:pt x="29624" y="28086"/>
                        <a:pt x="29257" y="21446"/>
                        <a:pt x="28525" y="13261"/>
                      </a:cubicBezTo>
                      <a:cubicBezTo>
                        <a:pt x="27465" y="1348"/>
                        <a:pt x="24144" y="0"/>
                        <a:pt x="136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39"/>
                <p:cNvSpPr/>
                <p:nvPr/>
              </p:nvSpPr>
              <p:spPr>
                <a:xfrm>
                  <a:off x="1582424" y="2885333"/>
                  <a:ext cx="863696" cy="114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8" h="34063" extrusionOk="0">
                      <a:moveTo>
                        <a:pt x="5549" y="0"/>
                      </a:moveTo>
                      <a:lnTo>
                        <a:pt x="5549" y="0"/>
                      </a:lnTo>
                      <a:cubicBezTo>
                        <a:pt x="1125" y="2453"/>
                        <a:pt x="0" y="7800"/>
                        <a:pt x="146" y="16717"/>
                      </a:cubicBezTo>
                      <a:cubicBezTo>
                        <a:pt x="328" y="28232"/>
                        <a:pt x="3474" y="34063"/>
                        <a:pt x="13247" y="34063"/>
                      </a:cubicBezTo>
                      <a:cubicBezTo>
                        <a:pt x="14427" y="34063"/>
                        <a:pt x="15703" y="33978"/>
                        <a:pt x="17082" y="33808"/>
                      </a:cubicBezTo>
                      <a:cubicBezTo>
                        <a:pt x="21101" y="33315"/>
                        <a:pt x="23829" y="32119"/>
                        <a:pt x="25647" y="30345"/>
                      </a:cubicBezTo>
                      <a:lnTo>
                        <a:pt x="25647" y="30345"/>
                      </a:lnTo>
                      <a:cubicBezTo>
                        <a:pt x="24087" y="30739"/>
                        <a:pt x="22596" y="31422"/>
                        <a:pt x="21043" y="31876"/>
                      </a:cubicBezTo>
                      <a:cubicBezTo>
                        <a:pt x="19592" y="32298"/>
                        <a:pt x="18081" y="32506"/>
                        <a:pt x="16569" y="32506"/>
                      </a:cubicBezTo>
                      <a:cubicBezTo>
                        <a:pt x="13832" y="32506"/>
                        <a:pt x="11092" y="31825"/>
                        <a:pt x="8697" y="30499"/>
                      </a:cubicBezTo>
                      <a:cubicBezTo>
                        <a:pt x="7354" y="29758"/>
                        <a:pt x="6107" y="28816"/>
                        <a:pt x="5134" y="27632"/>
                      </a:cubicBezTo>
                      <a:cubicBezTo>
                        <a:pt x="3569" y="25736"/>
                        <a:pt x="2773" y="23316"/>
                        <a:pt x="2286" y="20901"/>
                      </a:cubicBezTo>
                      <a:cubicBezTo>
                        <a:pt x="1264" y="15813"/>
                        <a:pt x="1490" y="10480"/>
                        <a:pt x="2938" y="5493"/>
                      </a:cubicBezTo>
                      <a:cubicBezTo>
                        <a:pt x="3509" y="3539"/>
                        <a:pt x="4285" y="1591"/>
                        <a:pt x="554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9"/>
                <p:cNvSpPr/>
                <p:nvPr/>
              </p:nvSpPr>
              <p:spPr>
                <a:xfrm>
                  <a:off x="1880023" y="3740706"/>
                  <a:ext cx="101597" cy="9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2879" extrusionOk="0">
                      <a:moveTo>
                        <a:pt x="1551" y="1"/>
                      </a:moveTo>
                      <a:cubicBezTo>
                        <a:pt x="989" y="1"/>
                        <a:pt x="476" y="330"/>
                        <a:pt x="242" y="845"/>
                      </a:cubicBezTo>
                      <a:cubicBezTo>
                        <a:pt x="1" y="1376"/>
                        <a:pt x="104" y="1998"/>
                        <a:pt x="501" y="2422"/>
                      </a:cubicBezTo>
                      <a:cubicBezTo>
                        <a:pt x="778" y="2719"/>
                        <a:pt x="1161" y="2879"/>
                        <a:pt x="1551" y="2879"/>
                      </a:cubicBezTo>
                      <a:cubicBezTo>
                        <a:pt x="1721" y="2879"/>
                        <a:pt x="1893" y="2849"/>
                        <a:pt x="2058" y="2786"/>
                      </a:cubicBezTo>
                      <a:cubicBezTo>
                        <a:pt x="2603" y="2582"/>
                        <a:pt x="2971" y="2068"/>
                        <a:pt x="2991" y="1486"/>
                      </a:cubicBezTo>
                      <a:cubicBezTo>
                        <a:pt x="3017" y="692"/>
                        <a:pt x="2394" y="27"/>
                        <a:pt x="1600" y="2"/>
                      </a:cubicBezTo>
                      <a:cubicBezTo>
                        <a:pt x="1584" y="1"/>
                        <a:pt x="1568" y="1"/>
                        <a:pt x="155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9"/>
                <p:cNvSpPr/>
                <p:nvPr/>
              </p:nvSpPr>
              <p:spPr>
                <a:xfrm>
                  <a:off x="2058596" y="3853467"/>
                  <a:ext cx="53644" cy="51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1522" extrusionOk="0">
                      <a:moveTo>
                        <a:pt x="775" y="1"/>
                      </a:moveTo>
                      <a:cubicBezTo>
                        <a:pt x="685" y="1"/>
                        <a:pt x="594" y="17"/>
                        <a:pt x="507" y="50"/>
                      </a:cubicBezTo>
                      <a:cubicBezTo>
                        <a:pt x="219" y="158"/>
                        <a:pt x="25" y="429"/>
                        <a:pt x="14" y="736"/>
                      </a:cubicBezTo>
                      <a:cubicBezTo>
                        <a:pt x="1" y="1156"/>
                        <a:pt x="329" y="1507"/>
                        <a:pt x="749" y="1521"/>
                      </a:cubicBezTo>
                      <a:cubicBezTo>
                        <a:pt x="757" y="1521"/>
                        <a:pt x="764" y="1521"/>
                        <a:pt x="772" y="1521"/>
                      </a:cubicBezTo>
                      <a:cubicBezTo>
                        <a:pt x="1070" y="1521"/>
                        <a:pt x="1341" y="1347"/>
                        <a:pt x="1466" y="1076"/>
                      </a:cubicBezTo>
                      <a:cubicBezTo>
                        <a:pt x="1593" y="795"/>
                        <a:pt x="1538" y="467"/>
                        <a:pt x="1329" y="242"/>
                      </a:cubicBezTo>
                      <a:cubicBezTo>
                        <a:pt x="1183" y="85"/>
                        <a:pt x="981" y="1"/>
                        <a:pt x="77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9"/>
                <p:cNvSpPr/>
                <p:nvPr/>
              </p:nvSpPr>
              <p:spPr>
                <a:xfrm>
                  <a:off x="1918587" y="3546574"/>
                  <a:ext cx="120860" cy="115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" h="3424" extrusionOk="0">
                      <a:moveTo>
                        <a:pt x="1845" y="1"/>
                      </a:moveTo>
                      <a:cubicBezTo>
                        <a:pt x="1175" y="1"/>
                        <a:pt x="566" y="392"/>
                        <a:pt x="287" y="1006"/>
                      </a:cubicBezTo>
                      <a:cubicBezTo>
                        <a:pt x="1" y="1636"/>
                        <a:pt x="124" y="2377"/>
                        <a:pt x="596" y="2881"/>
                      </a:cubicBezTo>
                      <a:cubicBezTo>
                        <a:pt x="927" y="3234"/>
                        <a:pt x="1382" y="3424"/>
                        <a:pt x="1847" y="3424"/>
                      </a:cubicBezTo>
                      <a:cubicBezTo>
                        <a:pt x="2049" y="3424"/>
                        <a:pt x="2253" y="3388"/>
                        <a:pt x="2449" y="3315"/>
                      </a:cubicBezTo>
                      <a:cubicBezTo>
                        <a:pt x="3097" y="3071"/>
                        <a:pt x="3534" y="2460"/>
                        <a:pt x="3556" y="1768"/>
                      </a:cubicBezTo>
                      <a:cubicBezTo>
                        <a:pt x="3588" y="824"/>
                        <a:pt x="2847" y="32"/>
                        <a:pt x="1902" y="2"/>
                      </a:cubicBezTo>
                      <a:cubicBezTo>
                        <a:pt x="1883" y="1"/>
                        <a:pt x="1864" y="1"/>
                        <a:pt x="184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39"/>
                <p:cNvSpPr/>
                <p:nvPr/>
              </p:nvSpPr>
              <p:spPr>
                <a:xfrm>
                  <a:off x="1792589" y="3353385"/>
                  <a:ext cx="74354" cy="70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" h="2108" extrusionOk="0">
                      <a:moveTo>
                        <a:pt x="1136" y="0"/>
                      </a:moveTo>
                      <a:cubicBezTo>
                        <a:pt x="723" y="0"/>
                        <a:pt x="347" y="240"/>
                        <a:pt x="176" y="619"/>
                      </a:cubicBezTo>
                      <a:cubicBezTo>
                        <a:pt x="0" y="1007"/>
                        <a:pt x="74" y="1463"/>
                        <a:pt x="365" y="1773"/>
                      </a:cubicBezTo>
                      <a:cubicBezTo>
                        <a:pt x="569" y="1991"/>
                        <a:pt x="849" y="2107"/>
                        <a:pt x="1135" y="2107"/>
                      </a:cubicBezTo>
                      <a:cubicBezTo>
                        <a:pt x="1260" y="2107"/>
                        <a:pt x="1385" y="2085"/>
                        <a:pt x="1506" y="2040"/>
                      </a:cubicBezTo>
                      <a:cubicBezTo>
                        <a:pt x="1904" y="1890"/>
                        <a:pt x="2174" y="1514"/>
                        <a:pt x="2188" y="1088"/>
                      </a:cubicBezTo>
                      <a:cubicBezTo>
                        <a:pt x="2207" y="507"/>
                        <a:pt x="1751" y="21"/>
                        <a:pt x="1170" y="1"/>
                      </a:cubicBezTo>
                      <a:cubicBezTo>
                        <a:pt x="1158" y="0"/>
                        <a:pt x="1147" y="0"/>
                        <a:pt x="113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39"/>
                <p:cNvSpPr/>
                <p:nvPr/>
              </p:nvSpPr>
              <p:spPr>
                <a:xfrm>
                  <a:off x="1413047" y="1901942"/>
                  <a:ext cx="1240452" cy="841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36" h="24992" extrusionOk="0">
                      <a:moveTo>
                        <a:pt x="30444" y="1"/>
                      </a:moveTo>
                      <a:cubicBezTo>
                        <a:pt x="25891" y="2251"/>
                        <a:pt x="20579" y="2862"/>
                        <a:pt x="16155" y="2862"/>
                      </a:cubicBezTo>
                      <a:cubicBezTo>
                        <a:pt x="10905" y="2862"/>
                        <a:pt x="6905" y="2002"/>
                        <a:pt x="6905" y="2002"/>
                      </a:cubicBezTo>
                      <a:lnTo>
                        <a:pt x="6905" y="2002"/>
                      </a:lnTo>
                      <a:cubicBezTo>
                        <a:pt x="3213" y="4259"/>
                        <a:pt x="0" y="15980"/>
                        <a:pt x="7044" y="21863"/>
                      </a:cubicBezTo>
                      <a:cubicBezTo>
                        <a:pt x="9562" y="23966"/>
                        <a:pt x="13641" y="24991"/>
                        <a:pt x="17927" y="24991"/>
                      </a:cubicBezTo>
                      <a:cubicBezTo>
                        <a:pt x="23114" y="24991"/>
                        <a:pt x="28604" y="23490"/>
                        <a:pt x="31997" y="20580"/>
                      </a:cubicBezTo>
                      <a:cubicBezTo>
                        <a:pt x="33642" y="19172"/>
                        <a:pt x="34790" y="17437"/>
                        <a:pt x="35180" y="15381"/>
                      </a:cubicBezTo>
                      <a:cubicBezTo>
                        <a:pt x="36835" y="6684"/>
                        <a:pt x="31843" y="1329"/>
                        <a:pt x="30682" y="214"/>
                      </a:cubicBezTo>
                      <a:cubicBezTo>
                        <a:pt x="30532" y="74"/>
                        <a:pt x="30444" y="1"/>
                        <a:pt x="304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39"/>
                <p:cNvSpPr/>
                <p:nvPr/>
              </p:nvSpPr>
              <p:spPr>
                <a:xfrm>
                  <a:off x="1413047" y="1901942"/>
                  <a:ext cx="1077533" cy="841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98" h="24992" extrusionOk="0">
                      <a:moveTo>
                        <a:pt x="30444" y="1"/>
                      </a:moveTo>
                      <a:cubicBezTo>
                        <a:pt x="25891" y="2251"/>
                        <a:pt x="20579" y="2862"/>
                        <a:pt x="16155" y="2862"/>
                      </a:cubicBezTo>
                      <a:cubicBezTo>
                        <a:pt x="10905" y="2862"/>
                        <a:pt x="6905" y="2002"/>
                        <a:pt x="6905" y="2002"/>
                      </a:cubicBezTo>
                      <a:lnTo>
                        <a:pt x="6905" y="2002"/>
                      </a:lnTo>
                      <a:cubicBezTo>
                        <a:pt x="3213" y="4259"/>
                        <a:pt x="0" y="15980"/>
                        <a:pt x="7044" y="21863"/>
                      </a:cubicBezTo>
                      <a:cubicBezTo>
                        <a:pt x="9562" y="23966"/>
                        <a:pt x="13641" y="24991"/>
                        <a:pt x="17927" y="24991"/>
                      </a:cubicBezTo>
                      <a:cubicBezTo>
                        <a:pt x="23114" y="24991"/>
                        <a:pt x="28604" y="23490"/>
                        <a:pt x="31997" y="20580"/>
                      </a:cubicBezTo>
                      <a:lnTo>
                        <a:pt x="31997" y="20580"/>
                      </a:lnTo>
                      <a:cubicBezTo>
                        <a:pt x="27899" y="22746"/>
                        <a:pt x="23259" y="24029"/>
                        <a:pt x="18646" y="24029"/>
                      </a:cubicBezTo>
                      <a:cubicBezTo>
                        <a:pt x="16745" y="24029"/>
                        <a:pt x="14849" y="23811"/>
                        <a:pt x="12996" y="23348"/>
                      </a:cubicBezTo>
                      <a:cubicBezTo>
                        <a:pt x="11246" y="22909"/>
                        <a:pt x="9521" y="22241"/>
                        <a:pt x="8130" y="21097"/>
                      </a:cubicBezTo>
                      <a:cubicBezTo>
                        <a:pt x="6190" y="19505"/>
                        <a:pt x="5043" y="17073"/>
                        <a:pt x="4710" y="14588"/>
                      </a:cubicBezTo>
                      <a:cubicBezTo>
                        <a:pt x="4377" y="12097"/>
                        <a:pt x="4802" y="9551"/>
                        <a:pt x="5607" y="7174"/>
                      </a:cubicBezTo>
                      <a:cubicBezTo>
                        <a:pt x="5835" y="6485"/>
                        <a:pt x="6108" y="5788"/>
                        <a:pt x="6606" y="5264"/>
                      </a:cubicBezTo>
                      <a:cubicBezTo>
                        <a:pt x="7680" y="4136"/>
                        <a:pt x="9430" y="4099"/>
                        <a:pt x="10983" y="4085"/>
                      </a:cubicBezTo>
                      <a:cubicBezTo>
                        <a:pt x="15477" y="4047"/>
                        <a:pt x="19957" y="3573"/>
                        <a:pt x="24359" y="2670"/>
                      </a:cubicBezTo>
                      <a:cubicBezTo>
                        <a:pt x="26968" y="2131"/>
                        <a:pt x="29022" y="1522"/>
                        <a:pt x="30682" y="214"/>
                      </a:cubicBezTo>
                      <a:cubicBezTo>
                        <a:pt x="30532" y="74"/>
                        <a:pt x="30444" y="1"/>
                        <a:pt x="3044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39"/>
                <p:cNvSpPr/>
                <p:nvPr/>
              </p:nvSpPr>
              <p:spPr>
                <a:xfrm>
                  <a:off x="1718257" y="2129922"/>
                  <a:ext cx="153726" cy="25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5" h="7558" extrusionOk="0">
                      <a:moveTo>
                        <a:pt x="511" y="0"/>
                      </a:moveTo>
                      <a:cubicBezTo>
                        <a:pt x="510" y="2"/>
                        <a:pt x="0" y="7394"/>
                        <a:pt x="2201" y="7555"/>
                      </a:cubicBezTo>
                      <a:cubicBezTo>
                        <a:pt x="2224" y="7557"/>
                        <a:pt x="2247" y="7557"/>
                        <a:pt x="2270" y="7557"/>
                      </a:cubicBezTo>
                      <a:cubicBezTo>
                        <a:pt x="4405" y="7557"/>
                        <a:pt x="4564" y="135"/>
                        <a:pt x="4564" y="134"/>
                      </a:cubicBezTo>
                      <a:lnTo>
                        <a:pt x="4564" y="134"/>
                      </a:lnTo>
                      <a:cubicBezTo>
                        <a:pt x="4564" y="135"/>
                        <a:pt x="3525" y="5795"/>
                        <a:pt x="2356" y="5795"/>
                      </a:cubicBezTo>
                      <a:cubicBezTo>
                        <a:pt x="2352" y="5795"/>
                        <a:pt x="2348" y="5795"/>
                        <a:pt x="2344" y="5795"/>
                      </a:cubicBezTo>
                      <a:cubicBezTo>
                        <a:pt x="761" y="5743"/>
                        <a:pt x="511" y="1"/>
                        <a:pt x="5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39"/>
                <p:cNvSpPr/>
                <p:nvPr/>
              </p:nvSpPr>
              <p:spPr>
                <a:xfrm>
                  <a:off x="2276911" y="2131539"/>
                  <a:ext cx="153693" cy="25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4" h="7558" extrusionOk="0">
                      <a:moveTo>
                        <a:pt x="510" y="1"/>
                      </a:moveTo>
                      <a:cubicBezTo>
                        <a:pt x="510" y="2"/>
                        <a:pt x="1" y="7395"/>
                        <a:pt x="2200" y="7555"/>
                      </a:cubicBezTo>
                      <a:cubicBezTo>
                        <a:pt x="2223" y="7557"/>
                        <a:pt x="2246" y="7558"/>
                        <a:pt x="2269" y="7558"/>
                      </a:cubicBezTo>
                      <a:cubicBezTo>
                        <a:pt x="4405" y="7558"/>
                        <a:pt x="4563" y="135"/>
                        <a:pt x="4564" y="134"/>
                      </a:cubicBezTo>
                      <a:lnTo>
                        <a:pt x="4564" y="134"/>
                      </a:lnTo>
                      <a:cubicBezTo>
                        <a:pt x="4563" y="135"/>
                        <a:pt x="3748" y="5795"/>
                        <a:pt x="2360" y="5795"/>
                      </a:cubicBezTo>
                      <a:cubicBezTo>
                        <a:pt x="2354" y="5795"/>
                        <a:pt x="2348" y="5795"/>
                        <a:pt x="2343" y="5795"/>
                      </a:cubicBezTo>
                      <a:cubicBezTo>
                        <a:pt x="990" y="5751"/>
                        <a:pt x="510" y="2"/>
                        <a:pt x="5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39"/>
                <p:cNvSpPr/>
                <p:nvPr/>
              </p:nvSpPr>
              <p:spPr>
                <a:xfrm>
                  <a:off x="1925525" y="2166196"/>
                  <a:ext cx="269030" cy="155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9" h="4624" fill="none" extrusionOk="0">
                      <a:moveTo>
                        <a:pt x="233" y="0"/>
                      </a:moveTo>
                      <a:cubicBezTo>
                        <a:pt x="233" y="0"/>
                        <a:pt x="1" y="4360"/>
                        <a:pt x="3967" y="4492"/>
                      </a:cubicBezTo>
                      <a:cubicBezTo>
                        <a:pt x="7931" y="4624"/>
                        <a:pt x="7989" y="258"/>
                        <a:pt x="7989" y="258"/>
                      </a:cubicBezTo>
                    </a:path>
                  </a:pathLst>
                </a:custGeom>
                <a:solidFill>
                  <a:schemeClr val="dk1"/>
                </a:solidFill>
                <a:ln w="190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39"/>
                <p:cNvSpPr/>
                <p:nvPr/>
              </p:nvSpPr>
              <p:spPr>
                <a:xfrm>
                  <a:off x="1558949" y="2363123"/>
                  <a:ext cx="203464" cy="109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2" h="3240" extrusionOk="0">
                      <a:moveTo>
                        <a:pt x="2889" y="1"/>
                      </a:moveTo>
                      <a:cubicBezTo>
                        <a:pt x="1322" y="1"/>
                        <a:pt x="59" y="662"/>
                        <a:pt x="29" y="1522"/>
                      </a:cubicBezTo>
                      <a:cubicBezTo>
                        <a:pt x="1" y="2414"/>
                        <a:pt x="1316" y="3180"/>
                        <a:pt x="2968" y="3237"/>
                      </a:cubicBezTo>
                      <a:cubicBezTo>
                        <a:pt x="3031" y="3239"/>
                        <a:pt x="3092" y="3240"/>
                        <a:pt x="3154" y="3240"/>
                      </a:cubicBezTo>
                      <a:cubicBezTo>
                        <a:pt x="4720" y="3240"/>
                        <a:pt x="5984" y="2579"/>
                        <a:pt x="6013" y="1720"/>
                      </a:cubicBezTo>
                      <a:cubicBezTo>
                        <a:pt x="6042" y="826"/>
                        <a:pt x="4727" y="60"/>
                        <a:pt x="3074" y="4"/>
                      </a:cubicBezTo>
                      <a:cubicBezTo>
                        <a:pt x="3012" y="2"/>
                        <a:pt x="2950" y="1"/>
                        <a:pt x="288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39"/>
                <p:cNvSpPr/>
                <p:nvPr/>
              </p:nvSpPr>
              <p:spPr>
                <a:xfrm>
                  <a:off x="2368151" y="2389932"/>
                  <a:ext cx="203464" cy="10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2" h="3239" extrusionOk="0">
                      <a:moveTo>
                        <a:pt x="2890" y="0"/>
                      </a:moveTo>
                      <a:cubicBezTo>
                        <a:pt x="1322" y="0"/>
                        <a:pt x="58" y="662"/>
                        <a:pt x="29" y="1521"/>
                      </a:cubicBezTo>
                      <a:cubicBezTo>
                        <a:pt x="0" y="2413"/>
                        <a:pt x="1315" y="3181"/>
                        <a:pt x="2968" y="3236"/>
                      </a:cubicBezTo>
                      <a:cubicBezTo>
                        <a:pt x="3030" y="3238"/>
                        <a:pt x="3092" y="3239"/>
                        <a:pt x="3154" y="3239"/>
                      </a:cubicBezTo>
                      <a:cubicBezTo>
                        <a:pt x="4722" y="3239"/>
                        <a:pt x="5985" y="2578"/>
                        <a:pt x="6013" y="1719"/>
                      </a:cubicBezTo>
                      <a:cubicBezTo>
                        <a:pt x="6042" y="826"/>
                        <a:pt x="4727" y="59"/>
                        <a:pt x="3075" y="3"/>
                      </a:cubicBezTo>
                      <a:cubicBezTo>
                        <a:pt x="3013" y="1"/>
                        <a:pt x="2952" y="0"/>
                        <a:pt x="289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77" name="Google Shape;377;p39"/>
                <p:cNvGrpSpPr/>
                <p:nvPr/>
              </p:nvGrpSpPr>
              <p:grpSpPr>
                <a:xfrm rot="-557802">
                  <a:off x="1553765" y="2778581"/>
                  <a:ext cx="1090113" cy="1108975"/>
                  <a:chOff x="6432400" y="1909750"/>
                  <a:chExt cx="665550" cy="677025"/>
                </a:xfrm>
              </p:grpSpPr>
              <p:sp>
                <p:nvSpPr>
                  <p:cNvPr id="378" name="Google Shape;378;p39"/>
                  <p:cNvSpPr/>
                  <p:nvPr/>
                </p:nvSpPr>
                <p:spPr>
                  <a:xfrm>
                    <a:off x="6432400" y="1909750"/>
                    <a:ext cx="117925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7" h="5026" extrusionOk="0">
                        <a:moveTo>
                          <a:pt x="508" y="1"/>
                        </a:moveTo>
                        <a:cubicBezTo>
                          <a:pt x="268" y="1"/>
                          <a:pt x="36" y="184"/>
                          <a:pt x="29" y="467"/>
                        </a:cubicBezTo>
                        <a:cubicBezTo>
                          <a:pt x="0" y="1527"/>
                          <a:pt x="240" y="3242"/>
                          <a:pt x="1665" y="5025"/>
                        </a:cubicBezTo>
                        <a:lnTo>
                          <a:pt x="4717" y="2584"/>
                        </a:lnTo>
                        <a:cubicBezTo>
                          <a:pt x="4717" y="2584"/>
                          <a:pt x="2753" y="2111"/>
                          <a:pt x="848" y="148"/>
                        </a:cubicBezTo>
                        <a:cubicBezTo>
                          <a:pt x="751" y="46"/>
                          <a:pt x="628" y="1"/>
                          <a:pt x="5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39"/>
                  <p:cNvSpPr/>
                  <p:nvPr/>
                </p:nvSpPr>
                <p:spPr>
                  <a:xfrm>
                    <a:off x="64380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0" y="1"/>
                        </a:moveTo>
                        <a:cubicBezTo>
                          <a:pt x="214" y="857"/>
                          <a:pt x="634" y="1835"/>
                          <a:pt x="1438" y="2841"/>
                        </a:cubicBezTo>
                        <a:lnTo>
                          <a:pt x="4490" y="402"/>
                        </a:lnTo>
                        <a:cubicBezTo>
                          <a:pt x="4490" y="402"/>
                          <a:pt x="4344" y="365"/>
                          <a:pt x="4099" y="276"/>
                        </a:cubicBezTo>
                        <a:cubicBezTo>
                          <a:pt x="3532" y="668"/>
                          <a:pt x="2877" y="861"/>
                          <a:pt x="2225" y="861"/>
                        </a:cubicBezTo>
                        <a:cubicBezTo>
                          <a:pt x="1424" y="861"/>
                          <a:pt x="626" y="57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39"/>
                  <p:cNvSpPr/>
                  <p:nvPr/>
                </p:nvSpPr>
                <p:spPr>
                  <a:xfrm>
                    <a:off x="6962775" y="1909750"/>
                    <a:ext cx="118000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5026" extrusionOk="0">
                        <a:moveTo>
                          <a:pt x="4210" y="1"/>
                        </a:moveTo>
                        <a:cubicBezTo>
                          <a:pt x="4090" y="1"/>
                          <a:pt x="3968" y="46"/>
                          <a:pt x="3871" y="148"/>
                        </a:cubicBezTo>
                        <a:cubicBezTo>
                          <a:pt x="1963" y="2111"/>
                          <a:pt x="0" y="2584"/>
                          <a:pt x="0" y="2584"/>
                        </a:cubicBezTo>
                        <a:lnTo>
                          <a:pt x="3055" y="5025"/>
                        </a:lnTo>
                        <a:cubicBezTo>
                          <a:pt x="4479" y="3242"/>
                          <a:pt x="4719" y="1527"/>
                          <a:pt x="4690" y="467"/>
                        </a:cubicBezTo>
                        <a:cubicBezTo>
                          <a:pt x="4683" y="184"/>
                          <a:pt x="4450" y="1"/>
                          <a:pt x="42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39"/>
                  <p:cNvSpPr/>
                  <p:nvPr/>
                </p:nvSpPr>
                <p:spPr>
                  <a:xfrm>
                    <a:off x="69627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4489" y="1"/>
                        </a:moveTo>
                        <a:lnTo>
                          <a:pt x="4489" y="1"/>
                        </a:lnTo>
                        <a:cubicBezTo>
                          <a:pt x="3865" y="570"/>
                          <a:pt x="3068" y="861"/>
                          <a:pt x="2268" y="861"/>
                        </a:cubicBezTo>
                        <a:cubicBezTo>
                          <a:pt x="1616" y="861"/>
                          <a:pt x="961" y="668"/>
                          <a:pt x="394" y="276"/>
                        </a:cubicBezTo>
                        <a:cubicBezTo>
                          <a:pt x="148" y="365"/>
                          <a:pt x="0" y="402"/>
                          <a:pt x="0" y="402"/>
                        </a:cubicBezTo>
                        <a:lnTo>
                          <a:pt x="3055" y="2841"/>
                        </a:lnTo>
                        <a:cubicBezTo>
                          <a:pt x="3858" y="1835"/>
                          <a:pt x="4275" y="857"/>
                          <a:pt x="448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39"/>
                  <p:cNvSpPr/>
                  <p:nvPr/>
                </p:nvSpPr>
                <p:spPr>
                  <a:xfrm>
                    <a:off x="6619725" y="2335200"/>
                    <a:ext cx="246425" cy="25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7" h="10063" extrusionOk="0">
                        <a:moveTo>
                          <a:pt x="740" y="1"/>
                        </a:moveTo>
                        <a:cubicBezTo>
                          <a:pt x="376" y="1"/>
                          <a:pt x="162" y="236"/>
                          <a:pt x="1" y="682"/>
                        </a:cubicBezTo>
                        <a:lnTo>
                          <a:pt x="3195" y="8493"/>
                        </a:lnTo>
                        <a:cubicBezTo>
                          <a:pt x="3333" y="8821"/>
                          <a:pt x="3533" y="9119"/>
                          <a:pt x="3784" y="9370"/>
                        </a:cubicBezTo>
                        <a:cubicBezTo>
                          <a:pt x="4017" y="9608"/>
                          <a:pt x="4302" y="9790"/>
                          <a:pt x="4617" y="9896"/>
                        </a:cubicBezTo>
                        <a:lnTo>
                          <a:pt x="4762" y="9960"/>
                        </a:lnTo>
                        <a:lnTo>
                          <a:pt x="4929" y="9999"/>
                        </a:lnTo>
                        <a:cubicBezTo>
                          <a:pt x="4932" y="9999"/>
                          <a:pt x="4936" y="9999"/>
                          <a:pt x="4939" y="9999"/>
                        </a:cubicBezTo>
                        <a:cubicBezTo>
                          <a:pt x="4957" y="9999"/>
                          <a:pt x="4974" y="10004"/>
                          <a:pt x="4987" y="10012"/>
                        </a:cubicBezTo>
                        <a:cubicBezTo>
                          <a:pt x="5008" y="10020"/>
                          <a:pt x="5029" y="10023"/>
                          <a:pt x="5050" y="10023"/>
                        </a:cubicBezTo>
                        <a:cubicBezTo>
                          <a:pt x="5092" y="10035"/>
                          <a:pt x="5135" y="10042"/>
                          <a:pt x="5177" y="10042"/>
                        </a:cubicBezTo>
                        <a:cubicBezTo>
                          <a:pt x="5183" y="10042"/>
                          <a:pt x="5189" y="10042"/>
                          <a:pt x="5195" y="10042"/>
                        </a:cubicBezTo>
                        <a:cubicBezTo>
                          <a:pt x="5235" y="10055"/>
                          <a:pt x="5277" y="10063"/>
                          <a:pt x="5317" y="10063"/>
                        </a:cubicBezTo>
                        <a:lnTo>
                          <a:pt x="5814" y="10063"/>
                        </a:lnTo>
                        <a:lnTo>
                          <a:pt x="5872" y="10042"/>
                        </a:lnTo>
                        <a:cubicBezTo>
                          <a:pt x="6778" y="9928"/>
                          <a:pt x="7558" y="9336"/>
                          <a:pt x="7912" y="8493"/>
                        </a:cubicBezTo>
                        <a:lnTo>
                          <a:pt x="9856" y="3737"/>
                        </a:lnTo>
                        <a:cubicBezTo>
                          <a:pt x="9812" y="3433"/>
                          <a:pt x="9769" y="3124"/>
                          <a:pt x="9735" y="2860"/>
                        </a:cubicBezTo>
                        <a:cubicBezTo>
                          <a:pt x="9487" y="1018"/>
                          <a:pt x="9352" y="1"/>
                          <a:pt x="8601" y="1"/>
                        </a:cubicBezTo>
                        <a:cubicBezTo>
                          <a:pt x="7846" y="1"/>
                          <a:pt x="7708" y="1018"/>
                          <a:pt x="7463" y="2860"/>
                        </a:cubicBezTo>
                        <a:cubicBezTo>
                          <a:pt x="7412" y="3216"/>
                          <a:pt x="7354" y="3652"/>
                          <a:pt x="7291" y="4043"/>
                        </a:cubicBezTo>
                        <a:cubicBezTo>
                          <a:pt x="7222" y="3652"/>
                          <a:pt x="7164" y="3216"/>
                          <a:pt x="7116" y="2860"/>
                        </a:cubicBezTo>
                        <a:cubicBezTo>
                          <a:pt x="6873" y="1018"/>
                          <a:pt x="6736" y="1"/>
                          <a:pt x="5980" y="1"/>
                        </a:cubicBezTo>
                        <a:lnTo>
                          <a:pt x="5956" y="1"/>
                        </a:lnTo>
                        <a:lnTo>
                          <a:pt x="5605" y="867"/>
                        </a:lnTo>
                        <a:lnTo>
                          <a:pt x="5396" y="352"/>
                        </a:lnTo>
                        <a:cubicBezTo>
                          <a:pt x="5119" y="796"/>
                          <a:pt x="5005" y="1652"/>
                          <a:pt x="4841" y="2860"/>
                        </a:cubicBezTo>
                        <a:cubicBezTo>
                          <a:pt x="4796" y="3216"/>
                          <a:pt x="4733" y="3652"/>
                          <a:pt x="4670" y="4043"/>
                        </a:cubicBezTo>
                        <a:cubicBezTo>
                          <a:pt x="4604" y="3652"/>
                          <a:pt x="4545" y="3216"/>
                          <a:pt x="4500" y="2860"/>
                        </a:cubicBezTo>
                        <a:cubicBezTo>
                          <a:pt x="4252" y="1018"/>
                          <a:pt x="4115" y="1"/>
                          <a:pt x="3362" y="1"/>
                        </a:cubicBezTo>
                        <a:cubicBezTo>
                          <a:pt x="2606" y="1"/>
                          <a:pt x="2471" y="1018"/>
                          <a:pt x="2220" y="2860"/>
                        </a:cubicBezTo>
                        <a:cubicBezTo>
                          <a:pt x="2173" y="3216"/>
                          <a:pt x="2114" y="3652"/>
                          <a:pt x="2051" y="4043"/>
                        </a:cubicBezTo>
                        <a:cubicBezTo>
                          <a:pt x="1982" y="3652"/>
                          <a:pt x="1924" y="3216"/>
                          <a:pt x="1877" y="2860"/>
                        </a:cubicBezTo>
                        <a:cubicBezTo>
                          <a:pt x="1628" y="1018"/>
                          <a:pt x="1491" y="1"/>
                          <a:pt x="74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39"/>
                  <p:cNvSpPr/>
                  <p:nvPr/>
                </p:nvSpPr>
                <p:spPr>
                  <a:xfrm>
                    <a:off x="6870150" y="2335200"/>
                    <a:ext cx="33850" cy="8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4" h="3341" extrusionOk="0">
                        <a:moveTo>
                          <a:pt x="1198" y="1"/>
                        </a:moveTo>
                        <a:cubicBezTo>
                          <a:pt x="442" y="1"/>
                          <a:pt x="307" y="1018"/>
                          <a:pt x="64" y="2860"/>
                        </a:cubicBezTo>
                        <a:cubicBezTo>
                          <a:pt x="43" y="3010"/>
                          <a:pt x="19" y="3172"/>
                          <a:pt x="1" y="3341"/>
                        </a:cubicBezTo>
                        <a:lnTo>
                          <a:pt x="1353" y="22"/>
                        </a:lnTo>
                        <a:cubicBezTo>
                          <a:pt x="1303" y="6"/>
                          <a:pt x="1250" y="1"/>
                          <a:pt x="1198" y="1"/>
                        </a:cubicBezTo>
                        <a:close/>
                      </a:path>
                    </a:pathLst>
                  </a:custGeom>
                  <a:solidFill>
                    <a:srgbClr val="42C1C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39"/>
                  <p:cNvSpPr/>
                  <p:nvPr/>
                </p:nvSpPr>
                <p:spPr>
                  <a:xfrm>
                    <a:off x="6787125" y="1928750"/>
                    <a:ext cx="216150" cy="42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46" h="17126" extrusionOk="0">
                        <a:moveTo>
                          <a:pt x="7509" y="1"/>
                        </a:moveTo>
                        <a:cubicBezTo>
                          <a:pt x="7190" y="1"/>
                          <a:pt x="6880" y="64"/>
                          <a:pt x="6588" y="186"/>
                        </a:cubicBezTo>
                        <a:cubicBezTo>
                          <a:pt x="6292" y="310"/>
                          <a:pt x="6022" y="492"/>
                          <a:pt x="5795" y="719"/>
                        </a:cubicBezTo>
                        <a:cubicBezTo>
                          <a:pt x="5557" y="957"/>
                          <a:pt x="5369" y="1240"/>
                          <a:pt x="5240" y="1549"/>
                        </a:cubicBezTo>
                        <a:lnTo>
                          <a:pt x="0" y="14436"/>
                        </a:lnTo>
                        <a:lnTo>
                          <a:pt x="888" y="16610"/>
                        </a:lnTo>
                        <a:lnTo>
                          <a:pt x="1099" y="17125"/>
                        </a:lnTo>
                        <a:lnTo>
                          <a:pt x="1448" y="16259"/>
                        </a:lnTo>
                        <a:lnTo>
                          <a:pt x="7430" y="1549"/>
                        </a:lnTo>
                        <a:cubicBezTo>
                          <a:pt x="7560" y="1240"/>
                          <a:pt x="7748" y="957"/>
                          <a:pt x="7985" y="719"/>
                        </a:cubicBezTo>
                        <a:cubicBezTo>
                          <a:pt x="8178" y="529"/>
                          <a:pt x="8400" y="373"/>
                          <a:pt x="8646" y="257"/>
                        </a:cubicBezTo>
                        <a:cubicBezTo>
                          <a:pt x="8601" y="233"/>
                          <a:pt x="8559" y="207"/>
                          <a:pt x="8516" y="186"/>
                        </a:cubicBezTo>
                        <a:cubicBezTo>
                          <a:pt x="8199" y="64"/>
                          <a:pt x="7864" y="3"/>
                          <a:pt x="7528" y="1"/>
                        </a:cubicBezTo>
                        <a:cubicBezTo>
                          <a:pt x="7522" y="1"/>
                          <a:pt x="7515" y="1"/>
                          <a:pt x="750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39"/>
                  <p:cNvSpPr/>
                  <p:nvPr/>
                </p:nvSpPr>
                <p:spPr>
                  <a:xfrm>
                    <a:off x="6945250" y="2134600"/>
                    <a:ext cx="129650" cy="45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6" h="18085" extrusionOk="0">
                        <a:moveTo>
                          <a:pt x="1658" y="0"/>
                        </a:moveTo>
                        <a:lnTo>
                          <a:pt x="1" y="4053"/>
                        </a:lnTo>
                        <a:lnTo>
                          <a:pt x="545" y="8083"/>
                        </a:lnTo>
                        <a:lnTo>
                          <a:pt x="1573" y="15878"/>
                        </a:lnTo>
                        <a:cubicBezTo>
                          <a:pt x="1605" y="16221"/>
                          <a:pt x="1713" y="16551"/>
                          <a:pt x="1888" y="16847"/>
                        </a:cubicBezTo>
                        <a:cubicBezTo>
                          <a:pt x="2057" y="17130"/>
                          <a:pt x="2279" y="17376"/>
                          <a:pt x="2540" y="17569"/>
                        </a:cubicBezTo>
                        <a:cubicBezTo>
                          <a:pt x="2804" y="17764"/>
                          <a:pt x="3100" y="17910"/>
                          <a:pt x="3417" y="17992"/>
                        </a:cubicBezTo>
                        <a:cubicBezTo>
                          <a:pt x="3642" y="18053"/>
                          <a:pt x="3872" y="18084"/>
                          <a:pt x="4103" y="18084"/>
                        </a:cubicBezTo>
                        <a:cubicBezTo>
                          <a:pt x="4208" y="18084"/>
                          <a:pt x="4312" y="18078"/>
                          <a:pt x="4416" y="18066"/>
                        </a:cubicBezTo>
                        <a:cubicBezTo>
                          <a:pt x="4683" y="18029"/>
                          <a:pt x="4942" y="17952"/>
                          <a:pt x="5185" y="17836"/>
                        </a:cubicBezTo>
                        <a:cubicBezTo>
                          <a:pt x="5024" y="17764"/>
                          <a:pt x="4873" y="17674"/>
                          <a:pt x="4733" y="17569"/>
                        </a:cubicBezTo>
                        <a:cubicBezTo>
                          <a:pt x="4469" y="17376"/>
                          <a:pt x="4247" y="17130"/>
                          <a:pt x="4081" y="16850"/>
                        </a:cubicBezTo>
                        <a:cubicBezTo>
                          <a:pt x="3904" y="16551"/>
                          <a:pt x="3798" y="16221"/>
                          <a:pt x="3764" y="15880"/>
                        </a:cubicBezTo>
                        <a:lnTo>
                          <a:pt x="2736" y="8086"/>
                        </a:lnTo>
                        <a:lnTo>
                          <a:pt x="1658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39"/>
                  <p:cNvSpPr/>
                  <p:nvPr/>
                </p:nvSpPr>
                <p:spPr>
                  <a:xfrm>
                    <a:off x="6559350" y="2245600"/>
                    <a:ext cx="393525" cy="20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41" h="8368" extrusionOk="0">
                        <a:moveTo>
                          <a:pt x="11726" y="1950"/>
                        </a:moveTo>
                        <a:cubicBezTo>
                          <a:pt x="11952" y="1950"/>
                          <a:pt x="12176" y="1999"/>
                          <a:pt x="12382" y="2097"/>
                        </a:cubicBezTo>
                        <a:lnTo>
                          <a:pt x="12470" y="2142"/>
                        </a:lnTo>
                        <a:cubicBezTo>
                          <a:pt x="12686" y="2250"/>
                          <a:pt x="12874" y="2409"/>
                          <a:pt x="13017" y="2604"/>
                        </a:cubicBezTo>
                        <a:cubicBezTo>
                          <a:pt x="13537" y="3323"/>
                          <a:pt x="13379" y="4325"/>
                          <a:pt x="12665" y="4853"/>
                        </a:cubicBezTo>
                        <a:cubicBezTo>
                          <a:pt x="12504" y="4967"/>
                          <a:pt x="12261" y="5136"/>
                          <a:pt x="11960" y="5310"/>
                        </a:cubicBezTo>
                        <a:cubicBezTo>
                          <a:pt x="11809" y="5400"/>
                          <a:pt x="11632" y="5492"/>
                          <a:pt x="11429" y="5588"/>
                        </a:cubicBezTo>
                        <a:cubicBezTo>
                          <a:pt x="10324" y="6137"/>
                          <a:pt x="9109" y="6420"/>
                          <a:pt x="7875" y="6420"/>
                        </a:cubicBezTo>
                        <a:lnTo>
                          <a:pt x="7830" y="6420"/>
                        </a:lnTo>
                        <a:cubicBezTo>
                          <a:pt x="6532" y="6409"/>
                          <a:pt x="5256" y="6087"/>
                          <a:pt x="4109" y="5479"/>
                        </a:cubicBezTo>
                        <a:cubicBezTo>
                          <a:pt x="3911" y="5382"/>
                          <a:pt x="3732" y="5281"/>
                          <a:pt x="3573" y="5181"/>
                        </a:cubicBezTo>
                        <a:cubicBezTo>
                          <a:pt x="3383" y="5062"/>
                          <a:pt x="3219" y="4951"/>
                          <a:pt x="3079" y="4850"/>
                        </a:cubicBezTo>
                        <a:cubicBezTo>
                          <a:pt x="2365" y="4330"/>
                          <a:pt x="2204" y="3328"/>
                          <a:pt x="2722" y="2612"/>
                        </a:cubicBezTo>
                        <a:cubicBezTo>
                          <a:pt x="2878" y="2398"/>
                          <a:pt x="3081" y="2227"/>
                          <a:pt x="3319" y="2113"/>
                        </a:cubicBezTo>
                        <a:lnTo>
                          <a:pt x="3396" y="2076"/>
                        </a:lnTo>
                        <a:cubicBezTo>
                          <a:pt x="3593" y="1991"/>
                          <a:pt x="3805" y="1950"/>
                          <a:pt x="4019" y="1950"/>
                        </a:cubicBezTo>
                        <a:cubicBezTo>
                          <a:pt x="4105" y="1950"/>
                          <a:pt x="4192" y="1957"/>
                          <a:pt x="4278" y="1970"/>
                        </a:cubicBezTo>
                        <a:cubicBezTo>
                          <a:pt x="4500" y="2007"/>
                          <a:pt x="4712" y="2092"/>
                          <a:pt x="4897" y="2219"/>
                        </a:cubicBezTo>
                        <a:lnTo>
                          <a:pt x="5024" y="2295"/>
                        </a:lnTo>
                        <a:cubicBezTo>
                          <a:pt x="5362" y="2533"/>
                          <a:pt x="5726" y="2726"/>
                          <a:pt x="6112" y="2869"/>
                        </a:cubicBezTo>
                        <a:cubicBezTo>
                          <a:pt x="6668" y="3089"/>
                          <a:pt x="7258" y="3203"/>
                          <a:pt x="7862" y="3203"/>
                        </a:cubicBezTo>
                        <a:cubicBezTo>
                          <a:pt x="8351" y="3203"/>
                          <a:pt x="8850" y="3128"/>
                          <a:pt x="9346" y="2974"/>
                        </a:cubicBezTo>
                        <a:cubicBezTo>
                          <a:pt x="9856" y="2813"/>
                          <a:pt x="10337" y="2570"/>
                          <a:pt x="10773" y="2258"/>
                        </a:cubicBezTo>
                        <a:lnTo>
                          <a:pt x="10868" y="2200"/>
                        </a:lnTo>
                        <a:cubicBezTo>
                          <a:pt x="11061" y="2073"/>
                          <a:pt x="11278" y="1991"/>
                          <a:pt x="11508" y="1965"/>
                        </a:cubicBezTo>
                        <a:cubicBezTo>
                          <a:pt x="11580" y="1955"/>
                          <a:pt x="11653" y="1950"/>
                          <a:pt x="11726" y="1950"/>
                        </a:cubicBezTo>
                        <a:close/>
                        <a:moveTo>
                          <a:pt x="4011" y="0"/>
                        </a:moveTo>
                        <a:cubicBezTo>
                          <a:pt x="3514" y="0"/>
                          <a:pt x="3019" y="106"/>
                          <a:pt x="2561" y="314"/>
                        </a:cubicBezTo>
                        <a:cubicBezTo>
                          <a:pt x="2516" y="332"/>
                          <a:pt x="2474" y="353"/>
                          <a:pt x="2431" y="380"/>
                        </a:cubicBezTo>
                        <a:cubicBezTo>
                          <a:pt x="1924" y="633"/>
                          <a:pt x="1483" y="1003"/>
                          <a:pt x="1147" y="1463"/>
                        </a:cubicBezTo>
                        <a:cubicBezTo>
                          <a:pt x="1" y="3056"/>
                          <a:pt x="355" y="5284"/>
                          <a:pt x="1940" y="6433"/>
                        </a:cubicBezTo>
                        <a:cubicBezTo>
                          <a:pt x="2112" y="6555"/>
                          <a:pt x="2307" y="6687"/>
                          <a:pt x="2542" y="6835"/>
                        </a:cubicBezTo>
                        <a:cubicBezTo>
                          <a:pt x="2780" y="6980"/>
                          <a:pt x="3008" y="7107"/>
                          <a:pt x="3222" y="7215"/>
                        </a:cubicBezTo>
                        <a:cubicBezTo>
                          <a:pt x="4640" y="7960"/>
                          <a:pt x="6218" y="8357"/>
                          <a:pt x="7822" y="8367"/>
                        </a:cubicBezTo>
                        <a:lnTo>
                          <a:pt x="7875" y="8367"/>
                        </a:lnTo>
                        <a:cubicBezTo>
                          <a:pt x="7880" y="8367"/>
                          <a:pt x="7886" y="8367"/>
                          <a:pt x="7892" y="8367"/>
                        </a:cubicBezTo>
                        <a:cubicBezTo>
                          <a:pt x="9410" y="8367"/>
                          <a:pt x="10910" y="8016"/>
                          <a:pt x="12271" y="7342"/>
                        </a:cubicBezTo>
                        <a:cubicBezTo>
                          <a:pt x="12512" y="7231"/>
                          <a:pt x="12744" y="7107"/>
                          <a:pt x="12943" y="6991"/>
                        </a:cubicBezTo>
                        <a:cubicBezTo>
                          <a:pt x="13310" y="6779"/>
                          <a:pt x="13608" y="6571"/>
                          <a:pt x="13801" y="6433"/>
                        </a:cubicBezTo>
                        <a:lnTo>
                          <a:pt x="13812" y="6428"/>
                        </a:lnTo>
                        <a:cubicBezTo>
                          <a:pt x="15389" y="5273"/>
                          <a:pt x="15741" y="3046"/>
                          <a:pt x="14589" y="1452"/>
                        </a:cubicBezTo>
                        <a:cubicBezTo>
                          <a:pt x="14269" y="1022"/>
                          <a:pt x="13857" y="665"/>
                          <a:pt x="13379" y="419"/>
                        </a:cubicBezTo>
                        <a:cubicBezTo>
                          <a:pt x="13328" y="388"/>
                          <a:pt x="13286" y="369"/>
                          <a:pt x="13265" y="358"/>
                        </a:cubicBezTo>
                        <a:cubicBezTo>
                          <a:pt x="12785" y="123"/>
                          <a:pt x="12259" y="1"/>
                          <a:pt x="11729" y="1"/>
                        </a:cubicBezTo>
                        <a:cubicBezTo>
                          <a:pt x="11565" y="1"/>
                          <a:pt x="11400" y="12"/>
                          <a:pt x="11236" y="36"/>
                        </a:cubicBezTo>
                        <a:cubicBezTo>
                          <a:pt x="10739" y="100"/>
                          <a:pt x="10263" y="274"/>
                          <a:pt x="9841" y="546"/>
                        </a:cubicBezTo>
                        <a:cubicBezTo>
                          <a:pt x="9764" y="586"/>
                          <a:pt x="9690" y="636"/>
                          <a:pt x="9621" y="689"/>
                        </a:cubicBezTo>
                        <a:cubicBezTo>
                          <a:pt x="9357" y="874"/>
                          <a:pt x="9066" y="1019"/>
                          <a:pt x="8760" y="1117"/>
                        </a:cubicBezTo>
                        <a:cubicBezTo>
                          <a:pt x="8470" y="1207"/>
                          <a:pt x="8169" y="1255"/>
                          <a:pt x="7865" y="1255"/>
                        </a:cubicBezTo>
                        <a:cubicBezTo>
                          <a:pt x="7516" y="1255"/>
                          <a:pt x="7163" y="1192"/>
                          <a:pt x="6818" y="1053"/>
                        </a:cubicBezTo>
                        <a:cubicBezTo>
                          <a:pt x="6424" y="905"/>
                          <a:pt x="6194" y="742"/>
                          <a:pt x="6112" y="681"/>
                        </a:cubicBezTo>
                        <a:cubicBezTo>
                          <a:pt x="6054" y="639"/>
                          <a:pt x="5996" y="602"/>
                          <a:pt x="5933" y="570"/>
                        </a:cubicBezTo>
                        <a:cubicBezTo>
                          <a:pt x="5528" y="306"/>
                          <a:pt x="5071" y="126"/>
                          <a:pt x="4593" y="49"/>
                        </a:cubicBezTo>
                        <a:cubicBezTo>
                          <a:pt x="4400" y="17"/>
                          <a:pt x="4205" y="0"/>
                          <a:pt x="40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39"/>
                  <p:cNvSpPr/>
                  <p:nvPr/>
                </p:nvSpPr>
                <p:spPr>
                  <a:xfrm>
                    <a:off x="6587425" y="2269950"/>
                    <a:ext cx="338050" cy="16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22" h="6419" extrusionOk="0">
                        <a:moveTo>
                          <a:pt x="10607" y="0"/>
                        </a:moveTo>
                        <a:cubicBezTo>
                          <a:pt x="10486" y="0"/>
                          <a:pt x="10365" y="9"/>
                          <a:pt x="10245" y="27"/>
                        </a:cubicBezTo>
                        <a:cubicBezTo>
                          <a:pt x="9872" y="74"/>
                          <a:pt x="9518" y="209"/>
                          <a:pt x="9206" y="415"/>
                        </a:cubicBezTo>
                        <a:cubicBezTo>
                          <a:pt x="9159" y="439"/>
                          <a:pt x="9117" y="465"/>
                          <a:pt x="9074" y="497"/>
                        </a:cubicBezTo>
                        <a:cubicBezTo>
                          <a:pt x="9032" y="531"/>
                          <a:pt x="8984" y="563"/>
                          <a:pt x="8937" y="592"/>
                        </a:cubicBezTo>
                        <a:cubicBezTo>
                          <a:pt x="8625" y="798"/>
                          <a:pt x="8284" y="959"/>
                          <a:pt x="7925" y="1073"/>
                        </a:cubicBezTo>
                        <a:cubicBezTo>
                          <a:pt x="7790" y="1115"/>
                          <a:pt x="7655" y="1150"/>
                          <a:pt x="7515" y="1176"/>
                        </a:cubicBezTo>
                        <a:cubicBezTo>
                          <a:pt x="7478" y="1184"/>
                          <a:pt x="7441" y="1189"/>
                          <a:pt x="7404" y="1194"/>
                        </a:cubicBezTo>
                        <a:cubicBezTo>
                          <a:pt x="7200" y="1232"/>
                          <a:pt x="6993" y="1253"/>
                          <a:pt x="6784" y="1253"/>
                        </a:cubicBezTo>
                        <a:cubicBezTo>
                          <a:pt x="6771" y="1253"/>
                          <a:pt x="6759" y="1253"/>
                          <a:pt x="6746" y="1253"/>
                        </a:cubicBezTo>
                        <a:lnTo>
                          <a:pt x="6728" y="1253"/>
                        </a:lnTo>
                        <a:cubicBezTo>
                          <a:pt x="6559" y="1253"/>
                          <a:pt x="6390" y="1242"/>
                          <a:pt x="6221" y="1221"/>
                        </a:cubicBezTo>
                        <a:cubicBezTo>
                          <a:pt x="6139" y="1210"/>
                          <a:pt x="6059" y="1194"/>
                          <a:pt x="5983" y="1181"/>
                        </a:cubicBezTo>
                        <a:cubicBezTo>
                          <a:pt x="5766" y="1136"/>
                          <a:pt x="5555" y="1073"/>
                          <a:pt x="5349" y="991"/>
                        </a:cubicBezTo>
                        <a:cubicBezTo>
                          <a:pt x="5119" y="904"/>
                          <a:pt x="4897" y="798"/>
                          <a:pt x="4688" y="674"/>
                        </a:cubicBezTo>
                        <a:cubicBezTo>
                          <a:pt x="4582" y="611"/>
                          <a:pt x="4495" y="552"/>
                          <a:pt x="4424" y="500"/>
                        </a:cubicBezTo>
                        <a:cubicBezTo>
                          <a:pt x="4392" y="478"/>
                          <a:pt x="4360" y="460"/>
                          <a:pt x="4326" y="447"/>
                        </a:cubicBezTo>
                        <a:cubicBezTo>
                          <a:pt x="4022" y="235"/>
                          <a:pt x="3676" y="95"/>
                          <a:pt x="3311" y="37"/>
                        </a:cubicBezTo>
                        <a:cubicBezTo>
                          <a:pt x="3171" y="14"/>
                          <a:pt x="3030" y="2"/>
                          <a:pt x="2889" y="2"/>
                        </a:cubicBezTo>
                        <a:cubicBezTo>
                          <a:pt x="2523" y="2"/>
                          <a:pt x="2159" y="81"/>
                          <a:pt x="1821" y="235"/>
                        </a:cubicBezTo>
                        <a:cubicBezTo>
                          <a:pt x="1805" y="243"/>
                          <a:pt x="1792" y="251"/>
                          <a:pt x="1779" y="262"/>
                        </a:cubicBezTo>
                        <a:cubicBezTo>
                          <a:pt x="1396" y="444"/>
                          <a:pt x="1065" y="716"/>
                          <a:pt x="814" y="1060"/>
                        </a:cubicBezTo>
                        <a:cubicBezTo>
                          <a:pt x="1" y="2183"/>
                          <a:pt x="215" y="3752"/>
                          <a:pt x="1301" y="4600"/>
                        </a:cubicBezTo>
                        <a:cubicBezTo>
                          <a:pt x="1327" y="4624"/>
                          <a:pt x="1353" y="4648"/>
                          <a:pt x="1385" y="4669"/>
                        </a:cubicBezTo>
                        <a:cubicBezTo>
                          <a:pt x="1541" y="4777"/>
                          <a:pt x="1721" y="4899"/>
                          <a:pt x="1929" y="5031"/>
                        </a:cubicBezTo>
                        <a:cubicBezTo>
                          <a:pt x="2120" y="5147"/>
                          <a:pt x="2323" y="5266"/>
                          <a:pt x="2548" y="5377"/>
                        </a:cubicBezTo>
                        <a:cubicBezTo>
                          <a:pt x="2635" y="5425"/>
                          <a:pt x="2727" y="5470"/>
                          <a:pt x="2825" y="5515"/>
                        </a:cubicBezTo>
                        <a:cubicBezTo>
                          <a:pt x="4033" y="6096"/>
                          <a:pt x="5357" y="6408"/>
                          <a:pt x="6696" y="6418"/>
                        </a:cubicBezTo>
                        <a:lnTo>
                          <a:pt x="6752" y="6418"/>
                        </a:lnTo>
                        <a:cubicBezTo>
                          <a:pt x="6758" y="6418"/>
                          <a:pt x="6764" y="6418"/>
                          <a:pt x="6770" y="6418"/>
                        </a:cubicBezTo>
                        <a:cubicBezTo>
                          <a:pt x="8011" y="6418"/>
                          <a:pt x="9241" y="6157"/>
                          <a:pt x="10380" y="5655"/>
                        </a:cubicBezTo>
                        <a:cubicBezTo>
                          <a:pt x="10504" y="5597"/>
                          <a:pt x="10623" y="5544"/>
                          <a:pt x="10739" y="5486"/>
                        </a:cubicBezTo>
                        <a:cubicBezTo>
                          <a:pt x="10948" y="5388"/>
                          <a:pt x="11154" y="5279"/>
                          <a:pt x="11333" y="5174"/>
                        </a:cubicBezTo>
                        <a:cubicBezTo>
                          <a:pt x="11553" y="5047"/>
                          <a:pt x="11748" y="4920"/>
                          <a:pt x="11917" y="4804"/>
                        </a:cubicBezTo>
                        <a:cubicBezTo>
                          <a:pt x="11986" y="4754"/>
                          <a:pt x="12055" y="4709"/>
                          <a:pt x="12113" y="4666"/>
                        </a:cubicBezTo>
                        <a:cubicBezTo>
                          <a:pt x="13265" y="3826"/>
                          <a:pt x="13521" y="2212"/>
                          <a:pt x="12684" y="1057"/>
                        </a:cubicBezTo>
                        <a:cubicBezTo>
                          <a:pt x="12446" y="735"/>
                          <a:pt x="12137" y="470"/>
                          <a:pt x="11777" y="293"/>
                        </a:cubicBezTo>
                        <a:cubicBezTo>
                          <a:pt x="11759" y="280"/>
                          <a:pt x="11738" y="270"/>
                          <a:pt x="11714" y="259"/>
                        </a:cubicBezTo>
                        <a:cubicBezTo>
                          <a:pt x="11368" y="88"/>
                          <a:pt x="10989" y="0"/>
                          <a:pt x="1060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39"/>
                  <p:cNvSpPr/>
                  <p:nvPr/>
                </p:nvSpPr>
                <p:spPr>
                  <a:xfrm>
                    <a:off x="6651100" y="2364000"/>
                    <a:ext cx="204800" cy="6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2" h="2657" extrusionOk="0">
                        <a:moveTo>
                          <a:pt x="4015" y="1"/>
                        </a:moveTo>
                        <a:cubicBezTo>
                          <a:pt x="2519" y="1"/>
                          <a:pt x="1079" y="579"/>
                          <a:pt x="1" y="1615"/>
                        </a:cubicBezTo>
                        <a:cubicBezTo>
                          <a:pt x="1282" y="2286"/>
                          <a:pt x="2704" y="2643"/>
                          <a:pt x="4149" y="2656"/>
                        </a:cubicBezTo>
                        <a:lnTo>
                          <a:pt x="4207" y="2656"/>
                        </a:lnTo>
                        <a:cubicBezTo>
                          <a:pt x="4213" y="2656"/>
                          <a:pt x="4219" y="2656"/>
                          <a:pt x="4224" y="2656"/>
                        </a:cubicBezTo>
                        <a:cubicBezTo>
                          <a:pt x="5600" y="2656"/>
                          <a:pt x="6958" y="2337"/>
                          <a:pt x="8192" y="1724"/>
                        </a:cubicBezTo>
                        <a:cubicBezTo>
                          <a:pt x="7092" y="621"/>
                          <a:pt x="5601" y="1"/>
                          <a:pt x="4045" y="1"/>
                        </a:cubicBezTo>
                        <a:cubicBezTo>
                          <a:pt x="4042" y="1"/>
                          <a:pt x="4039" y="1"/>
                          <a:pt x="4036" y="1"/>
                        </a:cubicBezTo>
                        <a:cubicBezTo>
                          <a:pt x="4029" y="1"/>
                          <a:pt x="4022" y="1"/>
                          <a:pt x="40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39"/>
                  <p:cNvSpPr/>
                  <p:nvPr/>
                </p:nvSpPr>
                <p:spPr>
                  <a:xfrm>
                    <a:off x="6704550" y="2286775"/>
                    <a:ext cx="38400" cy="5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2232" extrusionOk="0">
                        <a:moveTo>
                          <a:pt x="0" y="1"/>
                        </a:moveTo>
                        <a:lnTo>
                          <a:pt x="0" y="1481"/>
                        </a:lnTo>
                        <a:cubicBezTo>
                          <a:pt x="8" y="1898"/>
                          <a:pt x="349" y="2231"/>
                          <a:pt x="767" y="2231"/>
                        </a:cubicBezTo>
                        <a:cubicBezTo>
                          <a:pt x="1184" y="2231"/>
                          <a:pt x="1525" y="1898"/>
                          <a:pt x="1536" y="1481"/>
                        </a:cubicBezTo>
                        <a:lnTo>
                          <a:pt x="1536" y="545"/>
                        </a:lnTo>
                        <a:cubicBezTo>
                          <a:pt x="1451" y="535"/>
                          <a:pt x="1377" y="521"/>
                          <a:pt x="1295" y="506"/>
                        </a:cubicBezTo>
                        <a:cubicBezTo>
                          <a:pt x="1078" y="463"/>
                          <a:pt x="867" y="400"/>
                          <a:pt x="664" y="315"/>
                        </a:cubicBezTo>
                        <a:cubicBezTo>
                          <a:pt x="434" y="231"/>
                          <a:pt x="212" y="125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39"/>
                  <p:cNvSpPr/>
                  <p:nvPr/>
                </p:nvSpPr>
                <p:spPr>
                  <a:xfrm>
                    <a:off x="6772525" y="2284675"/>
                    <a:ext cx="38325" cy="5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3" h="2316" extrusionOk="0">
                        <a:moveTo>
                          <a:pt x="1533" y="0"/>
                        </a:moveTo>
                        <a:cubicBezTo>
                          <a:pt x="1218" y="209"/>
                          <a:pt x="878" y="370"/>
                          <a:pt x="521" y="484"/>
                        </a:cubicBezTo>
                        <a:cubicBezTo>
                          <a:pt x="386" y="526"/>
                          <a:pt x="249" y="561"/>
                          <a:pt x="111" y="587"/>
                        </a:cubicBezTo>
                        <a:cubicBezTo>
                          <a:pt x="74" y="595"/>
                          <a:pt x="37" y="603"/>
                          <a:pt x="0" y="605"/>
                        </a:cubicBezTo>
                        <a:lnTo>
                          <a:pt x="0" y="1565"/>
                        </a:lnTo>
                        <a:cubicBezTo>
                          <a:pt x="8" y="1982"/>
                          <a:pt x="349" y="2315"/>
                          <a:pt x="767" y="2315"/>
                        </a:cubicBezTo>
                        <a:cubicBezTo>
                          <a:pt x="1184" y="2315"/>
                          <a:pt x="1525" y="1982"/>
                          <a:pt x="1533" y="1565"/>
                        </a:cubicBezTo>
                        <a:lnTo>
                          <a:pt x="153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39"/>
                  <p:cNvSpPr/>
                  <p:nvPr/>
                </p:nvSpPr>
                <p:spPr>
                  <a:xfrm>
                    <a:off x="6619925" y="2368100"/>
                    <a:ext cx="38150" cy="3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589" extrusionOk="0">
                        <a:moveTo>
                          <a:pt x="751" y="1"/>
                        </a:moveTo>
                        <a:cubicBezTo>
                          <a:pt x="368" y="1"/>
                          <a:pt x="43" y="290"/>
                          <a:pt x="1" y="674"/>
                        </a:cubicBezTo>
                        <a:cubicBezTo>
                          <a:pt x="27" y="698"/>
                          <a:pt x="53" y="722"/>
                          <a:pt x="85" y="743"/>
                        </a:cubicBezTo>
                        <a:cubicBezTo>
                          <a:pt x="241" y="851"/>
                          <a:pt x="421" y="973"/>
                          <a:pt x="629" y="1105"/>
                        </a:cubicBezTo>
                        <a:cubicBezTo>
                          <a:pt x="820" y="1221"/>
                          <a:pt x="1023" y="1340"/>
                          <a:pt x="1248" y="1451"/>
                        </a:cubicBezTo>
                        <a:cubicBezTo>
                          <a:pt x="1335" y="1499"/>
                          <a:pt x="1427" y="1544"/>
                          <a:pt x="1525" y="1589"/>
                        </a:cubicBezTo>
                        <a:lnTo>
                          <a:pt x="1525" y="764"/>
                        </a:lnTo>
                        <a:cubicBezTo>
                          <a:pt x="1523" y="341"/>
                          <a:pt x="1179" y="1"/>
                          <a:pt x="756" y="1"/>
                        </a:cubicBezTo>
                        <a:cubicBezTo>
                          <a:pt x="755" y="1"/>
                          <a:pt x="753" y="1"/>
                          <a:pt x="7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39"/>
                  <p:cNvSpPr/>
                  <p:nvPr/>
                </p:nvSpPr>
                <p:spPr>
                  <a:xfrm>
                    <a:off x="6846825" y="2368100"/>
                    <a:ext cx="38550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1729" extrusionOk="0">
                        <a:moveTo>
                          <a:pt x="772" y="1"/>
                        </a:moveTo>
                        <a:cubicBezTo>
                          <a:pt x="770" y="1"/>
                          <a:pt x="769" y="1"/>
                          <a:pt x="767" y="1"/>
                        </a:cubicBezTo>
                        <a:cubicBezTo>
                          <a:pt x="766" y="1"/>
                          <a:pt x="764" y="1"/>
                          <a:pt x="762" y="1"/>
                        </a:cubicBezTo>
                        <a:cubicBezTo>
                          <a:pt x="342" y="1"/>
                          <a:pt x="1" y="343"/>
                          <a:pt x="4" y="764"/>
                        </a:cubicBezTo>
                        <a:lnTo>
                          <a:pt x="4" y="1729"/>
                        </a:lnTo>
                        <a:cubicBezTo>
                          <a:pt x="128" y="1671"/>
                          <a:pt x="247" y="1618"/>
                          <a:pt x="363" y="1557"/>
                        </a:cubicBezTo>
                        <a:cubicBezTo>
                          <a:pt x="572" y="1462"/>
                          <a:pt x="778" y="1353"/>
                          <a:pt x="957" y="1245"/>
                        </a:cubicBezTo>
                        <a:cubicBezTo>
                          <a:pt x="1177" y="1121"/>
                          <a:pt x="1372" y="994"/>
                          <a:pt x="1541" y="878"/>
                        </a:cubicBezTo>
                        <a:lnTo>
                          <a:pt x="1541" y="764"/>
                        </a:lnTo>
                        <a:cubicBezTo>
                          <a:pt x="1539" y="340"/>
                          <a:pt x="1195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39"/>
                  <p:cNvSpPr/>
                  <p:nvPr/>
                </p:nvSpPr>
                <p:spPr>
                  <a:xfrm>
                    <a:off x="6869825" y="2057975"/>
                    <a:ext cx="17812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5" h="6240" extrusionOk="0">
                        <a:moveTo>
                          <a:pt x="3560" y="0"/>
                        </a:moveTo>
                        <a:cubicBezTo>
                          <a:pt x="3033" y="0"/>
                          <a:pt x="2500" y="134"/>
                          <a:pt x="2011" y="415"/>
                        </a:cubicBezTo>
                        <a:cubicBezTo>
                          <a:pt x="516" y="1271"/>
                          <a:pt x="0" y="3179"/>
                          <a:pt x="857" y="4672"/>
                        </a:cubicBezTo>
                        <a:cubicBezTo>
                          <a:pt x="1432" y="5677"/>
                          <a:pt x="2484" y="6240"/>
                          <a:pt x="3565" y="6240"/>
                        </a:cubicBezTo>
                        <a:cubicBezTo>
                          <a:pt x="4091" y="6240"/>
                          <a:pt x="4624" y="6107"/>
                          <a:pt x="5113" y="5826"/>
                        </a:cubicBezTo>
                        <a:cubicBezTo>
                          <a:pt x="6609" y="4970"/>
                          <a:pt x="7124" y="3062"/>
                          <a:pt x="6268" y="1569"/>
                        </a:cubicBezTo>
                        <a:cubicBezTo>
                          <a:pt x="5692" y="564"/>
                          <a:pt x="4641" y="0"/>
                          <a:pt x="356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39"/>
                  <p:cNvSpPr/>
                  <p:nvPr/>
                </p:nvSpPr>
                <p:spPr>
                  <a:xfrm>
                    <a:off x="6884071" y="2066060"/>
                    <a:ext cx="120004" cy="111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5104" extrusionOk="0">
                        <a:moveTo>
                          <a:pt x="2782" y="1"/>
                        </a:moveTo>
                        <a:cubicBezTo>
                          <a:pt x="2613" y="1"/>
                          <a:pt x="2443" y="18"/>
                          <a:pt x="2273" y="52"/>
                        </a:cubicBezTo>
                        <a:cubicBezTo>
                          <a:pt x="891" y="335"/>
                          <a:pt x="1" y="1680"/>
                          <a:pt x="281" y="3062"/>
                        </a:cubicBezTo>
                        <a:cubicBezTo>
                          <a:pt x="487" y="4071"/>
                          <a:pt x="1282" y="4859"/>
                          <a:pt x="2294" y="5057"/>
                        </a:cubicBezTo>
                        <a:cubicBezTo>
                          <a:pt x="2456" y="5088"/>
                          <a:pt x="2618" y="5103"/>
                          <a:pt x="2779" y="5103"/>
                        </a:cubicBezTo>
                        <a:cubicBezTo>
                          <a:pt x="3626" y="5103"/>
                          <a:pt x="4430" y="4682"/>
                          <a:pt x="4907" y="3958"/>
                        </a:cubicBezTo>
                        <a:cubicBezTo>
                          <a:pt x="5478" y="3099"/>
                          <a:pt x="5473" y="1981"/>
                          <a:pt x="4894" y="1125"/>
                        </a:cubicBezTo>
                        <a:cubicBezTo>
                          <a:pt x="4415" y="413"/>
                          <a:pt x="3618" y="1"/>
                          <a:pt x="27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39"/>
                  <p:cNvSpPr/>
                  <p:nvPr/>
                </p:nvSpPr>
                <p:spPr>
                  <a:xfrm>
                    <a:off x="6466550" y="2058000"/>
                    <a:ext cx="16457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3" h="6240" extrusionOk="0">
                        <a:moveTo>
                          <a:pt x="3355" y="1"/>
                        </a:moveTo>
                        <a:cubicBezTo>
                          <a:pt x="3248" y="1"/>
                          <a:pt x="3140" y="6"/>
                          <a:pt x="3031" y="17"/>
                        </a:cubicBezTo>
                        <a:cubicBezTo>
                          <a:pt x="1776" y="147"/>
                          <a:pt x="724" y="1019"/>
                          <a:pt x="362" y="2226"/>
                        </a:cubicBezTo>
                        <a:cubicBezTo>
                          <a:pt x="0" y="3437"/>
                          <a:pt x="404" y="4742"/>
                          <a:pt x="1382" y="5540"/>
                        </a:cubicBezTo>
                        <a:cubicBezTo>
                          <a:pt x="1952" y="6002"/>
                          <a:pt x="2650" y="6239"/>
                          <a:pt x="3353" y="6239"/>
                        </a:cubicBezTo>
                        <a:cubicBezTo>
                          <a:pt x="3859" y="6239"/>
                          <a:pt x="4368" y="6116"/>
                          <a:pt x="4833" y="5865"/>
                        </a:cubicBezTo>
                        <a:cubicBezTo>
                          <a:pt x="5943" y="5265"/>
                          <a:pt x="6582" y="4055"/>
                          <a:pt x="6453" y="2800"/>
                        </a:cubicBezTo>
                        <a:cubicBezTo>
                          <a:pt x="6289" y="1196"/>
                          <a:pt x="4935" y="1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39"/>
                  <p:cNvSpPr/>
                  <p:nvPr/>
                </p:nvSpPr>
                <p:spPr>
                  <a:xfrm>
                    <a:off x="6505450" y="2066080"/>
                    <a:ext cx="117901" cy="111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3" h="5102" extrusionOk="0">
                        <a:moveTo>
                          <a:pt x="2745" y="1"/>
                        </a:moveTo>
                        <a:cubicBezTo>
                          <a:pt x="2657" y="1"/>
                          <a:pt x="2568" y="5"/>
                          <a:pt x="2479" y="15"/>
                        </a:cubicBezTo>
                        <a:cubicBezTo>
                          <a:pt x="1453" y="120"/>
                          <a:pt x="592" y="834"/>
                          <a:pt x="296" y="1822"/>
                        </a:cubicBezTo>
                        <a:cubicBezTo>
                          <a:pt x="0" y="2810"/>
                          <a:pt x="330" y="3880"/>
                          <a:pt x="1131" y="4530"/>
                        </a:cubicBezTo>
                        <a:cubicBezTo>
                          <a:pt x="1596" y="4908"/>
                          <a:pt x="2166" y="5102"/>
                          <a:pt x="2740" y="5102"/>
                        </a:cubicBezTo>
                        <a:cubicBezTo>
                          <a:pt x="3155" y="5102"/>
                          <a:pt x="3572" y="5001"/>
                          <a:pt x="3953" y="4795"/>
                        </a:cubicBezTo>
                        <a:cubicBezTo>
                          <a:pt x="4859" y="4306"/>
                          <a:pt x="5383" y="3318"/>
                          <a:pt x="5277" y="2292"/>
                        </a:cubicBezTo>
                        <a:cubicBezTo>
                          <a:pt x="5143" y="979"/>
                          <a:pt x="4037" y="1"/>
                          <a:pt x="274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39"/>
                  <p:cNvSpPr/>
                  <p:nvPr/>
                </p:nvSpPr>
                <p:spPr>
                  <a:xfrm>
                    <a:off x="7031875" y="2257975"/>
                    <a:ext cx="53375" cy="18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5" h="7270" extrusionOk="0">
                        <a:moveTo>
                          <a:pt x="674" y="1"/>
                        </a:moveTo>
                        <a:cubicBezTo>
                          <a:pt x="647" y="1"/>
                          <a:pt x="620" y="3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835" y="6720"/>
                        </a:lnTo>
                        <a:cubicBezTo>
                          <a:pt x="875" y="7035"/>
                          <a:pt x="1144" y="7270"/>
                          <a:pt x="1461" y="7270"/>
                        </a:cubicBezTo>
                        <a:cubicBezTo>
                          <a:pt x="1488" y="7270"/>
                          <a:pt x="1517" y="7270"/>
                          <a:pt x="1543" y="7265"/>
                        </a:cubicBezTo>
                        <a:cubicBezTo>
                          <a:pt x="1889" y="7220"/>
                          <a:pt x="2135" y="6903"/>
                          <a:pt x="2090" y="6554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39"/>
                  <p:cNvSpPr/>
                  <p:nvPr/>
                </p:nvSpPr>
                <p:spPr>
                  <a:xfrm>
                    <a:off x="7060275" y="2474450"/>
                    <a:ext cx="37675" cy="6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2482" extrusionOk="0">
                        <a:moveTo>
                          <a:pt x="674" y="1"/>
                        </a:moveTo>
                        <a:cubicBezTo>
                          <a:pt x="647" y="1"/>
                          <a:pt x="620" y="2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204" y="1930"/>
                        </a:lnTo>
                        <a:cubicBezTo>
                          <a:pt x="246" y="2244"/>
                          <a:pt x="513" y="2479"/>
                          <a:pt x="833" y="2482"/>
                        </a:cubicBezTo>
                        <a:cubicBezTo>
                          <a:pt x="859" y="2482"/>
                          <a:pt x="888" y="2479"/>
                          <a:pt x="914" y="2477"/>
                        </a:cubicBezTo>
                        <a:cubicBezTo>
                          <a:pt x="1263" y="2429"/>
                          <a:pt x="1506" y="2112"/>
                          <a:pt x="1461" y="1763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4" name="Google Shape;404;p39"/>
                <p:cNvSpPr/>
                <p:nvPr/>
              </p:nvSpPr>
              <p:spPr>
                <a:xfrm>
                  <a:off x="1594010" y="3691971"/>
                  <a:ext cx="89340" cy="10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3" h="2972" extrusionOk="0">
                      <a:moveTo>
                        <a:pt x="2653" y="0"/>
                      </a:moveTo>
                      <a:lnTo>
                        <a:pt x="0" y="799"/>
                      </a:lnTo>
                      <a:lnTo>
                        <a:pt x="1576" y="2971"/>
                      </a:lnTo>
                      <a:lnTo>
                        <a:pt x="26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9"/>
                <p:cNvSpPr/>
                <p:nvPr/>
              </p:nvSpPr>
              <p:spPr>
                <a:xfrm>
                  <a:off x="1682219" y="3635287"/>
                  <a:ext cx="97624" cy="110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" h="3282" extrusionOk="0">
                      <a:moveTo>
                        <a:pt x="2124" y="0"/>
                      </a:moveTo>
                      <a:lnTo>
                        <a:pt x="1" y="2691"/>
                      </a:lnTo>
                      <a:lnTo>
                        <a:pt x="2898" y="3282"/>
                      </a:lnTo>
                      <a:lnTo>
                        <a:pt x="212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39"/>
                <p:cNvSpPr/>
                <p:nvPr/>
              </p:nvSpPr>
              <p:spPr>
                <a:xfrm>
                  <a:off x="1753756" y="3542061"/>
                  <a:ext cx="105369" cy="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9" h="2872" extrusionOk="0">
                      <a:moveTo>
                        <a:pt x="974" y="1"/>
                      </a:moveTo>
                      <a:lnTo>
                        <a:pt x="0" y="2768"/>
                      </a:lnTo>
                      <a:lnTo>
                        <a:pt x="3129" y="2871"/>
                      </a:lnTo>
                      <a:lnTo>
                        <a:pt x="9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39"/>
                <p:cNvSpPr/>
                <p:nvPr/>
              </p:nvSpPr>
              <p:spPr>
                <a:xfrm>
                  <a:off x="1289609" y="2834510"/>
                  <a:ext cx="513577" cy="89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1" h="26626" extrusionOk="0">
                      <a:moveTo>
                        <a:pt x="6678" y="1"/>
                      </a:moveTo>
                      <a:lnTo>
                        <a:pt x="2393" y="2830"/>
                      </a:lnTo>
                      <a:lnTo>
                        <a:pt x="1" y="4409"/>
                      </a:lnTo>
                      <a:cubicBezTo>
                        <a:pt x="126" y="8040"/>
                        <a:pt x="648" y="11358"/>
                        <a:pt x="1434" y="14254"/>
                      </a:cubicBezTo>
                      <a:cubicBezTo>
                        <a:pt x="2718" y="19005"/>
                        <a:pt x="4718" y="22633"/>
                        <a:pt x="6828" y="24691"/>
                      </a:cubicBezTo>
                      <a:cubicBezTo>
                        <a:pt x="8106" y="25948"/>
                        <a:pt x="9430" y="26625"/>
                        <a:pt x="10659" y="26625"/>
                      </a:cubicBezTo>
                      <a:cubicBezTo>
                        <a:pt x="11398" y="26625"/>
                        <a:pt x="12104" y="26381"/>
                        <a:pt x="12745" y="25870"/>
                      </a:cubicBezTo>
                      <a:cubicBezTo>
                        <a:pt x="14010" y="24864"/>
                        <a:pt x="14637" y="23808"/>
                        <a:pt x="14808" y="22687"/>
                      </a:cubicBezTo>
                      <a:cubicBezTo>
                        <a:pt x="15251" y="19786"/>
                        <a:pt x="12647" y="16438"/>
                        <a:pt x="10196" y="12385"/>
                      </a:cubicBezTo>
                      <a:cubicBezTo>
                        <a:pt x="6799" y="6768"/>
                        <a:pt x="6678" y="1"/>
                        <a:pt x="667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9"/>
                <p:cNvSpPr/>
                <p:nvPr/>
              </p:nvSpPr>
              <p:spPr>
                <a:xfrm>
                  <a:off x="1289609" y="2929824"/>
                  <a:ext cx="498693" cy="801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9" h="23796" extrusionOk="0">
                      <a:moveTo>
                        <a:pt x="2393" y="0"/>
                      </a:moveTo>
                      <a:lnTo>
                        <a:pt x="1" y="1579"/>
                      </a:lnTo>
                      <a:cubicBezTo>
                        <a:pt x="126" y="5210"/>
                        <a:pt x="648" y="8528"/>
                        <a:pt x="1434" y="11424"/>
                      </a:cubicBezTo>
                      <a:cubicBezTo>
                        <a:pt x="2718" y="16175"/>
                        <a:pt x="4718" y="19803"/>
                        <a:pt x="6828" y="21861"/>
                      </a:cubicBezTo>
                      <a:cubicBezTo>
                        <a:pt x="8106" y="23118"/>
                        <a:pt x="9430" y="23795"/>
                        <a:pt x="10659" y="23795"/>
                      </a:cubicBezTo>
                      <a:cubicBezTo>
                        <a:pt x="11398" y="23795"/>
                        <a:pt x="12104" y="23551"/>
                        <a:pt x="12745" y="23040"/>
                      </a:cubicBezTo>
                      <a:cubicBezTo>
                        <a:pt x="14010" y="22034"/>
                        <a:pt x="14637" y="20978"/>
                        <a:pt x="14808" y="19857"/>
                      </a:cubicBezTo>
                      <a:cubicBezTo>
                        <a:pt x="14750" y="19850"/>
                        <a:pt x="14692" y="19847"/>
                        <a:pt x="14633" y="19847"/>
                      </a:cubicBezTo>
                      <a:cubicBezTo>
                        <a:pt x="14568" y="19847"/>
                        <a:pt x="14503" y="19851"/>
                        <a:pt x="14439" y="19859"/>
                      </a:cubicBezTo>
                      <a:cubicBezTo>
                        <a:pt x="13947" y="19918"/>
                        <a:pt x="13512" y="20200"/>
                        <a:pt x="13048" y="20389"/>
                      </a:cubicBezTo>
                      <a:cubicBezTo>
                        <a:pt x="12601" y="20569"/>
                        <a:pt x="12130" y="20652"/>
                        <a:pt x="11657" y="20652"/>
                      </a:cubicBezTo>
                      <a:cubicBezTo>
                        <a:pt x="10369" y="20652"/>
                        <a:pt x="9056" y="20043"/>
                        <a:pt x="8101" y="19144"/>
                      </a:cubicBezTo>
                      <a:cubicBezTo>
                        <a:pt x="6789" y="17908"/>
                        <a:pt x="6024" y="16220"/>
                        <a:pt x="5353" y="14549"/>
                      </a:cubicBezTo>
                      <a:cubicBezTo>
                        <a:pt x="4250" y="11806"/>
                        <a:pt x="3329" y="8993"/>
                        <a:pt x="2596" y="6128"/>
                      </a:cubicBezTo>
                      <a:cubicBezTo>
                        <a:pt x="2205" y="4603"/>
                        <a:pt x="1861" y="3029"/>
                        <a:pt x="2053" y="1461"/>
                      </a:cubicBezTo>
                      <a:cubicBezTo>
                        <a:pt x="2122" y="903"/>
                        <a:pt x="2238" y="420"/>
                        <a:pt x="239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9"/>
                <p:cNvSpPr/>
                <p:nvPr/>
              </p:nvSpPr>
              <p:spPr>
                <a:xfrm>
                  <a:off x="2305640" y="3230318"/>
                  <a:ext cx="459495" cy="551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5" h="16376" extrusionOk="0">
                      <a:moveTo>
                        <a:pt x="13162" y="1"/>
                      </a:moveTo>
                      <a:lnTo>
                        <a:pt x="1" y="14694"/>
                      </a:lnTo>
                      <a:cubicBezTo>
                        <a:pt x="1" y="14694"/>
                        <a:pt x="1230" y="16375"/>
                        <a:pt x="3387" y="16375"/>
                      </a:cubicBezTo>
                      <a:cubicBezTo>
                        <a:pt x="4533" y="16375"/>
                        <a:pt x="5941" y="15900"/>
                        <a:pt x="7566" y="14445"/>
                      </a:cubicBezTo>
                      <a:cubicBezTo>
                        <a:pt x="13645" y="9001"/>
                        <a:pt x="13162" y="1"/>
                        <a:pt x="13162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9"/>
                <p:cNvSpPr/>
                <p:nvPr/>
              </p:nvSpPr>
              <p:spPr>
                <a:xfrm>
                  <a:off x="2341981" y="3713795"/>
                  <a:ext cx="87353" cy="102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" h="3036" extrusionOk="0">
                      <a:moveTo>
                        <a:pt x="0" y="1"/>
                      </a:moveTo>
                      <a:lnTo>
                        <a:pt x="879" y="3035"/>
                      </a:lnTo>
                      <a:lnTo>
                        <a:pt x="2594" y="9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9"/>
                <p:cNvSpPr/>
                <p:nvPr/>
              </p:nvSpPr>
              <p:spPr>
                <a:xfrm>
                  <a:off x="2242187" y="3652531"/>
                  <a:ext cx="98668" cy="108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3225" extrusionOk="0">
                      <a:moveTo>
                        <a:pt x="988" y="0"/>
                      </a:moveTo>
                      <a:lnTo>
                        <a:pt x="0" y="3224"/>
                      </a:lnTo>
                      <a:lnTo>
                        <a:pt x="0" y="3224"/>
                      </a:lnTo>
                      <a:lnTo>
                        <a:pt x="2930" y="2826"/>
                      </a:lnTo>
                      <a:lnTo>
                        <a:pt x="9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39"/>
                <p:cNvSpPr/>
                <p:nvPr/>
              </p:nvSpPr>
              <p:spPr>
                <a:xfrm>
                  <a:off x="2170145" y="3557419"/>
                  <a:ext cx="105302" cy="9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7" h="2825" extrusionOk="0">
                      <a:moveTo>
                        <a:pt x="2339" y="1"/>
                      </a:moveTo>
                      <a:lnTo>
                        <a:pt x="0" y="2721"/>
                      </a:lnTo>
                      <a:lnTo>
                        <a:pt x="3127" y="2824"/>
                      </a:lnTo>
                      <a:lnTo>
                        <a:pt x="23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39"/>
                <p:cNvSpPr/>
                <p:nvPr/>
              </p:nvSpPr>
              <p:spPr>
                <a:xfrm>
                  <a:off x="2201669" y="2869402"/>
                  <a:ext cx="580052" cy="885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5" h="26310" extrusionOk="0">
                      <a:moveTo>
                        <a:pt x="10851" y="1"/>
                      </a:moveTo>
                      <a:cubicBezTo>
                        <a:pt x="10851" y="1"/>
                        <a:pt x="10663" y="2193"/>
                        <a:pt x="9801" y="5080"/>
                      </a:cubicBezTo>
                      <a:cubicBezTo>
                        <a:pt x="9712" y="5398"/>
                        <a:pt x="9606" y="5724"/>
                        <a:pt x="9494" y="6062"/>
                      </a:cubicBezTo>
                      <a:cubicBezTo>
                        <a:pt x="8849" y="7999"/>
                        <a:pt x="7900" y="10156"/>
                        <a:pt x="6523" y="12124"/>
                      </a:cubicBezTo>
                      <a:cubicBezTo>
                        <a:pt x="5472" y="13633"/>
                        <a:pt x="4404" y="15030"/>
                        <a:pt x="3503" y="16348"/>
                      </a:cubicBezTo>
                      <a:cubicBezTo>
                        <a:pt x="1186" y="19743"/>
                        <a:pt x="0" y="22603"/>
                        <a:pt x="3088" y="25410"/>
                      </a:cubicBezTo>
                      <a:cubicBezTo>
                        <a:pt x="3758" y="26018"/>
                        <a:pt x="4526" y="26309"/>
                        <a:pt x="5350" y="26309"/>
                      </a:cubicBezTo>
                      <a:cubicBezTo>
                        <a:pt x="6211" y="26309"/>
                        <a:pt x="7134" y="25991"/>
                        <a:pt x="8073" y="25385"/>
                      </a:cubicBezTo>
                      <a:cubicBezTo>
                        <a:pt x="11989" y="22840"/>
                        <a:pt x="16176" y="15269"/>
                        <a:pt x="17224" y="4839"/>
                      </a:cubicBezTo>
                      <a:lnTo>
                        <a:pt x="108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39"/>
                <p:cNvSpPr/>
                <p:nvPr/>
              </p:nvSpPr>
              <p:spPr>
                <a:xfrm>
                  <a:off x="2201669" y="3040497"/>
                  <a:ext cx="330082" cy="71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2" h="21230" extrusionOk="0">
                      <a:moveTo>
                        <a:pt x="9801" y="0"/>
                      </a:moveTo>
                      <a:lnTo>
                        <a:pt x="9801" y="0"/>
                      </a:lnTo>
                      <a:cubicBezTo>
                        <a:pt x="9712" y="318"/>
                        <a:pt x="9606" y="644"/>
                        <a:pt x="9494" y="982"/>
                      </a:cubicBezTo>
                      <a:cubicBezTo>
                        <a:pt x="8849" y="2919"/>
                        <a:pt x="7900" y="5076"/>
                        <a:pt x="6523" y="7044"/>
                      </a:cubicBezTo>
                      <a:cubicBezTo>
                        <a:pt x="5472" y="8553"/>
                        <a:pt x="4404" y="9950"/>
                        <a:pt x="3503" y="11268"/>
                      </a:cubicBezTo>
                      <a:cubicBezTo>
                        <a:pt x="1186" y="14663"/>
                        <a:pt x="0" y="17523"/>
                        <a:pt x="3088" y="20330"/>
                      </a:cubicBezTo>
                      <a:cubicBezTo>
                        <a:pt x="3758" y="20938"/>
                        <a:pt x="4526" y="21229"/>
                        <a:pt x="5350" y="21229"/>
                      </a:cubicBezTo>
                      <a:cubicBezTo>
                        <a:pt x="6211" y="21229"/>
                        <a:pt x="7134" y="20911"/>
                        <a:pt x="8073" y="20305"/>
                      </a:cubicBezTo>
                      <a:cubicBezTo>
                        <a:pt x="7758" y="20269"/>
                        <a:pt x="7423" y="20274"/>
                        <a:pt x="7117" y="20248"/>
                      </a:cubicBezTo>
                      <a:cubicBezTo>
                        <a:pt x="5230" y="20101"/>
                        <a:pt x="3581" y="18419"/>
                        <a:pt x="3474" y="16526"/>
                      </a:cubicBezTo>
                      <a:cubicBezTo>
                        <a:pt x="3362" y="14473"/>
                        <a:pt x="4798" y="12717"/>
                        <a:pt x="5942" y="11013"/>
                      </a:cubicBezTo>
                      <a:cubicBezTo>
                        <a:pt x="8128" y="7744"/>
                        <a:pt x="9452" y="3916"/>
                        <a:pt x="980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39"/>
                <p:cNvSpPr/>
                <p:nvPr/>
              </p:nvSpPr>
              <p:spPr>
                <a:xfrm>
                  <a:off x="2405805" y="2757180"/>
                  <a:ext cx="63881" cy="7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2332" extrusionOk="0">
                      <a:moveTo>
                        <a:pt x="128" y="0"/>
                      </a:moveTo>
                      <a:cubicBezTo>
                        <a:pt x="97" y="97"/>
                        <a:pt x="73" y="197"/>
                        <a:pt x="55" y="297"/>
                      </a:cubicBezTo>
                      <a:cubicBezTo>
                        <a:pt x="37" y="397"/>
                        <a:pt x="23" y="498"/>
                        <a:pt x="15" y="600"/>
                      </a:cubicBezTo>
                      <a:cubicBezTo>
                        <a:pt x="6" y="701"/>
                        <a:pt x="2" y="804"/>
                        <a:pt x="2" y="907"/>
                      </a:cubicBezTo>
                      <a:cubicBezTo>
                        <a:pt x="0" y="1010"/>
                        <a:pt x="5" y="1115"/>
                        <a:pt x="15" y="1218"/>
                      </a:cubicBezTo>
                      <a:cubicBezTo>
                        <a:pt x="26" y="1324"/>
                        <a:pt x="43" y="1430"/>
                        <a:pt x="68" y="1535"/>
                      </a:cubicBezTo>
                      <a:cubicBezTo>
                        <a:pt x="94" y="1645"/>
                        <a:pt x="131" y="1753"/>
                        <a:pt x="179" y="1856"/>
                      </a:cubicBezTo>
                      <a:cubicBezTo>
                        <a:pt x="206" y="1912"/>
                        <a:pt x="238" y="1966"/>
                        <a:pt x="274" y="2016"/>
                      </a:cubicBezTo>
                      <a:cubicBezTo>
                        <a:pt x="314" y="2074"/>
                        <a:pt x="361" y="2125"/>
                        <a:pt x="412" y="2171"/>
                      </a:cubicBezTo>
                      <a:cubicBezTo>
                        <a:pt x="471" y="2221"/>
                        <a:pt x="538" y="2260"/>
                        <a:pt x="611" y="2289"/>
                      </a:cubicBezTo>
                      <a:cubicBezTo>
                        <a:pt x="629" y="2295"/>
                        <a:pt x="649" y="2303"/>
                        <a:pt x="667" y="2307"/>
                      </a:cubicBezTo>
                      <a:cubicBezTo>
                        <a:pt x="687" y="2313"/>
                        <a:pt x="706" y="2318"/>
                        <a:pt x="727" y="2321"/>
                      </a:cubicBezTo>
                      <a:cubicBezTo>
                        <a:pt x="749" y="2325"/>
                        <a:pt x="770" y="2328"/>
                        <a:pt x="791" y="2330"/>
                      </a:cubicBezTo>
                      <a:cubicBezTo>
                        <a:pt x="802" y="2331"/>
                        <a:pt x="812" y="2331"/>
                        <a:pt x="824" y="2331"/>
                      </a:cubicBezTo>
                      <a:lnTo>
                        <a:pt x="856" y="2331"/>
                      </a:lnTo>
                      <a:cubicBezTo>
                        <a:pt x="941" y="2327"/>
                        <a:pt x="1023" y="2306"/>
                        <a:pt x="1099" y="2268"/>
                      </a:cubicBezTo>
                      <a:cubicBezTo>
                        <a:pt x="1162" y="2235"/>
                        <a:pt x="1223" y="2192"/>
                        <a:pt x="1274" y="2144"/>
                      </a:cubicBezTo>
                      <a:cubicBezTo>
                        <a:pt x="1364" y="2060"/>
                        <a:pt x="1439" y="1965"/>
                        <a:pt x="1500" y="1860"/>
                      </a:cubicBezTo>
                      <a:cubicBezTo>
                        <a:pt x="1529" y="1812"/>
                        <a:pt x="1555" y="1763"/>
                        <a:pt x="1579" y="1713"/>
                      </a:cubicBezTo>
                      <a:cubicBezTo>
                        <a:pt x="1603" y="1665"/>
                        <a:pt x="1624" y="1616"/>
                        <a:pt x="1644" y="1566"/>
                      </a:cubicBezTo>
                      <a:cubicBezTo>
                        <a:pt x="1683" y="1470"/>
                        <a:pt x="1718" y="1371"/>
                        <a:pt x="1745" y="1270"/>
                      </a:cubicBezTo>
                      <a:cubicBezTo>
                        <a:pt x="1774" y="1171"/>
                        <a:pt x="1798" y="1071"/>
                        <a:pt x="1818" y="970"/>
                      </a:cubicBezTo>
                      <a:cubicBezTo>
                        <a:pt x="1829" y="920"/>
                        <a:pt x="1838" y="870"/>
                        <a:pt x="1845" y="818"/>
                      </a:cubicBezTo>
                      <a:cubicBezTo>
                        <a:pt x="1853" y="768"/>
                        <a:pt x="1861" y="718"/>
                        <a:pt x="1867" y="667"/>
                      </a:cubicBezTo>
                      <a:cubicBezTo>
                        <a:pt x="1879" y="567"/>
                        <a:pt x="1888" y="465"/>
                        <a:pt x="1892" y="364"/>
                      </a:cubicBezTo>
                      <a:cubicBezTo>
                        <a:pt x="1897" y="262"/>
                        <a:pt x="1895" y="161"/>
                        <a:pt x="1889" y="58"/>
                      </a:cubicBezTo>
                      <a:cubicBezTo>
                        <a:pt x="1841" y="149"/>
                        <a:pt x="1797" y="239"/>
                        <a:pt x="1755" y="330"/>
                      </a:cubicBezTo>
                      <a:lnTo>
                        <a:pt x="1627" y="600"/>
                      </a:lnTo>
                      <a:cubicBezTo>
                        <a:pt x="1585" y="688"/>
                        <a:pt x="1544" y="776"/>
                        <a:pt x="1502" y="865"/>
                      </a:cubicBezTo>
                      <a:cubicBezTo>
                        <a:pt x="1459" y="953"/>
                        <a:pt x="1417" y="1038"/>
                        <a:pt x="1373" y="1123"/>
                      </a:cubicBezTo>
                      <a:cubicBezTo>
                        <a:pt x="1286" y="1292"/>
                        <a:pt x="1196" y="1456"/>
                        <a:pt x="1096" y="1595"/>
                      </a:cubicBezTo>
                      <a:cubicBezTo>
                        <a:pt x="1052" y="1657"/>
                        <a:pt x="1000" y="1715"/>
                        <a:pt x="943" y="1765"/>
                      </a:cubicBezTo>
                      <a:cubicBezTo>
                        <a:pt x="921" y="1783"/>
                        <a:pt x="900" y="1798"/>
                        <a:pt x="876" y="1810"/>
                      </a:cubicBezTo>
                      <a:cubicBezTo>
                        <a:pt x="862" y="1816"/>
                        <a:pt x="847" y="1821"/>
                        <a:pt x="832" y="1821"/>
                      </a:cubicBezTo>
                      <a:lnTo>
                        <a:pt x="824" y="1821"/>
                      </a:lnTo>
                      <a:cubicBezTo>
                        <a:pt x="821" y="1821"/>
                        <a:pt x="818" y="1821"/>
                        <a:pt x="815" y="1819"/>
                      </a:cubicBezTo>
                      <a:cubicBezTo>
                        <a:pt x="811" y="1819"/>
                        <a:pt x="806" y="1819"/>
                        <a:pt x="803" y="1818"/>
                      </a:cubicBezTo>
                      <a:cubicBezTo>
                        <a:pt x="799" y="1816"/>
                        <a:pt x="794" y="1813"/>
                        <a:pt x="790" y="1813"/>
                      </a:cubicBezTo>
                      <a:cubicBezTo>
                        <a:pt x="768" y="1806"/>
                        <a:pt x="749" y="1795"/>
                        <a:pt x="732" y="1782"/>
                      </a:cubicBezTo>
                      <a:cubicBezTo>
                        <a:pt x="680" y="1739"/>
                        <a:pt x="638" y="1689"/>
                        <a:pt x="606" y="1630"/>
                      </a:cubicBezTo>
                      <a:cubicBezTo>
                        <a:pt x="564" y="1557"/>
                        <a:pt x="527" y="1482"/>
                        <a:pt x="497" y="1403"/>
                      </a:cubicBezTo>
                      <a:cubicBezTo>
                        <a:pt x="465" y="1321"/>
                        <a:pt x="435" y="1233"/>
                        <a:pt x="408" y="1144"/>
                      </a:cubicBezTo>
                      <a:cubicBezTo>
                        <a:pt x="381" y="1054"/>
                        <a:pt x="356" y="964"/>
                        <a:pt x="332" y="868"/>
                      </a:cubicBezTo>
                      <a:cubicBezTo>
                        <a:pt x="309" y="774"/>
                        <a:pt x="285" y="679"/>
                        <a:pt x="264" y="585"/>
                      </a:cubicBezTo>
                      <a:lnTo>
                        <a:pt x="197" y="295"/>
                      </a:lnTo>
                      <a:cubicBezTo>
                        <a:pt x="175" y="197"/>
                        <a:pt x="152" y="100"/>
                        <a:pt x="1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39"/>
                <p:cNvSpPr/>
                <p:nvPr/>
              </p:nvSpPr>
              <p:spPr>
                <a:xfrm>
                  <a:off x="1380848" y="2463018"/>
                  <a:ext cx="63881" cy="78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2333" extrusionOk="0">
                      <a:moveTo>
                        <a:pt x="126" y="1"/>
                      </a:moveTo>
                      <a:cubicBezTo>
                        <a:pt x="96" y="98"/>
                        <a:pt x="71" y="198"/>
                        <a:pt x="55" y="298"/>
                      </a:cubicBezTo>
                      <a:cubicBezTo>
                        <a:pt x="37" y="399"/>
                        <a:pt x="23" y="499"/>
                        <a:pt x="14" y="601"/>
                      </a:cubicBezTo>
                      <a:cubicBezTo>
                        <a:pt x="5" y="704"/>
                        <a:pt x="0" y="805"/>
                        <a:pt x="0" y="908"/>
                      </a:cubicBezTo>
                      <a:cubicBezTo>
                        <a:pt x="0" y="1013"/>
                        <a:pt x="5" y="1116"/>
                        <a:pt x="15" y="1219"/>
                      </a:cubicBezTo>
                      <a:cubicBezTo>
                        <a:pt x="25" y="1326"/>
                        <a:pt x="43" y="1431"/>
                        <a:pt x="67" y="1535"/>
                      </a:cubicBezTo>
                      <a:cubicBezTo>
                        <a:pt x="93" y="1646"/>
                        <a:pt x="131" y="1754"/>
                        <a:pt x="179" y="1857"/>
                      </a:cubicBezTo>
                      <a:cubicBezTo>
                        <a:pt x="205" y="1913"/>
                        <a:pt x="237" y="1967"/>
                        <a:pt x="273" y="2019"/>
                      </a:cubicBezTo>
                      <a:cubicBezTo>
                        <a:pt x="312" y="2075"/>
                        <a:pt x="359" y="2126"/>
                        <a:pt x="412" y="2172"/>
                      </a:cubicBezTo>
                      <a:cubicBezTo>
                        <a:pt x="470" y="2222"/>
                        <a:pt x="537" y="2263"/>
                        <a:pt x="609" y="2290"/>
                      </a:cubicBezTo>
                      <a:cubicBezTo>
                        <a:pt x="629" y="2297"/>
                        <a:pt x="647" y="2303"/>
                        <a:pt x="667" y="2310"/>
                      </a:cubicBezTo>
                      <a:cubicBezTo>
                        <a:pt x="685" y="2314"/>
                        <a:pt x="706" y="2320"/>
                        <a:pt x="726" y="2323"/>
                      </a:cubicBezTo>
                      <a:cubicBezTo>
                        <a:pt x="747" y="2326"/>
                        <a:pt x="768" y="2329"/>
                        <a:pt x="791" y="2331"/>
                      </a:cubicBezTo>
                      <a:cubicBezTo>
                        <a:pt x="802" y="2332"/>
                        <a:pt x="812" y="2332"/>
                        <a:pt x="823" y="2332"/>
                      </a:cubicBezTo>
                      <a:lnTo>
                        <a:pt x="856" y="2332"/>
                      </a:lnTo>
                      <a:cubicBezTo>
                        <a:pt x="939" y="2328"/>
                        <a:pt x="1023" y="2307"/>
                        <a:pt x="1097" y="2269"/>
                      </a:cubicBezTo>
                      <a:cubicBezTo>
                        <a:pt x="1162" y="2235"/>
                        <a:pt x="1221" y="2194"/>
                        <a:pt x="1274" y="2146"/>
                      </a:cubicBezTo>
                      <a:cubicBezTo>
                        <a:pt x="1362" y="2063"/>
                        <a:pt x="1438" y="1966"/>
                        <a:pt x="1498" y="1861"/>
                      </a:cubicBezTo>
                      <a:cubicBezTo>
                        <a:pt x="1529" y="1813"/>
                        <a:pt x="1555" y="1764"/>
                        <a:pt x="1577" y="1716"/>
                      </a:cubicBezTo>
                      <a:cubicBezTo>
                        <a:pt x="1601" y="1666"/>
                        <a:pt x="1624" y="1617"/>
                        <a:pt x="1644" y="1567"/>
                      </a:cubicBezTo>
                      <a:cubicBezTo>
                        <a:pt x="1683" y="1470"/>
                        <a:pt x="1717" y="1372"/>
                        <a:pt x="1745" y="1270"/>
                      </a:cubicBezTo>
                      <a:cubicBezTo>
                        <a:pt x="1774" y="1172"/>
                        <a:pt x="1798" y="1072"/>
                        <a:pt x="1818" y="972"/>
                      </a:cubicBezTo>
                      <a:cubicBezTo>
                        <a:pt x="1827" y="922"/>
                        <a:pt x="1838" y="872"/>
                        <a:pt x="1845" y="820"/>
                      </a:cubicBezTo>
                      <a:cubicBezTo>
                        <a:pt x="1853" y="770"/>
                        <a:pt x="1861" y="720"/>
                        <a:pt x="1867" y="669"/>
                      </a:cubicBezTo>
                      <a:cubicBezTo>
                        <a:pt x="1879" y="569"/>
                        <a:pt x="1888" y="467"/>
                        <a:pt x="1891" y="366"/>
                      </a:cubicBezTo>
                      <a:cubicBezTo>
                        <a:pt x="1897" y="263"/>
                        <a:pt x="1895" y="161"/>
                        <a:pt x="1888" y="60"/>
                      </a:cubicBezTo>
                      <a:cubicBezTo>
                        <a:pt x="1841" y="151"/>
                        <a:pt x="1797" y="242"/>
                        <a:pt x="1753" y="331"/>
                      </a:cubicBezTo>
                      <a:lnTo>
                        <a:pt x="1626" y="601"/>
                      </a:lnTo>
                      <a:cubicBezTo>
                        <a:pt x="1585" y="690"/>
                        <a:pt x="1542" y="778"/>
                        <a:pt x="1500" y="866"/>
                      </a:cubicBezTo>
                      <a:cubicBezTo>
                        <a:pt x="1458" y="954"/>
                        <a:pt x="1415" y="1040"/>
                        <a:pt x="1373" y="1125"/>
                      </a:cubicBezTo>
                      <a:cubicBezTo>
                        <a:pt x="1285" y="1293"/>
                        <a:pt x="1196" y="1458"/>
                        <a:pt x="1094" y="1596"/>
                      </a:cubicBezTo>
                      <a:cubicBezTo>
                        <a:pt x="1050" y="1660"/>
                        <a:pt x="999" y="1716"/>
                        <a:pt x="941" y="1767"/>
                      </a:cubicBezTo>
                      <a:cubicBezTo>
                        <a:pt x="921" y="1784"/>
                        <a:pt x="899" y="1799"/>
                        <a:pt x="874" y="1811"/>
                      </a:cubicBezTo>
                      <a:cubicBezTo>
                        <a:pt x="861" y="1819"/>
                        <a:pt x="847" y="1822"/>
                        <a:pt x="832" y="1823"/>
                      </a:cubicBezTo>
                      <a:lnTo>
                        <a:pt x="823" y="1823"/>
                      </a:lnTo>
                      <a:cubicBezTo>
                        <a:pt x="820" y="1823"/>
                        <a:pt x="817" y="1823"/>
                        <a:pt x="814" y="1822"/>
                      </a:cubicBezTo>
                      <a:cubicBezTo>
                        <a:pt x="811" y="1822"/>
                        <a:pt x="806" y="1820"/>
                        <a:pt x="802" y="1819"/>
                      </a:cubicBezTo>
                      <a:cubicBezTo>
                        <a:pt x="797" y="1819"/>
                        <a:pt x="793" y="1816"/>
                        <a:pt x="788" y="1816"/>
                      </a:cubicBezTo>
                      <a:cubicBezTo>
                        <a:pt x="768" y="1808"/>
                        <a:pt x="749" y="1798"/>
                        <a:pt x="732" y="1784"/>
                      </a:cubicBezTo>
                      <a:cubicBezTo>
                        <a:pt x="680" y="1741"/>
                        <a:pt x="638" y="1690"/>
                        <a:pt x="605" y="1632"/>
                      </a:cubicBezTo>
                      <a:cubicBezTo>
                        <a:pt x="562" y="1560"/>
                        <a:pt x="526" y="1482"/>
                        <a:pt x="496" y="1404"/>
                      </a:cubicBezTo>
                      <a:cubicBezTo>
                        <a:pt x="464" y="1322"/>
                        <a:pt x="434" y="1234"/>
                        <a:pt x="408" y="1145"/>
                      </a:cubicBezTo>
                      <a:cubicBezTo>
                        <a:pt x="381" y="1054"/>
                        <a:pt x="355" y="964"/>
                        <a:pt x="332" y="869"/>
                      </a:cubicBezTo>
                      <a:cubicBezTo>
                        <a:pt x="308" y="775"/>
                        <a:pt x="285" y="680"/>
                        <a:pt x="262" y="586"/>
                      </a:cubicBezTo>
                      <a:lnTo>
                        <a:pt x="196" y="296"/>
                      </a:lnTo>
                      <a:cubicBezTo>
                        <a:pt x="174" y="198"/>
                        <a:pt x="152" y="101"/>
                        <a:pt x="1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39"/>
                <p:cNvSpPr/>
                <p:nvPr/>
              </p:nvSpPr>
              <p:spPr>
                <a:xfrm>
                  <a:off x="1612366" y="3457793"/>
                  <a:ext cx="75432" cy="86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576" extrusionOk="0">
                      <a:moveTo>
                        <a:pt x="1435" y="0"/>
                      </a:moveTo>
                      <a:lnTo>
                        <a:pt x="1435" y="0"/>
                      </a:lnTo>
                      <a:cubicBezTo>
                        <a:pt x="1452" y="102"/>
                        <a:pt x="1473" y="200"/>
                        <a:pt x="1494" y="299"/>
                      </a:cubicBezTo>
                      <a:lnTo>
                        <a:pt x="1556" y="590"/>
                      </a:lnTo>
                      <a:cubicBezTo>
                        <a:pt x="1578" y="685"/>
                        <a:pt x="1599" y="780"/>
                        <a:pt x="1617" y="876"/>
                      </a:cubicBezTo>
                      <a:cubicBezTo>
                        <a:pt x="1637" y="971"/>
                        <a:pt x="1656" y="1065"/>
                        <a:pt x="1673" y="1159"/>
                      </a:cubicBezTo>
                      <a:cubicBezTo>
                        <a:pt x="1706" y="1345"/>
                        <a:pt x="1735" y="1532"/>
                        <a:pt x="1740" y="1703"/>
                      </a:cubicBezTo>
                      <a:cubicBezTo>
                        <a:pt x="1744" y="1780"/>
                        <a:pt x="1738" y="1856"/>
                        <a:pt x="1723" y="1932"/>
                      </a:cubicBezTo>
                      <a:cubicBezTo>
                        <a:pt x="1717" y="1957"/>
                        <a:pt x="1708" y="1983"/>
                        <a:pt x="1696" y="2007"/>
                      </a:cubicBezTo>
                      <a:cubicBezTo>
                        <a:pt x="1690" y="2021"/>
                        <a:pt x="1681" y="2033"/>
                        <a:pt x="1670" y="2042"/>
                      </a:cubicBezTo>
                      <a:cubicBezTo>
                        <a:pt x="1669" y="2044"/>
                        <a:pt x="1667" y="2045"/>
                        <a:pt x="1667" y="2045"/>
                      </a:cubicBezTo>
                      <a:cubicBezTo>
                        <a:pt x="1666" y="2047"/>
                        <a:pt x="1664" y="2047"/>
                        <a:pt x="1663" y="2048"/>
                      </a:cubicBezTo>
                      <a:cubicBezTo>
                        <a:pt x="1661" y="2050"/>
                        <a:pt x="1658" y="2051"/>
                        <a:pt x="1655" y="2053"/>
                      </a:cubicBezTo>
                      <a:cubicBezTo>
                        <a:pt x="1652" y="2054"/>
                        <a:pt x="1647" y="2057"/>
                        <a:pt x="1644" y="2059"/>
                      </a:cubicBezTo>
                      <a:cubicBezTo>
                        <a:pt x="1640" y="2060"/>
                        <a:pt x="1635" y="2060"/>
                        <a:pt x="1631" y="2063"/>
                      </a:cubicBezTo>
                      <a:cubicBezTo>
                        <a:pt x="1612" y="2069"/>
                        <a:pt x="1594" y="2073"/>
                        <a:pt x="1575" y="2073"/>
                      </a:cubicBezTo>
                      <a:cubicBezTo>
                        <a:pt x="1573" y="2073"/>
                        <a:pt x="1570" y="2073"/>
                        <a:pt x="1567" y="2073"/>
                      </a:cubicBezTo>
                      <a:cubicBezTo>
                        <a:pt x="1500" y="2071"/>
                        <a:pt x="1435" y="2056"/>
                        <a:pt x="1373" y="2029"/>
                      </a:cubicBezTo>
                      <a:cubicBezTo>
                        <a:pt x="1296" y="1997"/>
                        <a:pt x="1220" y="1959"/>
                        <a:pt x="1149" y="1915"/>
                      </a:cubicBezTo>
                      <a:cubicBezTo>
                        <a:pt x="1072" y="1870"/>
                        <a:pt x="996" y="1818"/>
                        <a:pt x="920" y="1764"/>
                      </a:cubicBezTo>
                      <a:cubicBezTo>
                        <a:pt x="844" y="1707"/>
                        <a:pt x="769" y="1650"/>
                        <a:pt x="693" y="1591"/>
                      </a:cubicBezTo>
                      <a:cubicBezTo>
                        <a:pt x="617" y="1530"/>
                        <a:pt x="542" y="1470"/>
                        <a:pt x="466" y="1408"/>
                      </a:cubicBezTo>
                      <a:lnTo>
                        <a:pt x="236" y="1218"/>
                      </a:lnTo>
                      <a:cubicBezTo>
                        <a:pt x="160" y="1155"/>
                        <a:pt x="81" y="1089"/>
                        <a:pt x="1" y="1026"/>
                      </a:cubicBezTo>
                      <a:lnTo>
                        <a:pt x="1" y="1026"/>
                      </a:lnTo>
                      <a:cubicBezTo>
                        <a:pt x="37" y="1121"/>
                        <a:pt x="79" y="1215"/>
                        <a:pt x="128" y="1305"/>
                      </a:cubicBezTo>
                      <a:cubicBezTo>
                        <a:pt x="173" y="1395"/>
                        <a:pt x="225" y="1483"/>
                        <a:pt x="279" y="1570"/>
                      </a:cubicBezTo>
                      <a:cubicBezTo>
                        <a:pt x="334" y="1654"/>
                        <a:pt x="393" y="1739"/>
                        <a:pt x="455" y="1821"/>
                      </a:cubicBezTo>
                      <a:cubicBezTo>
                        <a:pt x="517" y="1904"/>
                        <a:pt x="585" y="1983"/>
                        <a:pt x="655" y="2059"/>
                      </a:cubicBezTo>
                      <a:cubicBezTo>
                        <a:pt x="729" y="2138"/>
                        <a:pt x="807" y="2210"/>
                        <a:pt x="890" y="2279"/>
                      </a:cubicBezTo>
                      <a:cubicBezTo>
                        <a:pt x="978" y="2350"/>
                        <a:pt x="1073" y="2413"/>
                        <a:pt x="1173" y="2465"/>
                      </a:cubicBezTo>
                      <a:cubicBezTo>
                        <a:pt x="1229" y="2494"/>
                        <a:pt x="1287" y="2518"/>
                        <a:pt x="1346" y="2536"/>
                      </a:cubicBezTo>
                      <a:cubicBezTo>
                        <a:pt x="1413" y="2557"/>
                        <a:pt x="1481" y="2569"/>
                        <a:pt x="1550" y="2574"/>
                      </a:cubicBezTo>
                      <a:cubicBezTo>
                        <a:pt x="1563" y="2575"/>
                        <a:pt x="1576" y="2575"/>
                        <a:pt x="1589" y="2575"/>
                      </a:cubicBezTo>
                      <a:cubicBezTo>
                        <a:pt x="1654" y="2575"/>
                        <a:pt x="1717" y="2566"/>
                        <a:pt x="1779" y="2548"/>
                      </a:cubicBezTo>
                      <a:cubicBezTo>
                        <a:pt x="1797" y="2542"/>
                        <a:pt x="1817" y="2538"/>
                        <a:pt x="1835" y="2529"/>
                      </a:cubicBezTo>
                      <a:cubicBezTo>
                        <a:pt x="1853" y="2521"/>
                        <a:pt x="1872" y="2515"/>
                        <a:pt x="1891" y="2504"/>
                      </a:cubicBezTo>
                      <a:cubicBezTo>
                        <a:pt x="1911" y="2494"/>
                        <a:pt x="1929" y="2483"/>
                        <a:pt x="1947" y="2471"/>
                      </a:cubicBezTo>
                      <a:cubicBezTo>
                        <a:pt x="1956" y="2465"/>
                        <a:pt x="1965" y="2459"/>
                        <a:pt x="1975" y="2451"/>
                      </a:cubicBezTo>
                      <a:lnTo>
                        <a:pt x="1999" y="2432"/>
                      </a:lnTo>
                      <a:cubicBezTo>
                        <a:pt x="2064" y="2377"/>
                        <a:pt x="2115" y="2309"/>
                        <a:pt x="2152" y="2233"/>
                      </a:cubicBezTo>
                      <a:cubicBezTo>
                        <a:pt x="2184" y="2168"/>
                        <a:pt x="2205" y="2100"/>
                        <a:pt x="2218" y="2029"/>
                      </a:cubicBezTo>
                      <a:cubicBezTo>
                        <a:pt x="2237" y="1909"/>
                        <a:pt x="2240" y="1786"/>
                        <a:pt x="2223" y="1667"/>
                      </a:cubicBezTo>
                      <a:cubicBezTo>
                        <a:pt x="2217" y="1611"/>
                        <a:pt x="2208" y="1556"/>
                        <a:pt x="2197" y="1501"/>
                      </a:cubicBezTo>
                      <a:cubicBezTo>
                        <a:pt x="2187" y="1448"/>
                        <a:pt x="2173" y="1397"/>
                        <a:pt x="2159" y="1345"/>
                      </a:cubicBezTo>
                      <a:cubicBezTo>
                        <a:pt x="2132" y="1245"/>
                        <a:pt x="2099" y="1145"/>
                        <a:pt x="2059" y="1049"/>
                      </a:cubicBezTo>
                      <a:cubicBezTo>
                        <a:pt x="2022" y="952"/>
                        <a:pt x="1981" y="858"/>
                        <a:pt x="1935" y="767"/>
                      </a:cubicBezTo>
                      <a:cubicBezTo>
                        <a:pt x="1912" y="720"/>
                        <a:pt x="1890" y="674"/>
                        <a:pt x="1866" y="630"/>
                      </a:cubicBezTo>
                      <a:cubicBezTo>
                        <a:pt x="1840" y="586"/>
                        <a:pt x="1816" y="541"/>
                        <a:pt x="1790" y="497"/>
                      </a:cubicBezTo>
                      <a:cubicBezTo>
                        <a:pt x="1738" y="411"/>
                        <a:pt x="1682" y="324"/>
                        <a:pt x="1625" y="241"/>
                      </a:cubicBezTo>
                      <a:cubicBezTo>
                        <a:pt x="1566" y="158"/>
                        <a:pt x="1503" y="76"/>
                        <a:pt x="14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39"/>
                <p:cNvSpPr/>
                <p:nvPr/>
              </p:nvSpPr>
              <p:spPr>
                <a:xfrm>
                  <a:off x="2624255" y="3042484"/>
                  <a:ext cx="63915" cy="7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2334" extrusionOk="0">
                      <a:moveTo>
                        <a:pt x="127" y="0"/>
                      </a:moveTo>
                      <a:cubicBezTo>
                        <a:pt x="96" y="99"/>
                        <a:pt x="74" y="199"/>
                        <a:pt x="55" y="299"/>
                      </a:cubicBezTo>
                      <a:cubicBezTo>
                        <a:pt x="37" y="400"/>
                        <a:pt x="24" y="500"/>
                        <a:pt x="16" y="602"/>
                      </a:cubicBezTo>
                      <a:cubicBezTo>
                        <a:pt x="7" y="703"/>
                        <a:pt x="1" y="806"/>
                        <a:pt x="1" y="909"/>
                      </a:cubicBezTo>
                      <a:cubicBezTo>
                        <a:pt x="1" y="1012"/>
                        <a:pt x="5" y="1117"/>
                        <a:pt x="16" y="1220"/>
                      </a:cubicBezTo>
                      <a:cubicBezTo>
                        <a:pt x="27" y="1326"/>
                        <a:pt x="43" y="1432"/>
                        <a:pt x="69" y="1536"/>
                      </a:cubicBezTo>
                      <a:cubicBezTo>
                        <a:pt x="93" y="1647"/>
                        <a:pt x="131" y="1754"/>
                        <a:pt x="180" y="1857"/>
                      </a:cubicBezTo>
                      <a:cubicBezTo>
                        <a:pt x="207" y="1913"/>
                        <a:pt x="239" y="1968"/>
                        <a:pt x="274" y="2020"/>
                      </a:cubicBezTo>
                      <a:cubicBezTo>
                        <a:pt x="315" y="2076"/>
                        <a:pt x="360" y="2127"/>
                        <a:pt x="413" y="2173"/>
                      </a:cubicBezTo>
                      <a:cubicBezTo>
                        <a:pt x="472" y="2223"/>
                        <a:pt x="539" y="2263"/>
                        <a:pt x="610" y="2291"/>
                      </a:cubicBezTo>
                      <a:cubicBezTo>
                        <a:pt x="630" y="2298"/>
                        <a:pt x="648" y="2304"/>
                        <a:pt x="667" y="2310"/>
                      </a:cubicBezTo>
                      <a:cubicBezTo>
                        <a:pt x="687" y="2315"/>
                        <a:pt x="707" y="2319"/>
                        <a:pt x="727" y="2324"/>
                      </a:cubicBezTo>
                      <a:cubicBezTo>
                        <a:pt x="748" y="2327"/>
                        <a:pt x="769" y="2330"/>
                        <a:pt x="792" y="2332"/>
                      </a:cubicBezTo>
                      <a:cubicBezTo>
                        <a:pt x="802" y="2332"/>
                        <a:pt x="813" y="2333"/>
                        <a:pt x="823" y="2333"/>
                      </a:cubicBezTo>
                      <a:lnTo>
                        <a:pt x="857" y="2333"/>
                      </a:lnTo>
                      <a:cubicBezTo>
                        <a:pt x="942" y="2329"/>
                        <a:pt x="1023" y="2306"/>
                        <a:pt x="1099" y="2268"/>
                      </a:cubicBezTo>
                      <a:cubicBezTo>
                        <a:pt x="1163" y="2235"/>
                        <a:pt x="1222" y="2194"/>
                        <a:pt x="1275" y="2145"/>
                      </a:cubicBezTo>
                      <a:cubicBezTo>
                        <a:pt x="1364" y="2062"/>
                        <a:pt x="1440" y="1967"/>
                        <a:pt x="1501" y="1860"/>
                      </a:cubicBezTo>
                      <a:cubicBezTo>
                        <a:pt x="1529" y="1812"/>
                        <a:pt x="1555" y="1764"/>
                        <a:pt x="1579" y="1715"/>
                      </a:cubicBezTo>
                      <a:cubicBezTo>
                        <a:pt x="1604" y="1667"/>
                        <a:pt x="1626" y="1617"/>
                        <a:pt x="1645" y="1568"/>
                      </a:cubicBezTo>
                      <a:cubicBezTo>
                        <a:pt x="1684" y="1471"/>
                        <a:pt x="1717" y="1371"/>
                        <a:pt x="1746" y="1271"/>
                      </a:cubicBezTo>
                      <a:cubicBezTo>
                        <a:pt x="1775" y="1171"/>
                        <a:pt x="1799" y="1071"/>
                        <a:pt x="1819" y="971"/>
                      </a:cubicBezTo>
                      <a:cubicBezTo>
                        <a:pt x="1829" y="920"/>
                        <a:pt x="1838" y="871"/>
                        <a:pt x="1846" y="820"/>
                      </a:cubicBezTo>
                      <a:cubicBezTo>
                        <a:pt x="1854" y="770"/>
                        <a:pt x="1861" y="718"/>
                        <a:pt x="1867" y="668"/>
                      </a:cubicBezTo>
                      <a:cubicBezTo>
                        <a:pt x="1879" y="567"/>
                        <a:pt x="1888" y="467"/>
                        <a:pt x="1893" y="365"/>
                      </a:cubicBezTo>
                      <a:cubicBezTo>
                        <a:pt x="1898" y="262"/>
                        <a:pt x="1896" y="161"/>
                        <a:pt x="1888" y="58"/>
                      </a:cubicBezTo>
                      <a:cubicBezTo>
                        <a:pt x="1841" y="150"/>
                        <a:pt x="1798" y="240"/>
                        <a:pt x="1755" y="330"/>
                      </a:cubicBezTo>
                      <a:lnTo>
                        <a:pt x="1626" y="600"/>
                      </a:lnTo>
                      <a:cubicBezTo>
                        <a:pt x="1585" y="689"/>
                        <a:pt x="1545" y="777"/>
                        <a:pt x="1502" y="865"/>
                      </a:cubicBezTo>
                      <a:cubicBezTo>
                        <a:pt x="1458" y="952"/>
                        <a:pt x="1417" y="1039"/>
                        <a:pt x="1373" y="1124"/>
                      </a:cubicBezTo>
                      <a:cubicBezTo>
                        <a:pt x="1287" y="1292"/>
                        <a:pt x="1196" y="1458"/>
                        <a:pt x="1096" y="1595"/>
                      </a:cubicBezTo>
                      <a:cubicBezTo>
                        <a:pt x="1052" y="1657"/>
                        <a:pt x="1001" y="1715"/>
                        <a:pt x="943" y="1767"/>
                      </a:cubicBezTo>
                      <a:cubicBezTo>
                        <a:pt x="922" y="1783"/>
                        <a:pt x="899" y="1798"/>
                        <a:pt x="875" y="1810"/>
                      </a:cubicBezTo>
                      <a:cubicBezTo>
                        <a:pt x="863" y="1817"/>
                        <a:pt x="848" y="1821"/>
                        <a:pt x="833" y="1821"/>
                      </a:cubicBezTo>
                      <a:lnTo>
                        <a:pt x="825" y="1821"/>
                      </a:lnTo>
                      <a:cubicBezTo>
                        <a:pt x="823" y="1822"/>
                        <a:pt x="822" y="1822"/>
                        <a:pt x="820" y="1822"/>
                      </a:cubicBezTo>
                      <a:cubicBezTo>
                        <a:pt x="819" y="1822"/>
                        <a:pt x="817" y="1822"/>
                        <a:pt x="816" y="1821"/>
                      </a:cubicBezTo>
                      <a:cubicBezTo>
                        <a:pt x="811" y="1821"/>
                        <a:pt x="807" y="1820"/>
                        <a:pt x="802" y="1820"/>
                      </a:cubicBezTo>
                      <a:cubicBezTo>
                        <a:pt x="798" y="1818"/>
                        <a:pt x="795" y="1815"/>
                        <a:pt x="790" y="1815"/>
                      </a:cubicBezTo>
                      <a:cubicBezTo>
                        <a:pt x="769" y="1807"/>
                        <a:pt x="749" y="1797"/>
                        <a:pt x="733" y="1783"/>
                      </a:cubicBezTo>
                      <a:cubicBezTo>
                        <a:pt x="681" y="1741"/>
                        <a:pt x="639" y="1691"/>
                        <a:pt x="607" y="1632"/>
                      </a:cubicBezTo>
                      <a:cubicBezTo>
                        <a:pt x="563" y="1559"/>
                        <a:pt x="527" y="1483"/>
                        <a:pt x="498" y="1404"/>
                      </a:cubicBezTo>
                      <a:cubicBezTo>
                        <a:pt x="464" y="1321"/>
                        <a:pt x="436" y="1233"/>
                        <a:pt x="408" y="1144"/>
                      </a:cubicBezTo>
                      <a:cubicBezTo>
                        <a:pt x="381" y="1055"/>
                        <a:pt x="355" y="964"/>
                        <a:pt x="333" y="870"/>
                      </a:cubicBezTo>
                      <a:cubicBezTo>
                        <a:pt x="308" y="774"/>
                        <a:pt x="286" y="680"/>
                        <a:pt x="265" y="585"/>
                      </a:cubicBezTo>
                      <a:lnTo>
                        <a:pt x="198" y="296"/>
                      </a:lnTo>
                      <a:cubicBezTo>
                        <a:pt x="175" y="199"/>
                        <a:pt x="152" y="10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39"/>
                <p:cNvSpPr/>
                <p:nvPr/>
              </p:nvSpPr>
              <p:spPr>
                <a:xfrm>
                  <a:off x="2686867" y="3985796"/>
                  <a:ext cx="63915" cy="7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2332" extrusionOk="0">
                      <a:moveTo>
                        <a:pt x="126" y="1"/>
                      </a:moveTo>
                      <a:cubicBezTo>
                        <a:pt x="96" y="98"/>
                        <a:pt x="72" y="198"/>
                        <a:pt x="55" y="298"/>
                      </a:cubicBezTo>
                      <a:cubicBezTo>
                        <a:pt x="37" y="397"/>
                        <a:pt x="23" y="499"/>
                        <a:pt x="14" y="600"/>
                      </a:cubicBezTo>
                      <a:cubicBezTo>
                        <a:pt x="5" y="702"/>
                        <a:pt x="1" y="805"/>
                        <a:pt x="1" y="908"/>
                      </a:cubicBezTo>
                      <a:cubicBezTo>
                        <a:pt x="1" y="1011"/>
                        <a:pt x="5" y="1116"/>
                        <a:pt x="16" y="1219"/>
                      </a:cubicBezTo>
                      <a:cubicBezTo>
                        <a:pt x="26" y="1325"/>
                        <a:pt x="43" y="1431"/>
                        <a:pt x="67" y="1535"/>
                      </a:cubicBezTo>
                      <a:cubicBezTo>
                        <a:pt x="93" y="1646"/>
                        <a:pt x="131" y="1753"/>
                        <a:pt x="179" y="1856"/>
                      </a:cubicBezTo>
                      <a:cubicBezTo>
                        <a:pt x="205" y="1912"/>
                        <a:pt x="237" y="1967"/>
                        <a:pt x="273" y="2018"/>
                      </a:cubicBezTo>
                      <a:cubicBezTo>
                        <a:pt x="313" y="2074"/>
                        <a:pt x="360" y="2126"/>
                        <a:pt x="413" y="2171"/>
                      </a:cubicBezTo>
                      <a:cubicBezTo>
                        <a:pt x="470" y="2221"/>
                        <a:pt x="538" y="2262"/>
                        <a:pt x="610" y="2290"/>
                      </a:cubicBezTo>
                      <a:cubicBezTo>
                        <a:pt x="628" y="2297"/>
                        <a:pt x="648" y="2303"/>
                        <a:pt x="667" y="2309"/>
                      </a:cubicBezTo>
                      <a:cubicBezTo>
                        <a:pt x="687" y="2314"/>
                        <a:pt x="707" y="2318"/>
                        <a:pt x="726" y="2323"/>
                      </a:cubicBezTo>
                      <a:cubicBezTo>
                        <a:pt x="747" y="2326"/>
                        <a:pt x="769" y="2329"/>
                        <a:pt x="791" y="2330"/>
                      </a:cubicBezTo>
                      <a:cubicBezTo>
                        <a:pt x="802" y="2330"/>
                        <a:pt x="813" y="2332"/>
                        <a:pt x="823" y="2332"/>
                      </a:cubicBezTo>
                      <a:lnTo>
                        <a:pt x="857" y="2332"/>
                      </a:lnTo>
                      <a:cubicBezTo>
                        <a:pt x="940" y="2327"/>
                        <a:pt x="1023" y="2305"/>
                        <a:pt x="1099" y="2267"/>
                      </a:cubicBezTo>
                      <a:cubicBezTo>
                        <a:pt x="1163" y="2234"/>
                        <a:pt x="1222" y="2193"/>
                        <a:pt x="1275" y="2144"/>
                      </a:cubicBezTo>
                      <a:cubicBezTo>
                        <a:pt x="1363" y="2061"/>
                        <a:pt x="1438" y="1965"/>
                        <a:pt x="1500" y="1859"/>
                      </a:cubicBezTo>
                      <a:cubicBezTo>
                        <a:pt x="1529" y="1811"/>
                        <a:pt x="1555" y="1762"/>
                        <a:pt x="1579" y="1714"/>
                      </a:cubicBezTo>
                      <a:cubicBezTo>
                        <a:pt x="1602" y="1665"/>
                        <a:pt x="1625" y="1615"/>
                        <a:pt x="1644" y="1567"/>
                      </a:cubicBezTo>
                      <a:cubicBezTo>
                        <a:pt x="1684" y="1470"/>
                        <a:pt x="1717" y="1370"/>
                        <a:pt x="1746" y="1270"/>
                      </a:cubicBezTo>
                      <a:cubicBezTo>
                        <a:pt x="1775" y="1172"/>
                        <a:pt x="1799" y="1072"/>
                        <a:pt x="1818" y="970"/>
                      </a:cubicBezTo>
                      <a:cubicBezTo>
                        <a:pt x="1828" y="920"/>
                        <a:pt x="1838" y="870"/>
                        <a:pt x="1846" y="820"/>
                      </a:cubicBezTo>
                      <a:cubicBezTo>
                        <a:pt x="1853" y="769"/>
                        <a:pt x="1861" y="719"/>
                        <a:pt x="1867" y="669"/>
                      </a:cubicBezTo>
                      <a:cubicBezTo>
                        <a:pt x="1879" y="567"/>
                        <a:pt x="1888" y="466"/>
                        <a:pt x="1891" y="364"/>
                      </a:cubicBezTo>
                      <a:cubicBezTo>
                        <a:pt x="1897" y="263"/>
                        <a:pt x="1896" y="160"/>
                        <a:pt x="1888" y="58"/>
                      </a:cubicBezTo>
                      <a:cubicBezTo>
                        <a:pt x="1841" y="149"/>
                        <a:pt x="1797" y="240"/>
                        <a:pt x="1753" y="331"/>
                      </a:cubicBezTo>
                      <a:lnTo>
                        <a:pt x="1626" y="600"/>
                      </a:lnTo>
                      <a:cubicBezTo>
                        <a:pt x="1585" y="688"/>
                        <a:pt x="1544" y="778"/>
                        <a:pt x="1500" y="866"/>
                      </a:cubicBezTo>
                      <a:cubicBezTo>
                        <a:pt x="1458" y="952"/>
                        <a:pt x="1416" y="1038"/>
                        <a:pt x="1373" y="1123"/>
                      </a:cubicBezTo>
                      <a:cubicBezTo>
                        <a:pt x="1285" y="1293"/>
                        <a:pt x="1196" y="1456"/>
                        <a:pt x="1096" y="1596"/>
                      </a:cubicBezTo>
                      <a:cubicBezTo>
                        <a:pt x="1052" y="1658"/>
                        <a:pt x="1000" y="1715"/>
                        <a:pt x="941" y="1765"/>
                      </a:cubicBezTo>
                      <a:cubicBezTo>
                        <a:pt x="922" y="1784"/>
                        <a:pt x="899" y="1799"/>
                        <a:pt x="875" y="1809"/>
                      </a:cubicBezTo>
                      <a:cubicBezTo>
                        <a:pt x="861" y="1817"/>
                        <a:pt x="847" y="1821"/>
                        <a:pt x="832" y="1821"/>
                      </a:cubicBezTo>
                      <a:lnTo>
                        <a:pt x="814" y="1821"/>
                      </a:lnTo>
                      <a:cubicBezTo>
                        <a:pt x="813" y="1821"/>
                        <a:pt x="807" y="1820"/>
                        <a:pt x="802" y="1818"/>
                      </a:cubicBezTo>
                      <a:cubicBezTo>
                        <a:pt x="797" y="1818"/>
                        <a:pt x="793" y="1815"/>
                        <a:pt x="788" y="1815"/>
                      </a:cubicBezTo>
                      <a:cubicBezTo>
                        <a:pt x="769" y="1808"/>
                        <a:pt x="749" y="1797"/>
                        <a:pt x="732" y="1784"/>
                      </a:cubicBezTo>
                      <a:cubicBezTo>
                        <a:pt x="681" y="1741"/>
                        <a:pt x="638" y="1690"/>
                        <a:pt x="605" y="1632"/>
                      </a:cubicBezTo>
                      <a:cubicBezTo>
                        <a:pt x="563" y="1559"/>
                        <a:pt x="526" y="1482"/>
                        <a:pt x="496" y="1403"/>
                      </a:cubicBezTo>
                      <a:cubicBezTo>
                        <a:pt x="464" y="1322"/>
                        <a:pt x="434" y="1234"/>
                        <a:pt x="408" y="1144"/>
                      </a:cubicBezTo>
                      <a:cubicBezTo>
                        <a:pt x="381" y="1053"/>
                        <a:pt x="355" y="963"/>
                        <a:pt x="332" y="869"/>
                      </a:cubicBezTo>
                      <a:cubicBezTo>
                        <a:pt x="308" y="773"/>
                        <a:pt x="285" y="681"/>
                        <a:pt x="263" y="584"/>
                      </a:cubicBezTo>
                      <a:lnTo>
                        <a:pt x="196" y="294"/>
                      </a:lnTo>
                      <a:cubicBezTo>
                        <a:pt x="175" y="198"/>
                        <a:pt x="152" y="99"/>
                        <a:pt x="1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39"/>
                <p:cNvSpPr/>
                <p:nvPr/>
              </p:nvSpPr>
              <p:spPr>
                <a:xfrm>
                  <a:off x="2375527" y="3565401"/>
                  <a:ext cx="78597" cy="8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" h="2464" extrusionOk="0">
                      <a:moveTo>
                        <a:pt x="781" y="0"/>
                      </a:moveTo>
                      <a:lnTo>
                        <a:pt x="781" y="0"/>
                      </a:lnTo>
                      <a:cubicBezTo>
                        <a:pt x="711" y="74"/>
                        <a:pt x="645" y="153"/>
                        <a:pt x="586" y="236"/>
                      </a:cubicBezTo>
                      <a:cubicBezTo>
                        <a:pt x="525" y="317"/>
                        <a:pt x="468" y="402"/>
                        <a:pt x="415" y="489"/>
                      </a:cubicBezTo>
                      <a:cubicBezTo>
                        <a:pt x="362" y="576"/>
                        <a:pt x="312" y="665"/>
                        <a:pt x="266" y="758"/>
                      </a:cubicBezTo>
                      <a:cubicBezTo>
                        <a:pt x="219" y="850"/>
                        <a:pt x="177" y="945"/>
                        <a:pt x="140" y="1042"/>
                      </a:cubicBezTo>
                      <a:cubicBezTo>
                        <a:pt x="102" y="1142"/>
                        <a:pt x="71" y="1244"/>
                        <a:pt x="46" y="1348"/>
                      </a:cubicBezTo>
                      <a:cubicBezTo>
                        <a:pt x="19" y="1459"/>
                        <a:pt x="4" y="1573"/>
                        <a:pt x="3" y="1686"/>
                      </a:cubicBezTo>
                      <a:cubicBezTo>
                        <a:pt x="1" y="1748"/>
                        <a:pt x="6" y="1810"/>
                        <a:pt x="15" y="1872"/>
                      </a:cubicBezTo>
                      <a:cubicBezTo>
                        <a:pt x="25" y="1941"/>
                        <a:pt x="45" y="2007"/>
                        <a:pt x="72" y="2071"/>
                      </a:cubicBezTo>
                      <a:cubicBezTo>
                        <a:pt x="102" y="2142"/>
                        <a:pt x="143" y="2209"/>
                        <a:pt x="195" y="2265"/>
                      </a:cubicBezTo>
                      <a:cubicBezTo>
                        <a:pt x="210" y="2280"/>
                        <a:pt x="224" y="2295"/>
                        <a:pt x="239" y="2307"/>
                      </a:cubicBezTo>
                      <a:cubicBezTo>
                        <a:pt x="254" y="2321"/>
                        <a:pt x="269" y="2334"/>
                        <a:pt x="286" y="2347"/>
                      </a:cubicBezTo>
                      <a:cubicBezTo>
                        <a:pt x="302" y="2359"/>
                        <a:pt x="321" y="2371"/>
                        <a:pt x="340" y="2383"/>
                      </a:cubicBezTo>
                      <a:cubicBezTo>
                        <a:pt x="349" y="2388"/>
                        <a:pt x="358" y="2394"/>
                        <a:pt x="368" y="2398"/>
                      </a:cubicBezTo>
                      <a:lnTo>
                        <a:pt x="398" y="2412"/>
                      </a:lnTo>
                      <a:cubicBezTo>
                        <a:pt x="475" y="2445"/>
                        <a:pt x="558" y="2463"/>
                        <a:pt x="643" y="2463"/>
                      </a:cubicBezTo>
                      <a:cubicBezTo>
                        <a:pt x="714" y="2462"/>
                        <a:pt x="787" y="2451"/>
                        <a:pt x="855" y="2431"/>
                      </a:cubicBezTo>
                      <a:cubicBezTo>
                        <a:pt x="972" y="2395"/>
                        <a:pt x="1083" y="2344"/>
                        <a:pt x="1184" y="2277"/>
                      </a:cubicBezTo>
                      <a:cubicBezTo>
                        <a:pt x="1231" y="2247"/>
                        <a:pt x="1276" y="2215"/>
                        <a:pt x="1319" y="2183"/>
                      </a:cubicBezTo>
                      <a:cubicBezTo>
                        <a:pt x="1363" y="2150"/>
                        <a:pt x="1404" y="2115"/>
                        <a:pt x="1443" y="2080"/>
                      </a:cubicBezTo>
                      <a:cubicBezTo>
                        <a:pt x="1522" y="2010"/>
                        <a:pt x="1596" y="1936"/>
                        <a:pt x="1667" y="1859"/>
                      </a:cubicBezTo>
                      <a:cubicBezTo>
                        <a:pt x="1737" y="1783"/>
                        <a:pt x="1804" y="1704"/>
                        <a:pt x="1866" y="1624"/>
                      </a:cubicBezTo>
                      <a:cubicBezTo>
                        <a:pt x="1896" y="1583"/>
                        <a:pt x="1926" y="1542"/>
                        <a:pt x="1957" y="1501"/>
                      </a:cubicBezTo>
                      <a:cubicBezTo>
                        <a:pt x="1985" y="1459"/>
                        <a:pt x="2016" y="1418"/>
                        <a:pt x="2043" y="1376"/>
                      </a:cubicBezTo>
                      <a:cubicBezTo>
                        <a:pt x="2099" y="1289"/>
                        <a:pt x="2152" y="1203"/>
                        <a:pt x="2201" y="1114"/>
                      </a:cubicBezTo>
                      <a:cubicBezTo>
                        <a:pt x="2251" y="1024"/>
                        <a:pt x="2294" y="933"/>
                        <a:pt x="2334" y="838"/>
                      </a:cubicBezTo>
                      <a:lnTo>
                        <a:pt x="2334" y="838"/>
                      </a:lnTo>
                      <a:cubicBezTo>
                        <a:pt x="2251" y="898"/>
                        <a:pt x="2170" y="961"/>
                        <a:pt x="2091" y="1023"/>
                      </a:cubicBezTo>
                      <a:lnTo>
                        <a:pt x="1858" y="1206"/>
                      </a:lnTo>
                      <a:cubicBezTo>
                        <a:pt x="1781" y="1268"/>
                        <a:pt x="1704" y="1329"/>
                        <a:pt x="1626" y="1388"/>
                      </a:cubicBezTo>
                      <a:cubicBezTo>
                        <a:pt x="1549" y="1447"/>
                        <a:pt x="1473" y="1506"/>
                        <a:pt x="1398" y="1562"/>
                      </a:cubicBezTo>
                      <a:cubicBezTo>
                        <a:pt x="1245" y="1676"/>
                        <a:pt x="1090" y="1782"/>
                        <a:pt x="939" y="1862"/>
                      </a:cubicBezTo>
                      <a:cubicBezTo>
                        <a:pt x="871" y="1898"/>
                        <a:pt x="799" y="1927"/>
                        <a:pt x="725" y="1947"/>
                      </a:cubicBezTo>
                      <a:cubicBezTo>
                        <a:pt x="699" y="1953"/>
                        <a:pt x="672" y="1956"/>
                        <a:pt x="645" y="1956"/>
                      </a:cubicBezTo>
                      <a:cubicBezTo>
                        <a:pt x="631" y="1956"/>
                        <a:pt x="616" y="1953"/>
                        <a:pt x="602" y="1947"/>
                      </a:cubicBezTo>
                      <a:lnTo>
                        <a:pt x="598" y="1947"/>
                      </a:lnTo>
                      <a:cubicBezTo>
                        <a:pt x="598" y="1945"/>
                        <a:pt x="596" y="1944"/>
                        <a:pt x="595" y="1944"/>
                      </a:cubicBezTo>
                      <a:cubicBezTo>
                        <a:pt x="592" y="1942"/>
                        <a:pt x="589" y="1941"/>
                        <a:pt x="587" y="1939"/>
                      </a:cubicBezTo>
                      <a:cubicBezTo>
                        <a:pt x="583" y="1936"/>
                        <a:pt x="580" y="1933"/>
                        <a:pt x="577" y="1932"/>
                      </a:cubicBezTo>
                      <a:cubicBezTo>
                        <a:pt x="574" y="1929"/>
                        <a:pt x="571" y="1924"/>
                        <a:pt x="566" y="1921"/>
                      </a:cubicBezTo>
                      <a:cubicBezTo>
                        <a:pt x="551" y="1906"/>
                        <a:pt x="539" y="1888"/>
                        <a:pt x="530" y="1868"/>
                      </a:cubicBezTo>
                      <a:cubicBezTo>
                        <a:pt x="502" y="1807"/>
                        <a:pt x="487" y="1741"/>
                        <a:pt x="484" y="1674"/>
                      </a:cubicBezTo>
                      <a:cubicBezTo>
                        <a:pt x="478" y="1589"/>
                        <a:pt x="480" y="1506"/>
                        <a:pt x="487" y="1421"/>
                      </a:cubicBezTo>
                      <a:cubicBezTo>
                        <a:pt x="495" y="1332"/>
                        <a:pt x="507" y="1241"/>
                        <a:pt x="524" y="1148"/>
                      </a:cubicBezTo>
                      <a:cubicBezTo>
                        <a:pt x="540" y="1056"/>
                        <a:pt x="558" y="962"/>
                        <a:pt x="578" y="868"/>
                      </a:cubicBezTo>
                      <a:cubicBezTo>
                        <a:pt x="599" y="776"/>
                        <a:pt x="621" y="679"/>
                        <a:pt x="643" y="585"/>
                      </a:cubicBezTo>
                      <a:lnTo>
                        <a:pt x="713" y="295"/>
                      </a:lnTo>
                      <a:cubicBezTo>
                        <a:pt x="736" y="199"/>
                        <a:pt x="760" y="100"/>
                        <a:pt x="7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39"/>
                <p:cNvSpPr/>
                <p:nvPr/>
              </p:nvSpPr>
              <p:spPr>
                <a:xfrm>
                  <a:off x="1386540" y="2966973"/>
                  <a:ext cx="63915" cy="78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2331" extrusionOk="0">
                      <a:moveTo>
                        <a:pt x="127" y="0"/>
                      </a:moveTo>
                      <a:cubicBezTo>
                        <a:pt x="96" y="97"/>
                        <a:pt x="72" y="196"/>
                        <a:pt x="55" y="296"/>
                      </a:cubicBezTo>
                      <a:cubicBezTo>
                        <a:pt x="37" y="396"/>
                        <a:pt x="24" y="497"/>
                        <a:pt x="15" y="599"/>
                      </a:cubicBezTo>
                      <a:cubicBezTo>
                        <a:pt x="5" y="700"/>
                        <a:pt x="1" y="803"/>
                        <a:pt x="1" y="906"/>
                      </a:cubicBezTo>
                      <a:cubicBezTo>
                        <a:pt x="1" y="1009"/>
                        <a:pt x="5" y="1114"/>
                        <a:pt x="16" y="1217"/>
                      </a:cubicBezTo>
                      <a:cubicBezTo>
                        <a:pt x="25" y="1323"/>
                        <a:pt x="43" y="1429"/>
                        <a:pt x="68" y="1532"/>
                      </a:cubicBezTo>
                      <a:cubicBezTo>
                        <a:pt x="93" y="1644"/>
                        <a:pt x="131" y="1751"/>
                        <a:pt x="180" y="1854"/>
                      </a:cubicBezTo>
                      <a:cubicBezTo>
                        <a:pt x="205" y="1910"/>
                        <a:pt x="237" y="1965"/>
                        <a:pt x="274" y="2015"/>
                      </a:cubicBezTo>
                      <a:cubicBezTo>
                        <a:pt x="313" y="2073"/>
                        <a:pt x="360" y="2124"/>
                        <a:pt x="413" y="2170"/>
                      </a:cubicBezTo>
                      <a:cubicBezTo>
                        <a:pt x="471" y="2219"/>
                        <a:pt x="537" y="2259"/>
                        <a:pt x="610" y="2288"/>
                      </a:cubicBezTo>
                      <a:cubicBezTo>
                        <a:pt x="628" y="2295"/>
                        <a:pt x="648" y="2301"/>
                        <a:pt x="667" y="2306"/>
                      </a:cubicBezTo>
                      <a:cubicBezTo>
                        <a:pt x="686" y="2312"/>
                        <a:pt x="707" y="2316"/>
                        <a:pt x="727" y="2319"/>
                      </a:cubicBezTo>
                      <a:cubicBezTo>
                        <a:pt x="748" y="2324"/>
                        <a:pt x="769" y="2327"/>
                        <a:pt x="790" y="2329"/>
                      </a:cubicBezTo>
                      <a:cubicBezTo>
                        <a:pt x="802" y="2330"/>
                        <a:pt x="813" y="2330"/>
                        <a:pt x="824" y="2330"/>
                      </a:cubicBezTo>
                      <a:lnTo>
                        <a:pt x="857" y="2330"/>
                      </a:lnTo>
                      <a:cubicBezTo>
                        <a:pt x="940" y="2326"/>
                        <a:pt x="1023" y="2303"/>
                        <a:pt x="1098" y="2265"/>
                      </a:cubicBezTo>
                      <a:cubicBezTo>
                        <a:pt x="1163" y="2233"/>
                        <a:pt x="1222" y="2191"/>
                        <a:pt x="1275" y="2142"/>
                      </a:cubicBezTo>
                      <a:cubicBezTo>
                        <a:pt x="1363" y="2059"/>
                        <a:pt x="1439" y="1963"/>
                        <a:pt x="1499" y="1859"/>
                      </a:cubicBezTo>
                      <a:cubicBezTo>
                        <a:pt x="1528" y="1810"/>
                        <a:pt x="1555" y="1760"/>
                        <a:pt x="1578" y="1712"/>
                      </a:cubicBezTo>
                      <a:cubicBezTo>
                        <a:pt x="1602" y="1664"/>
                        <a:pt x="1623" y="1615"/>
                        <a:pt x="1645" y="1565"/>
                      </a:cubicBezTo>
                      <a:cubicBezTo>
                        <a:pt x="1682" y="1468"/>
                        <a:pt x="1717" y="1370"/>
                        <a:pt x="1746" y="1268"/>
                      </a:cubicBezTo>
                      <a:cubicBezTo>
                        <a:pt x="1775" y="1170"/>
                        <a:pt x="1799" y="1070"/>
                        <a:pt x="1819" y="968"/>
                      </a:cubicBezTo>
                      <a:cubicBezTo>
                        <a:pt x="1828" y="918"/>
                        <a:pt x="1838" y="870"/>
                        <a:pt x="1846" y="818"/>
                      </a:cubicBezTo>
                      <a:cubicBezTo>
                        <a:pt x="1854" y="768"/>
                        <a:pt x="1861" y="717"/>
                        <a:pt x="1867" y="667"/>
                      </a:cubicBezTo>
                      <a:cubicBezTo>
                        <a:pt x="1879" y="567"/>
                        <a:pt x="1888" y="465"/>
                        <a:pt x="1891" y="364"/>
                      </a:cubicBezTo>
                      <a:cubicBezTo>
                        <a:pt x="1898" y="262"/>
                        <a:pt x="1896" y="159"/>
                        <a:pt x="1888" y="58"/>
                      </a:cubicBezTo>
                      <a:cubicBezTo>
                        <a:pt x="1841" y="149"/>
                        <a:pt x="1798" y="240"/>
                        <a:pt x="1754" y="330"/>
                      </a:cubicBezTo>
                      <a:lnTo>
                        <a:pt x="1626" y="599"/>
                      </a:lnTo>
                      <a:cubicBezTo>
                        <a:pt x="1585" y="688"/>
                        <a:pt x="1543" y="776"/>
                        <a:pt x="1501" y="864"/>
                      </a:cubicBezTo>
                      <a:cubicBezTo>
                        <a:pt x="1458" y="952"/>
                        <a:pt x="1416" y="1038"/>
                        <a:pt x="1373" y="1123"/>
                      </a:cubicBezTo>
                      <a:cubicBezTo>
                        <a:pt x="1286" y="1291"/>
                        <a:pt x="1196" y="1456"/>
                        <a:pt x="1095" y="1594"/>
                      </a:cubicBezTo>
                      <a:cubicBezTo>
                        <a:pt x="1051" y="1657"/>
                        <a:pt x="999" y="1715"/>
                        <a:pt x="942" y="1765"/>
                      </a:cubicBezTo>
                      <a:cubicBezTo>
                        <a:pt x="922" y="1782"/>
                        <a:pt x="899" y="1797"/>
                        <a:pt x="875" y="1809"/>
                      </a:cubicBezTo>
                      <a:cubicBezTo>
                        <a:pt x="861" y="1817"/>
                        <a:pt x="848" y="1820"/>
                        <a:pt x="833" y="1821"/>
                      </a:cubicBezTo>
                      <a:lnTo>
                        <a:pt x="814" y="1821"/>
                      </a:lnTo>
                      <a:cubicBezTo>
                        <a:pt x="810" y="1820"/>
                        <a:pt x="807" y="1820"/>
                        <a:pt x="802" y="1818"/>
                      </a:cubicBezTo>
                      <a:cubicBezTo>
                        <a:pt x="798" y="1818"/>
                        <a:pt x="793" y="1814"/>
                        <a:pt x="789" y="1814"/>
                      </a:cubicBezTo>
                      <a:cubicBezTo>
                        <a:pt x="769" y="1807"/>
                        <a:pt x="749" y="1797"/>
                        <a:pt x="733" y="1783"/>
                      </a:cubicBezTo>
                      <a:cubicBezTo>
                        <a:pt x="681" y="1741"/>
                        <a:pt x="639" y="1689"/>
                        <a:pt x="605" y="1632"/>
                      </a:cubicBezTo>
                      <a:cubicBezTo>
                        <a:pt x="563" y="1557"/>
                        <a:pt x="527" y="1482"/>
                        <a:pt x="496" y="1403"/>
                      </a:cubicBezTo>
                      <a:cubicBezTo>
                        <a:pt x="464" y="1320"/>
                        <a:pt x="434" y="1232"/>
                        <a:pt x="408" y="1142"/>
                      </a:cubicBezTo>
                      <a:cubicBezTo>
                        <a:pt x="381" y="1053"/>
                        <a:pt x="355" y="962"/>
                        <a:pt x="333" y="868"/>
                      </a:cubicBezTo>
                      <a:cubicBezTo>
                        <a:pt x="308" y="773"/>
                        <a:pt x="286" y="679"/>
                        <a:pt x="263" y="583"/>
                      </a:cubicBezTo>
                      <a:lnTo>
                        <a:pt x="196" y="294"/>
                      </a:lnTo>
                      <a:cubicBezTo>
                        <a:pt x="175" y="197"/>
                        <a:pt x="152" y="99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39"/>
                <p:cNvSpPr/>
                <p:nvPr/>
              </p:nvSpPr>
              <p:spPr>
                <a:xfrm>
                  <a:off x="1524562" y="3945986"/>
                  <a:ext cx="62737" cy="7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" h="2339" extrusionOk="0">
                      <a:moveTo>
                        <a:pt x="26" y="1"/>
                      </a:moveTo>
                      <a:cubicBezTo>
                        <a:pt x="13" y="102"/>
                        <a:pt x="5" y="204"/>
                        <a:pt x="2" y="307"/>
                      </a:cubicBezTo>
                      <a:cubicBezTo>
                        <a:pt x="1" y="408"/>
                        <a:pt x="2" y="510"/>
                        <a:pt x="8" y="611"/>
                      </a:cubicBezTo>
                      <a:cubicBezTo>
                        <a:pt x="10" y="661"/>
                        <a:pt x="14" y="713"/>
                        <a:pt x="19" y="763"/>
                      </a:cubicBezTo>
                      <a:cubicBezTo>
                        <a:pt x="23" y="813"/>
                        <a:pt x="29" y="863"/>
                        <a:pt x="35" y="914"/>
                      </a:cubicBezTo>
                      <a:cubicBezTo>
                        <a:pt x="49" y="1016"/>
                        <a:pt x="66" y="1116"/>
                        <a:pt x="89" y="1217"/>
                      </a:cubicBezTo>
                      <a:cubicBezTo>
                        <a:pt x="110" y="1319"/>
                        <a:pt x="138" y="1420"/>
                        <a:pt x="170" y="1520"/>
                      </a:cubicBezTo>
                      <a:cubicBezTo>
                        <a:pt x="187" y="1570"/>
                        <a:pt x="207" y="1620"/>
                        <a:pt x="226" y="1672"/>
                      </a:cubicBezTo>
                      <a:cubicBezTo>
                        <a:pt x="246" y="1723"/>
                        <a:pt x="269" y="1773"/>
                        <a:pt x="295" y="1823"/>
                      </a:cubicBezTo>
                      <a:cubicBezTo>
                        <a:pt x="349" y="1932"/>
                        <a:pt x="419" y="2032"/>
                        <a:pt x="501" y="2122"/>
                      </a:cubicBezTo>
                      <a:cubicBezTo>
                        <a:pt x="551" y="2173"/>
                        <a:pt x="607" y="2219"/>
                        <a:pt x="669" y="2255"/>
                      </a:cubicBezTo>
                      <a:cubicBezTo>
                        <a:pt x="741" y="2299"/>
                        <a:pt x="822" y="2326"/>
                        <a:pt x="907" y="2335"/>
                      </a:cubicBezTo>
                      <a:lnTo>
                        <a:pt x="938" y="2338"/>
                      </a:lnTo>
                      <a:lnTo>
                        <a:pt x="972" y="2338"/>
                      </a:lnTo>
                      <a:cubicBezTo>
                        <a:pt x="993" y="2338"/>
                        <a:pt x="1014" y="2337"/>
                        <a:pt x="1037" y="2335"/>
                      </a:cubicBezTo>
                      <a:cubicBezTo>
                        <a:pt x="1056" y="2332"/>
                        <a:pt x="1076" y="2329"/>
                        <a:pt x="1097" y="2325"/>
                      </a:cubicBezTo>
                      <a:cubicBezTo>
                        <a:pt x="1117" y="2322"/>
                        <a:pt x="1135" y="2316"/>
                        <a:pt x="1155" y="2310"/>
                      </a:cubicBezTo>
                      <a:cubicBezTo>
                        <a:pt x="1229" y="2287"/>
                        <a:pt x="1297" y="2251"/>
                        <a:pt x="1359" y="2205"/>
                      </a:cubicBezTo>
                      <a:cubicBezTo>
                        <a:pt x="1416" y="2163"/>
                        <a:pt x="1464" y="2114"/>
                        <a:pt x="1508" y="2061"/>
                      </a:cubicBezTo>
                      <a:cubicBezTo>
                        <a:pt x="1547" y="2013"/>
                        <a:pt x="1582" y="1961"/>
                        <a:pt x="1612" y="1907"/>
                      </a:cubicBezTo>
                      <a:cubicBezTo>
                        <a:pt x="1668" y="1807"/>
                        <a:pt x="1712" y="1702"/>
                        <a:pt x="1746" y="1593"/>
                      </a:cubicBezTo>
                      <a:cubicBezTo>
                        <a:pt x="1776" y="1490"/>
                        <a:pt x="1800" y="1387"/>
                        <a:pt x="1818" y="1281"/>
                      </a:cubicBezTo>
                      <a:cubicBezTo>
                        <a:pt x="1835" y="1180"/>
                        <a:pt x="1847" y="1075"/>
                        <a:pt x="1853" y="972"/>
                      </a:cubicBezTo>
                      <a:cubicBezTo>
                        <a:pt x="1859" y="869"/>
                        <a:pt x="1862" y="768"/>
                        <a:pt x="1859" y="665"/>
                      </a:cubicBezTo>
                      <a:cubicBezTo>
                        <a:pt x="1858" y="563"/>
                        <a:pt x="1852" y="462"/>
                        <a:pt x="1840" y="360"/>
                      </a:cubicBezTo>
                      <a:cubicBezTo>
                        <a:pt x="1829" y="259"/>
                        <a:pt x="1812" y="157"/>
                        <a:pt x="1788" y="57"/>
                      </a:cubicBezTo>
                      <a:cubicBezTo>
                        <a:pt x="1756" y="156"/>
                        <a:pt x="1729" y="251"/>
                        <a:pt x="1699" y="348"/>
                      </a:cubicBezTo>
                      <a:lnTo>
                        <a:pt x="1614" y="631"/>
                      </a:lnTo>
                      <a:cubicBezTo>
                        <a:pt x="1585" y="725"/>
                        <a:pt x="1558" y="819"/>
                        <a:pt x="1526" y="910"/>
                      </a:cubicBezTo>
                      <a:cubicBezTo>
                        <a:pt x="1494" y="1001"/>
                        <a:pt x="1464" y="1092"/>
                        <a:pt x="1432" y="1180"/>
                      </a:cubicBezTo>
                      <a:cubicBezTo>
                        <a:pt x="1399" y="1267"/>
                        <a:pt x="1364" y="1352"/>
                        <a:pt x="1326" y="1433"/>
                      </a:cubicBezTo>
                      <a:cubicBezTo>
                        <a:pt x="1290" y="1510"/>
                        <a:pt x="1249" y="1584"/>
                        <a:pt x="1202" y="1654"/>
                      </a:cubicBezTo>
                      <a:cubicBezTo>
                        <a:pt x="1166" y="1710"/>
                        <a:pt x="1119" y="1758"/>
                        <a:pt x="1066" y="1798"/>
                      </a:cubicBezTo>
                      <a:cubicBezTo>
                        <a:pt x="1047" y="1810"/>
                        <a:pt x="1028" y="1820"/>
                        <a:pt x="1008" y="1826"/>
                      </a:cubicBezTo>
                      <a:cubicBezTo>
                        <a:pt x="1003" y="1826"/>
                        <a:pt x="999" y="1829"/>
                        <a:pt x="994" y="1829"/>
                      </a:cubicBezTo>
                      <a:cubicBezTo>
                        <a:pt x="990" y="1831"/>
                        <a:pt x="985" y="1831"/>
                        <a:pt x="981" y="1831"/>
                      </a:cubicBezTo>
                      <a:lnTo>
                        <a:pt x="964" y="1831"/>
                      </a:lnTo>
                      <a:cubicBezTo>
                        <a:pt x="949" y="1829"/>
                        <a:pt x="935" y="1825"/>
                        <a:pt x="922" y="1817"/>
                      </a:cubicBezTo>
                      <a:cubicBezTo>
                        <a:pt x="899" y="1804"/>
                        <a:pt x="878" y="1787"/>
                        <a:pt x="858" y="1769"/>
                      </a:cubicBezTo>
                      <a:cubicBezTo>
                        <a:pt x="804" y="1714"/>
                        <a:pt x="757" y="1654"/>
                        <a:pt x="717" y="1587"/>
                      </a:cubicBezTo>
                      <a:cubicBezTo>
                        <a:pt x="625" y="1443"/>
                        <a:pt x="546" y="1272"/>
                        <a:pt x="470" y="1098"/>
                      </a:cubicBezTo>
                      <a:cubicBezTo>
                        <a:pt x="432" y="1011"/>
                        <a:pt x="396" y="922"/>
                        <a:pt x="360" y="831"/>
                      </a:cubicBezTo>
                      <a:cubicBezTo>
                        <a:pt x="323" y="742"/>
                        <a:pt x="288" y="651"/>
                        <a:pt x="252" y="558"/>
                      </a:cubicBezTo>
                      <a:lnTo>
                        <a:pt x="143" y="281"/>
                      </a:lnTo>
                      <a:cubicBezTo>
                        <a:pt x="105" y="189"/>
                        <a:pt x="67" y="96"/>
                        <a:pt x="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39"/>
                <p:cNvSpPr/>
                <p:nvPr/>
              </p:nvSpPr>
              <p:spPr>
                <a:xfrm>
                  <a:off x="1813538" y="4090204"/>
                  <a:ext cx="62804" cy="7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2338" extrusionOk="0">
                      <a:moveTo>
                        <a:pt x="27" y="0"/>
                      </a:moveTo>
                      <a:cubicBezTo>
                        <a:pt x="13" y="102"/>
                        <a:pt x="5" y="203"/>
                        <a:pt x="4" y="304"/>
                      </a:cubicBezTo>
                      <a:cubicBezTo>
                        <a:pt x="1" y="408"/>
                        <a:pt x="4" y="509"/>
                        <a:pt x="8" y="610"/>
                      </a:cubicBezTo>
                      <a:cubicBezTo>
                        <a:pt x="11" y="660"/>
                        <a:pt x="14" y="710"/>
                        <a:pt x="19" y="762"/>
                      </a:cubicBezTo>
                      <a:cubicBezTo>
                        <a:pt x="24" y="812"/>
                        <a:pt x="31" y="862"/>
                        <a:pt x="37" y="913"/>
                      </a:cubicBezTo>
                      <a:cubicBezTo>
                        <a:pt x="49" y="1013"/>
                        <a:pt x="67" y="1115"/>
                        <a:pt x="89" y="1216"/>
                      </a:cubicBezTo>
                      <a:cubicBezTo>
                        <a:pt x="111" y="1318"/>
                        <a:pt x="139" y="1419"/>
                        <a:pt x="172" y="1519"/>
                      </a:cubicBezTo>
                      <a:cubicBezTo>
                        <a:pt x="189" y="1569"/>
                        <a:pt x="207" y="1619"/>
                        <a:pt x="227" y="1671"/>
                      </a:cubicBezTo>
                      <a:cubicBezTo>
                        <a:pt x="248" y="1721"/>
                        <a:pt x="270" y="1771"/>
                        <a:pt x="296" y="1822"/>
                      </a:cubicBezTo>
                      <a:cubicBezTo>
                        <a:pt x="349" y="1930"/>
                        <a:pt x="419" y="2031"/>
                        <a:pt x="502" y="2119"/>
                      </a:cubicBezTo>
                      <a:cubicBezTo>
                        <a:pt x="551" y="2172"/>
                        <a:pt x="608" y="2218"/>
                        <a:pt x="670" y="2254"/>
                      </a:cubicBezTo>
                      <a:cubicBezTo>
                        <a:pt x="742" y="2297"/>
                        <a:pt x="823" y="2324"/>
                        <a:pt x="907" y="2334"/>
                      </a:cubicBezTo>
                      <a:lnTo>
                        <a:pt x="940" y="2337"/>
                      </a:lnTo>
                      <a:lnTo>
                        <a:pt x="972" y="2337"/>
                      </a:lnTo>
                      <a:cubicBezTo>
                        <a:pt x="993" y="2337"/>
                        <a:pt x="1016" y="2336"/>
                        <a:pt x="1037" y="2333"/>
                      </a:cubicBezTo>
                      <a:cubicBezTo>
                        <a:pt x="1057" y="2331"/>
                        <a:pt x="1078" y="2328"/>
                        <a:pt x="1098" y="2324"/>
                      </a:cubicBezTo>
                      <a:cubicBezTo>
                        <a:pt x="1117" y="2321"/>
                        <a:pt x="1137" y="2315"/>
                        <a:pt x="1155" y="2309"/>
                      </a:cubicBezTo>
                      <a:cubicBezTo>
                        <a:pt x="1229" y="2286"/>
                        <a:pt x="1299" y="2250"/>
                        <a:pt x="1360" y="2204"/>
                      </a:cubicBezTo>
                      <a:cubicBezTo>
                        <a:pt x="1416" y="2162"/>
                        <a:pt x="1466" y="2113"/>
                        <a:pt x="1510" y="2060"/>
                      </a:cubicBezTo>
                      <a:cubicBezTo>
                        <a:pt x="1549" y="2012"/>
                        <a:pt x="1584" y="1959"/>
                        <a:pt x="1614" y="1906"/>
                      </a:cubicBezTo>
                      <a:cubicBezTo>
                        <a:pt x="1669" y="1806"/>
                        <a:pt x="1713" y="1700"/>
                        <a:pt x="1746" y="1592"/>
                      </a:cubicBezTo>
                      <a:cubicBezTo>
                        <a:pt x="1778" y="1489"/>
                        <a:pt x="1802" y="1386"/>
                        <a:pt x="1819" y="1280"/>
                      </a:cubicBezTo>
                      <a:cubicBezTo>
                        <a:pt x="1837" y="1177"/>
                        <a:pt x="1847" y="1074"/>
                        <a:pt x="1855" y="971"/>
                      </a:cubicBezTo>
                      <a:cubicBezTo>
                        <a:pt x="1861" y="868"/>
                        <a:pt x="1864" y="765"/>
                        <a:pt x="1861" y="664"/>
                      </a:cubicBezTo>
                      <a:cubicBezTo>
                        <a:pt x="1858" y="562"/>
                        <a:pt x="1852" y="461"/>
                        <a:pt x="1840" y="359"/>
                      </a:cubicBezTo>
                      <a:cubicBezTo>
                        <a:pt x="1831" y="256"/>
                        <a:pt x="1813" y="156"/>
                        <a:pt x="1790" y="56"/>
                      </a:cubicBezTo>
                      <a:cubicBezTo>
                        <a:pt x="1758" y="153"/>
                        <a:pt x="1729" y="250"/>
                        <a:pt x="1700" y="348"/>
                      </a:cubicBezTo>
                      <a:lnTo>
                        <a:pt x="1616" y="632"/>
                      </a:lnTo>
                      <a:cubicBezTo>
                        <a:pt x="1587" y="726"/>
                        <a:pt x="1560" y="820"/>
                        <a:pt x="1528" y="910"/>
                      </a:cubicBezTo>
                      <a:cubicBezTo>
                        <a:pt x="1497" y="1001"/>
                        <a:pt x="1467" y="1092"/>
                        <a:pt x="1434" y="1180"/>
                      </a:cubicBezTo>
                      <a:cubicBezTo>
                        <a:pt x="1401" y="1268"/>
                        <a:pt x="1366" y="1353"/>
                        <a:pt x="1328" y="1433"/>
                      </a:cubicBezTo>
                      <a:cubicBezTo>
                        <a:pt x="1291" y="1510"/>
                        <a:pt x="1251" y="1585"/>
                        <a:pt x="1204" y="1654"/>
                      </a:cubicBezTo>
                      <a:cubicBezTo>
                        <a:pt x="1167" y="1710"/>
                        <a:pt x="1120" y="1759"/>
                        <a:pt x="1067" y="1798"/>
                      </a:cubicBezTo>
                      <a:cubicBezTo>
                        <a:pt x="1049" y="1810"/>
                        <a:pt x="1029" y="1819"/>
                        <a:pt x="1008" y="1825"/>
                      </a:cubicBezTo>
                      <a:cubicBezTo>
                        <a:pt x="1004" y="1825"/>
                        <a:pt x="999" y="1828"/>
                        <a:pt x="995" y="1828"/>
                      </a:cubicBezTo>
                      <a:cubicBezTo>
                        <a:pt x="990" y="1828"/>
                        <a:pt x="987" y="1830"/>
                        <a:pt x="982" y="1830"/>
                      </a:cubicBezTo>
                      <a:lnTo>
                        <a:pt x="964" y="1830"/>
                      </a:lnTo>
                      <a:cubicBezTo>
                        <a:pt x="949" y="1828"/>
                        <a:pt x="935" y="1824"/>
                        <a:pt x="923" y="1815"/>
                      </a:cubicBezTo>
                      <a:cubicBezTo>
                        <a:pt x="899" y="1803"/>
                        <a:pt x="878" y="1786"/>
                        <a:pt x="858" y="1766"/>
                      </a:cubicBezTo>
                      <a:cubicBezTo>
                        <a:pt x="805" y="1713"/>
                        <a:pt x="757" y="1651"/>
                        <a:pt x="717" y="1586"/>
                      </a:cubicBezTo>
                      <a:cubicBezTo>
                        <a:pt x="626" y="1442"/>
                        <a:pt x="548" y="1271"/>
                        <a:pt x="472" y="1097"/>
                      </a:cubicBezTo>
                      <a:cubicBezTo>
                        <a:pt x="434" y="1009"/>
                        <a:pt x="396" y="921"/>
                        <a:pt x="361" y="830"/>
                      </a:cubicBezTo>
                      <a:cubicBezTo>
                        <a:pt x="325" y="741"/>
                        <a:pt x="289" y="650"/>
                        <a:pt x="252" y="557"/>
                      </a:cubicBezTo>
                      <a:lnTo>
                        <a:pt x="143" y="280"/>
                      </a:lnTo>
                      <a:cubicBezTo>
                        <a:pt x="107" y="188"/>
                        <a:pt x="69" y="94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39"/>
                <p:cNvSpPr/>
                <p:nvPr/>
              </p:nvSpPr>
              <p:spPr>
                <a:xfrm>
                  <a:off x="1376807" y="4258099"/>
                  <a:ext cx="62770" cy="7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2338" extrusionOk="0">
                      <a:moveTo>
                        <a:pt x="28" y="0"/>
                      </a:moveTo>
                      <a:cubicBezTo>
                        <a:pt x="13" y="102"/>
                        <a:pt x="5" y="203"/>
                        <a:pt x="4" y="305"/>
                      </a:cubicBezTo>
                      <a:cubicBezTo>
                        <a:pt x="1" y="406"/>
                        <a:pt x="4" y="508"/>
                        <a:pt x="8" y="611"/>
                      </a:cubicBezTo>
                      <a:cubicBezTo>
                        <a:pt x="11" y="661"/>
                        <a:pt x="16" y="711"/>
                        <a:pt x="20" y="762"/>
                      </a:cubicBezTo>
                      <a:cubicBezTo>
                        <a:pt x="25" y="812"/>
                        <a:pt x="31" y="862"/>
                        <a:pt x="37" y="914"/>
                      </a:cubicBezTo>
                      <a:cubicBezTo>
                        <a:pt x="49" y="1014"/>
                        <a:pt x="67" y="1115"/>
                        <a:pt x="90" y="1217"/>
                      </a:cubicBezTo>
                      <a:cubicBezTo>
                        <a:pt x="111" y="1318"/>
                        <a:pt x="138" y="1420"/>
                        <a:pt x="172" y="1520"/>
                      </a:cubicBezTo>
                      <a:cubicBezTo>
                        <a:pt x="188" y="1570"/>
                        <a:pt x="207" y="1620"/>
                        <a:pt x="226" y="1671"/>
                      </a:cubicBezTo>
                      <a:cubicBezTo>
                        <a:pt x="248" y="1721"/>
                        <a:pt x="270" y="1771"/>
                        <a:pt x="296" y="1823"/>
                      </a:cubicBezTo>
                      <a:cubicBezTo>
                        <a:pt x="349" y="1930"/>
                        <a:pt x="419" y="2032"/>
                        <a:pt x="502" y="2120"/>
                      </a:cubicBezTo>
                      <a:cubicBezTo>
                        <a:pt x="550" y="2173"/>
                        <a:pt x="608" y="2218"/>
                        <a:pt x="670" y="2255"/>
                      </a:cubicBezTo>
                      <a:cubicBezTo>
                        <a:pt x="743" y="2297"/>
                        <a:pt x="823" y="2324"/>
                        <a:pt x="906" y="2335"/>
                      </a:cubicBezTo>
                      <a:lnTo>
                        <a:pt x="940" y="2338"/>
                      </a:lnTo>
                      <a:lnTo>
                        <a:pt x="972" y="2338"/>
                      </a:lnTo>
                      <a:cubicBezTo>
                        <a:pt x="994" y="2338"/>
                        <a:pt x="1016" y="2336"/>
                        <a:pt x="1037" y="2335"/>
                      </a:cubicBezTo>
                      <a:cubicBezTo>
                        <a:pt x="1059" y="2332"/>
                        <a:pt x="1078" y="2329"/>
                        <a:pt x="1097" y="2324"/>
                      </a:cubicBezTo>
                      <a:cubicBezTo>
                        <a:pt x="1117" y="2320"/>
                        <a:pt x="1137" y="2315"/>
                        <a:pt x="1155" y="2309"/>
                      </a:cubicBezTo>
                      <a:cubicBezTo>
                        <a:pt x="1229" y="2286"/>
                        <a:pt x="1299" y="2250"/>
                        <a:pt x="1361" y="2205"/>
                      </a:cubicBezTo>
                      <a:cubicBezTo>
                        <a:pt x="1415" y="2162"/>
                        <a:pt x="1465" y="2114"/>
                        <a:pt x="1509" y="2061"/>
                      </a:cubicBezTo>
                      <a:cubicBezTo>
                        <a:pt x="1549" y="2012"/>
                        <a:pt x="1584" y="1961"/>
                        <a:pt x="1614" y="1906"/>
                      </a:cubicBezTo>
                      <a:cubicBezTo>
                        <a:pt x="1668" y="1806"/>
                        <a:pt x="1714" y="1702"/>
                        <a:pt x="1746" y="1593"/>
                      </a:cubicBezTo>
                      <a:cubicBezTo>
                        <a:pt x="1778" y="1490"/>
                        <a:pt x="1802" y="1387"/>
                        <a:pt x="1820" y="1280"/>
                      </a:cubicBezTo>
                      <a:cubicBezTo>
                        <a:pt x="1837" y="1177"/>
                        <a:pt x="1849" y="1074"/>
                        <a:pt x="1855" y="971"/>
                      </a:cubicBezTo>
                      <a:cubicBezTo>
                        <a:pt x="1861" y="868"/>
                        <a:pt x="1864" y="765"/>
                        <a:pt x="1861" y="664"/>
                      </a:cubicBezTo>
                      <a:cubicBezTo>
                        <a:pt x="1858" y="562"/>
                        <a:pt x="1852" y="461"/>
                        <a:pt x="1841" y="359"/>
                      </a:cubicBezTo>
                      <a:cubicBezTo>
                        <a:pt x="1831" y="258"/>
                        <a:pt x="1812" y="156"/>
                        <a:pt x="1790" y="56"/>
                      </a:cubicBezTo>
                      <a:cubicBezTo>
                        <a:pt x="1758" y="155"/>
                        <a:pt x="1729" y="250"/>
                        <a:pt x="1700" y="347"/>
                      </a:cubicBezTo>
                      <a:lnTo>
                        <a:pt x="1615" y="632"/>
                      </a:lnTo>
                      <a:cubicBezTo>
                        <a:pt x="1587" y="726"/>
                        <a:pt x="1559" y="818"/>
                        <a:pt x="1528" y="911"/>
                      </a:cubicBezTo>
                      <a:cubicBezTo>
                        <a:pt x="1497" y="1002"/>
                        <a:pt x="1467" y="1093"/>
                        <a:pt x="1434" y="1181"/>
                      </a:cubicBezTo>
                      <a:cubicBezTo>
                        <a:pt x="1400" y="1267"/>
                        <a:pt x="1365" y="1353"/>
                        <a:pt x="1328" y="1433"/>
                      </a:cubicBezTo>
                      <a:cubicBezTo>
                        <a:pt x="1293" y="1511"/>
                        <a:pt x="1250" y="1583"/>
                        <a:pt x="1203" y="1655"/>
                      </a:cubicBezTo>
                      <a:cubicBezTo>
                        <a:pt x="1167" y="1709"/>
                        <a:pt x="1122" y="1758"/>
                        <a:pt x="1067" y="1797"/>
                      </a:cubicBezTo>
                      <a:cubicBezTo>
                        <a:pt x="1049" y="1809"/>
                        <a:pt x="1029" y="1820"/>
                        <a:pt x="1008" y="1826"/>
                      </a:cubicBezTo>
                      <a:cubicBezTo>
                        <a:pt x="1003" y="1826"/>
                        <a:pt x="999" y="1829"/>
                        <a:pt x="994" y="1829"/>
                      </a:cubicBezTo>
                      <a:cubicBezTo>
                        <a:pt x="991" y="1829"/>
                        <a:pt x="987" y="1829"/>
                        <a:pt x="982" y="1830"/>
                      </a:cubicBezTo>
                      <a:lnTo>
                        <a:pt x="964" y="1830"/>
                      </a:lnTo>
                      <a:cubicBezTo>
                        <a:pt x="950" y="1829"/>
                        <a:pt x="935" y="1823"/>
                        <a:pt x="923" y="1815"/>
                      </a:cubicBezTo>
                      <a:cubicBezTo>
                        <a:pt x="899" y="1802"/>
                        <a:pt x="878" y="1786"/>
                        <a:pt x="860" y="1767"/>
                      </a:cubicBezTo>
                      <a:cubicBezTo>
                        <a:pt x="805" y="1712"/>
                        <a:pt x="757" y="1652"/>
                        <a:pt x="717" y="1586"/>
                      </a:cubicBezTo>
                      <a:cubicBezTo>
                        <a:pt x="626" y="1441"/>
                        <a:pt x="547" y="1271"/>
                        <a:pt x="472" y="1097"/>
                      </a:cubicBezTo>
                      <a:cubicBezTo>
                        <a:pt x="434" y="1009"/>
                        <a:pt x="396" y="921"/>
                        <a:pt x="361" y="831"/>
                      </a:cubicBezTo>
                      <a:cubicBezTo>
                        <a:pt x="325" y="741"/>
                        <a:pt x="288" y="649"/>
                        <a:pt x="254" y="558"/>
                      </a:cubicBezTo>
                      <a:lnTo>
                        <a:pt x="143" y="281"/>
                      </a:lnTo>
                      <a:cubicBezTo>
                        <a:pt x="107" y="187"/>
                        <a:pt x="69" y="94"/>
                        <a:pt x="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/>
          <p:nvPr/>
        </p:nvSpPr>
        <p:spPr>
          <a:xfrm>
            <a:off x="887276" y="1131629"/>
            <a:ext cx="915300" cy="91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755576" y="1319707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1907704" y="1131590"/>
            <a:ext cx="3440458" cy="45768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713225" y="33950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Isi Kandungan</a:t>
            </a:r>
            <a:endParaRPr dirty="0"/>
          </a:p>
        </p:txBody>
      </p:sp>
      <p:sp>
        <p:nvSpPr>
          <p:cNvPr id="452" name="Google Shape;452;p41"/>
          <p:cNvSpPr txBox="1">
            <a:spLocks noGrp="1"/>
          </p:cNvSpPr>
          <p:nvPr>
            <p:ph type="title" idx="2"/>
          </p:nvPr>
        </p:nvSpPr>
        <p:spPr>
          <a:xfrm>
            <a:off x="1995638" y="1131590"/>
            <a:ext cx="3440458" cy="428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MY" altLang="zh-CN" sz="2400" dirty="0"/>
              <a:t>Kata </a:t>
            </a:r>
            <a:r>
              <a:rPr lang="en-MY" altLang="zh-CN" sz="2400" dirty="0" err="1"/>
              <a:t>Kerja</a:t>
            </a:r>
            <a:r>
              <a:rPr lang="en-MY" altLang="zh-CN" sz="2400" dirty="0"/>
              <a:t> </a:t>
            </a:r>
            <a:r>
              <a:rPr lang="en-MY" altLang="zh-CN" sz="2400" dirty="0" err="1"/>
              <a:t>Pasif</a:t>
            </a:r>
            <a:endParaRPr lang="en-MY" altLang="zh-CN" sz="2400" dirty="0"/>
          </a:p>
        </p:txBody>
      </p:sp>
      <p:sp>
        <p:nvSpPr>
          <p:cNvPr id="453" name="Google Shape;453;p41"/>
          <p:cNvSpPr txBox="1">
            <a:spLocks noGrp="1"/>
          </p:cNvSpPr>
          <p:nvPr>
            <p:ph type="subTitle" idx="1"/>
          </p:nvPr>
        </p:nvSpPr>
        <p:spPr>
          <a:xfrm>
            <a:off x="1907703" y="1675352"/>
            <a:ext cx="5223147" cy="1184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nb-NO" altLang="zh-CN" sz="2400" dirty="0"/>
              <a:t>5.1.2 (ii) </a:t>
            </a:r>
            <a:r>
              <a:rPr lang="en-MY" altLang="zh-CN" sz="2400" dirty="0" err="1"/>
              <a:t>Memahami</a:t>
            </a:r>
            <a:r>
              <a:rPr lang="en-MY" altLang="zh-CN" sz="2400" dirty="0"/>
              <a:t>, </a:t>
            </a:r>
            <a:r>
              <a:rPr lang="en-MY" altLang="zh-CN" sz="2400" dirty="0" err="1"/>
              <a:t>mengenal</a:t>
            </a:r>
            <a:r>
              <a:rPr lang="en-MY" altLang="zh-CN" sz="2400" dirty="0"/>
              <a:t> </a:t>
            </a:r>
            <a:r>
              <a:rPr lang="en-MY" altLang="zh-CN" sz="2400" dirty="0" err="1"/>
              <a:t>pasti</a:t>
            </a:r>
            <a:r>
              <a:rPr lang="en-MY" altLang="zh-CN" sz="2400" dirty="0"/>
              <a:t> dan </a:t>
            </a:r>
            <a:r>
              <a:rPr lang="en-MY" altLang="zh-CN" sz="2400" dirty="0" err="1"/>
              <a:t>menggunakan</a:t>
            </a:r>
            <a:r>
              <a:rPr lang="en-MY" altLang="zh-CN" sz="2400" dirty="0"/>
              <a:t> kata </a:t>
            </a:r>
            <a:r>
              <a:rPr lang="en-MY" altLang="zh-CN" sz="2400" dirty="0" err="1"/>
              <a:t>kerja</a:t>
            </a:r>
            <a:r>
              <a:rPr lang="en-MY" altLang="zh-CN" sz="2400" dirty="0"/>
              <a:t> </a:t>
            </a:r>
            <a:r>
              <a:rPr lang="en-MY" altLang="zh-CN" sz="2400" dirty="0" err="1"/>
              <a:t>pasif</a:t>
            </a:r>
            <a:r>
              <a:rPr lang="en-MY" altLang="zh-CN" sz="2400" dirty="0"/>
              <a:t> </a:t>
            </a:r>
            <a:r>
              <a:rPr lang="en-MY" altLang="zh-CN" sz="2400" dirty="0" err="1"/>
              <a:t>mengikut</a:t>
            </a:r>
            <a:r>
              <a:rPr lang="en-MY" altLang="zh-CN" sz="2400" dirty="0"/>
              <a:t> </a:t>
            </a:r>
            <a:r>
              <a:rPr lang="en-MY" altLang="zh-CN" sz="2400" dirty="0" err="1"/>
              <a:t>konteks</a:t>
            </a:r>
            <a:r>
              <a:rPr lang="en-MY" altLang="zh-CN" sz="2400" dirty="0"/>
              <a:t>.</a:t>
            </a:r>
          </a:p>
        </p:txBody>
      </p:sp>
      <p:sp>
        <p:nvSpPr>
          <p:cNvPr id="461" name="Google Shape;461;p41"/>
          <p:cNvSpPr txBox="1">
            <a:spLocks noGrp="1"/>
          </p:cNvSpPr>
          <p:nvPr>
            <p:ph type="title" idx="9"/>
          </p:nvPr>
        </p:nvSpPr>
        <p:spPr>
          <a:xfrm>
            <a:off x="970076" y="1215779"/>
            <a:ext cx="7497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grpSp>
        <p:nvGrpSpPr>
          <p:cNvPr id="467" name="Google Shape;467;p41"/>
          <p:cNvGrpSpPr/>
          <p:nvPr/>
        </p:nvGrpSpPr>
        <p:grpSpPr>
          <a:xfrm>
            <a:off x="2224925" y="881727"/>
            <a:ext cx="4694100" cy="343800"/>
            <a:chOff x="2224925" y="1072575"/>
            <a:chExt cx="4694100" cy="343800"/>
          </a:xfrm>
        </p:grpSpPr>
        <p:cxnSp>
          <p:nvCxnSpPr>
            <p:cNvPr id="468" name="Google Shape;468;p41"/>
            <p:cNvCxnSpPr/>
            <p:nvPr/>
          </p:nvCxnSpPr>
          <p:spPr>
            <a:xfrm>
              <a:off x="2224925" y="1244475"/>
              <a:ext cx="4694100" cy="0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9" name="Google Shape;469;p41"/>
            <p:cNvSpPr/>
            <p:nvPr/>
          </p:nvSpPr>
          <p:spPr>
            <a:xfrm>
              <a:off x="4400100" y="1072575"/>
              <a:ext cx="343800" cy="34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457100" y="1129575"/>
              <a:ext cx="229800" cy="2298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659;p44"/>
          <p:cNvGrpSpPr/>
          <p:nvPr/>
        </p:nvGrpSpPr>
        <p:grpSpPr>
          <a:xfrm>
            <a:off x="6415837" y="1635148"/>
            <a:ext cx="2734095" cy="3508337"/>
            <a:chOff x="4725490" y="839726"/>
            <a:chExt cx="3420790" cy="4530589"/>
          </a:xfrm>
        </p:grpSpPr>
        <p:sp>
          <p:nvSpPr>
            <p:cNvPr id="41" name="Google Shape;660;p44"/>
            <p:cNvSpPr/>
            <p:nvPr/>
          </p:nvSpPr>
          <p:spPr>
            <a:xfrm flipH="1">
              <a:off x="5854965" y="898118"/>
              <a:ext cx="490313" cy="1017930"/>
            </a:xfrm>
            <a:custGeom>
              <a:avLst/>
              <a:gdLst/>
              <a:ahLst/>
              <a:cxnLst/>
              <a:rect l="l" t="t" r="r" b="b"/>
              <a:pathLst>
                <a:path w="10581" h="21967" extrusionOk="0">
                  <a:moveTo>
                    <a:pt x="1615" y="0"/>
                  </a:moveTo>
                  <a:cubicBezTo>
                    <a:pt x="1125" y="0"/>
                    <a:pt x="756" y="153"/>
                    <a:pt x="569" y="470"/>
                  </a:cubicBezTo>
                  <a:cubicBezTo>
                    <a:pt x="142" y="1210"/>
                    <a:pt x="1178" y="2237"/>
                    <a:pt x="2234" y="3652"/>
                  </a:cubicBezTo>
                  <a:cubicBezTo>
                    <a:pt x="2743" y="4338"/>
                    <a:pt x="3261" y="5120"/>
                    <a:pt x="3611" y="5997"/>
                  </a:cubicBezTo>
                  <a:cubicBezTo>
                    <a:pt x="3861" y="6589"/>
                    <a:pt x="4012" y="7218"/>
                    <a:pt x="4061" y="7858"/>
                  </a:cubicBezTo>
                  <a:cubicBezTo>
                    <a:pt x="4109" y="8554"/>
                    <a:pt x="4032" y="9302"/>
                    <a:pt x="3779" y="10103"/>
                  </a:cubicBezTo>
                  <a:cubicBezTo>
                    <a:pt x="3582" y="10703"/>
                    <a:pt x="3289" y="11335"/>
                    <a:pt x="2876" y="11999"/>
                  </a:cubicBezTo>
                  <a:cubicBezTo>
                    <a:pt x="2464" y="12656"/>
                    <a:pt x="1932" y="13341"/>
                    <a:pt x="1250" y="14066"/>
                  </a:cubicBezTo>
                  <a:cubicBezTo>
                    <a:pt x="1107" y="14219"/>
                    <a:pt x="952" y="14377"/>
                    <a:pt x="794" y="14536"/>
                  </a:cubicBezTo>
                  <a:cubicBezTo>
                    <a:pt x="169" y="15154"/>
                    <a:pt x="1" y="16099"/>
                    <a:pt x="372" y="16896"/>
                  </a:cubicBezTo>
                  <a:cubicBezTo>
                    <a:pt x="943" y="18094"/>
                    <a:pt x="2070" y="19865"/>
                    <a:pt x="4210" y="21530"/>
                  </a:cubicBezTo>
                  <a:cubicBezTo>
                    <a:pt x="4588" y="21821"/>
                    <a:pt x="5042" y="21966"/>
                    <a:pt x="5495" y="21966"/>
                  </a:cubicBezTo>
                  <a:cubicBezTo>
                    <a:pt x="5990" y="21966"/>
                    <a:pt x="6483" y="21792"/>
                    <a:pt x="6872" y="21444"/>
                  </a:cubicBezTo>
                  <a:cubicBezTo>
                    <a:pt x="7054" y="21280"/>
                    <a:pt x="7246" y="21094"/>
                    <a:pt x="7443" y="20882"/>
                  </a:cubicBezTo>
                  <a:cubicBezTo>
                    <a:pt x="7496" y="20829"/>
                    <a:pt x="7543" y="20771"/>
                    <a:pt x="7596" y="20715"/>
                  </a:cubicBezTo>
                  <a:cubicBezTo>
                    <a:pt x="8422" y="19799"/>
                    <a:pt x="9314" y="18459"/>
                    <a:pt x="9903" y="16575"/>
                  </a:cubicBezTo>
                  <a:cubicBezTo>
                    <a:pt x="10244" y="15477"/>
                    <a:pt x="10484" y="14195"/>
                    <a:pt x="10556" y="12709"/>
                  </a:cubicBezTo>
                  <a:cubicBezTo>
                    <a:pt x="10574" y="12339"/>
                    <a:pt x="10580" y="11965"/>
                    <a:pt x="10574" y="11576"/>
                  </a:cubicBezTo>
                  <a:cubicBezTo>
                    <a:pt x="10570" y="10803"/>
                    <a:pt x="10485" y="10034"/>
                    <a:pt x="10321" y="9278"/>
                  </a:cubicBezTo>
                  <a:cubicBezTo>
                    <a:pt x="9971" y="7565"/>
                    <a:pt x="9261" y="6045"/>
                    <a:pt x="8378" y="4764"/>
                  </a:cubicBezTo>
                  <a:cubicBezTo>
                    <a:pt x="7728" y="3821"/>
                    <a:pt x="6963" y="2964"/>
                    <a:pt x="6100" y="2213"/>
                  </a:cubicBezTo>
                  <a:cubicBezTo>
                    <a:pt x="5289" y="1507"/>
                    <a:pt x="4454" y="960"/>
                    <a:pt x="3686" y="586"/>
                  </a:cubicBezTo>
                  <a:cubicBezTo>
                    <a:pt x="2897" y="201"/>
                    <a:pt x="2177" y="0"/>
                    <a:pt x="1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61;p44"/>
            <p:cNvSpPr/>
            <p:nvPr/>
          </p:nvSpPr>
          <p:spPr>
            <a:xfrm flipH="1">
              <a:off x="5886424" y="1454099"/>
              <a:ext cx="400925" cy="404076"/>
            </a:xfrm>
            <a:custGeom>
              <a:avLst/>
              <a:gdLst/>
              <a:ahLst/>
              <a:cxnLst/>
              <a:rect l="l" t="t" r="r" b="b"/>
              <a:pathLst>
                <a:path w="8652" h="8720" extrusionOk="0">
                  <a:moveTo>
                    <a:pt x="1626" y="0"/>
                  </a:moveTo>
                  <a:cubicBezTo>
                    <a:pt x="1214" y="657"/>
                    <a:pt x="681" y="1347"/>
                    <a:pt x="0" y="2069"/>
                  </a:cubicBezTo>
                  <a:cubicBezTo>
                    <a:pt x="1820" y="4681"/>
                    <a:pt x="4298" y="7015"/>
                    <a:pt x="6346" y="8720"/>
                  </a:cubicBezTo>
                  <a:cubicBezTo>
                    <a:pt x="7172" y="7803"/>
                    <a:pt x="8063" y="6461"/>
                    <a:pt x="8652" y="4576"/>
                  </a:cubicBezTo>
                  <a:cubicBezTo>
                    <a:pt x="5110" y="3281"/>
                    <a:pt x="2883" y="1385"/>
                    <a:pt x="1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62;p44"/>
            <p:cNvSpPr/>
            <p:nvPr/>
          </p:nvSpPr>
          <p:spPr>
            <a:xfrm flipH="1">
              <a:off x="5854948" y="1262284"/>
              <a:ext cx="315384" cy="224744"/>
            </a:xfrm>
            <a:custGeom>
              <a:avLst/>
              <a:gdLst/>
              <a:ahLst/>
              <a:cxnLst/>
              <a:rect l="l" t="t" r="r" b="b"/>
              <a:pathLst>
                <a:path w="6806" h="4850" extrusionOk="0">
                  <a:moveTo>
                    <a:pt x="284" y="0"/>
                  </a:moveTo>
                  <a:cubicBezTo>
                    <a:pt x="335" y="697"/>
                    <a:pt x="258" y="1446"/>
                    <a:pt x="1" y="2247"/>
                  </a:cubicBezTo>
                  <a:cubicBezTo>
                    <a:pt x="2267" y="3898"/>
                    <a:pt x="4986" y="4574"/>
                    <a:pt x="6780" y="4850"/>
                  </a:cubicBezTo>
                  <a:cubicBezTo>
                    <a:pt x="6801" y="4483"/>
                    <a:pt x="6805" y="4104"/>
                    <a:pt x="6801" y="3718"/>
                  </a:cubicBezTo>
                  <a:cubicBezTo>
                    <a:pt x="6793" y="2945"/>
                    <a:pt x="6707" y="2176"/>
                    <a:pt x="6548" y="1420"/>
                  </a:cubicBezTo>
                  <a:cubicBezTo>
                    <a:pt x="3541" y="1209"/>
                    <a:pt x="1416" y="487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63;p44"/>
            <p:cNvSpPr/>
            <p:nvPr/>
          </p:nvSpPr>
          <p:spPr>
            <a:xfrm flipH="1">
              <a:off x="5957040" y="1000722"/>
              <a:ext cx="284800" cy="175301"/>
            </a:xfrm>
            <a:custGeom>
              <a:avLst/>
              <a:gdLst/>
              <a:ahLst/>
              <a:cxnLst/>
              <a:rect l="l" t="t" r="r" b="b"/>
              <a:pathLst>
                <a:path w="6146" h="3783" extrusionOk="0">
                  <a:moveTo>
                    <a:pt x="3866" y="0"/>
                  </a:moveTo>
                  <a:cubicBezTo>
                    <a:pt x="2481" y="814"/>
                    <a:pt x="1053" y="1227"/>
                    <a:pt x="0" y="1438"/>
                  </a:cubicBezTo>
                  <a:cubicBezTo>
                    <a:pt x="511" y="2125"/>
                    <a:pt x="1027" y="2904"/>
                    <a:pt x="1380" y="3783"/>
                  </a:cubicBezTo>
                  <a:cubicBezTo>
                    <a:pt x="3295" y="3774"/>
                    <a:pt x="5002" y="3128"/>
                    <a:pt x="6146" y="2551"/>
                  </a:cubicBezTo>
                  <a:cubicBezTo>
                    <a:pt x="5497" y="1607"/>
                    <a:pt x="4732" y="750"/>
                    <a:pt x="3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64;p44"/>
            <p:cNvSpPr/>
            <p:nvPr/>
          </p:nvSpPr>
          <p:spPr>
            <a:xfrm flipH="1">
              <a:off x="6000331" y="898118"/>
              <a:ext cx="344994" cy="1017930"/>
            </a:xfrm>
            <a:custGeom>
              <a:avLst/>
              <a:gdLst/>
              <a:ahLst/>
              <a:cxnLst/>
              <a:rect l="l" t="t" r="r" b="b"/>
              <a:pathLst>
                <a:path w="7445" h="21967" extrusionOk="0">
                  <a:moveTo>
                    <a:pt x="1616" y="0"/>
                  </a:moveTo>
                  <a:cubicBezTo>
                    <a:pt x="1126" y="0"/>
                    <a:pt x="757" y="153"/>
                    <a:pt x="570" y="470"/>
                  </a:cubicBezTo>
                  <a:cubicBezTo>
                    <a:pt x="143" y="1210"/>
                    <a:pt x="1179" y="2237"/>
                    <a:pt x="2235" y="3652"/>
                  </a:cubicBezTo>
                  <a:cubicBezTo>
                    <a:pt x="2742" y="4338"/>
                    <a:pt x="3260" y="5120"/>
                    <a:pt x="3612" y="5998"/>
                  </a:cubicBezTo>
                  <a:cubicBezTo>
                    <a:pt x="3862" y="6589"/>
                    <a:pt x="4013" y="7218"/>
                    <a:pt x="4062" y="7858"/>
                  </a:cubicBezTo>
                  <a:cubicBezTo>
                    <a:pt x="4110" y="8554"/>
                    <a:pt x="4033" y="9302"/>
                    <a:pt x="3778" y="10103"/>
                  </a:cubicBezTo>
                  <a:cubicBezTo>
                    <a:pt x="3583" y="10703"/>
                    <a:pt x="3289" y="11335"/>
                    <a:pt x="2877" y="11999"/>
                  </a:cubicBezTo>
                  <a:cubicBezTo>
                    <a:pt x="2465" y="12656"/>
                    <a:pt x="1933" y="13342"/>
                    <a:pt x="1251" y="14066"/>
                  </a:cubicBezTo>
                  <a:cubicBezTo>
                    <a:pt x="1108" y="14219"/>
                    <a:pt x="953" y="14378"/>
                    <a:pt x="795" y="14536"/>
                  </a:cubicBezTo>
                  <a:cubicBezTo>
                    <a:pt x="170" y="15154"/>
                    <a:pt x="0" y="16099"/>
                    <a:pt x="373" y="16896"/>
                  </a:cubicBezTo>
                  <a:cubicBezTo>
                    <a:pt x="944" y="18096"/>
                    <a:pt x="2071" y="19865"/>
                    <a:pt x="4210" y="21530"/>
                  </a:cubicBezTo>
                  <a:cubicBezTo>
                    <a:pt x="4588" y="21821"/>
                    <a:pt x="5043" y="21966"/>
                    <a:pt x="5496" y="21966"/>
                  </a:cubicBezTo>
                  <a:cubicBezTo>
                    <a:pt x="5991" y="21966"/>
                    <a:pt x="6484" y="21792"/>
                    <a:pt x="6873" y="21444"/>
                  </a:cubicBezTo>
                  <a:cubicBezTo>
                    <a:pt x="7055" y="21280"/>
                    <a:pt x="7247" y="21094"/>
                    <a:pt x="7444" y="20882"/>
                  </a:cubicBezTo>
                  <a:cubicBezTo>
                    <a:pt x="6956" y="19446"/>
                    <a:pt x="6378" y="18041"/>
                    <a:pt x="5708" y="16679"/>
                  </a:cubicBezTo>
                  <a:cubicBezTo>
                    <a:pt x="5401" y="16051"/>
                    <a:pt x="5069" y="15418"/>
                    <a:pt x="5007" y="14722"/>
                  </a:cubicBezTo>
                  <a:cubicBezTo>
                    <a:pt x="4940" y="14007"/>
                    <a:pt x="5166" y="13298"/>
                    <a:pt x="5323" y="12597"/>
                  </a:cubicBezTo>
                  <a:cubicBezTo>
                    <a:pt x="5852" y="10241"/>
                    <a:pt x="5578" y="7715"/>
                    <a:pt x="4566" y="5522"/>
                  </a:cubicBezTo>
                  <a:cubicBezTo>
                    <a:pt x="4024" y="4352"/>
                    <a:pt x="3257" y="3209"/>
                    <a:pt x="3271" y="1920"/>
                  </a:cubicBezTo>
                  <a:cubicBezTo>
                    <a:pt x="3275" y="1349"/>
                    <a:pt x="3433" y="917"/>
                    <a:pt x="3687" y="586"/>
                  </a:cubicBezTo>
                  <a:cubicBezTo>
                    <a:pt x="2898" y="201"/>
                    <a:pt x="2178" y="0"/>
                    <a:pt x="161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65;p44"/>
            <p:cNvSpPr/>
            <p:nvPr/>
          </p:nvSpPr>
          <p:spPr>
            <a:xfrm flipH="1">
              <a:off x="5744103" y="1138779"/>
              <a:ext cx="401713" cy="779932"/>
            </a:xfrm>
            <a:custGeom>
              <a:avLst/>
              <a:gdLst/>
              <a:ahLst/>
              <a:cxnLst/>
              <a:rect l="l" t="t" r="r" b="b"/>
              <a:pathLst>
                <a:path w="8669" h="16831" extrusionOk="0">
                  <a:moveTo>
                    <a:pt x="2638" y="1"/>
                  </a:moveTo>
                  <a:lnTo>
                    <a:pt x="2638" y="1"/>
                  </a:lnTo>
                  <a:cubicBezTo>
                    <a:pt x="6673" y="9225"/>
                    <a:pt x="0" y="15848"/>
                    <a:pt x="0" y="15848"/>
                  </a:cubicBezTo>
                  <a:lnTo>
                    <a:pt x="714" y="16831"/>
                  </a:lnTo>
                  <a:cubicBezTo>
                    <a:pt x="8668" y="6921"/>
                    <a:pt x="2638" y="1"/>
                    <a:pt x="2638" y="1"/>
                  </a:cubicBezTo>
                  <a:close/>
                </a:path>
              </a:pathLst>
            </a:custGeom>
            <a:solidFill>
              <a:srgbClr val="FFFFFF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66;p44"/>
            <p:cNvSpPr/>
            <p:nvPr/>
          </p:nvSpPr>
          <p:spPr>
            <a:xfrm flipH="1">
              <a:off x="4775783" y="2831144"/>
              <a:ext cx="1168532" cy="648422"/>
            </a:xfrm>
            <a:custGeom>
              <a:avLst/>
              <a:gdLst/>
              <a:ahLst/>
              <a:cxnLst/>
              <a:rect l="l" t="t" r="r" b="b"/>
              <a:pathLst>
                <a:path w="25217" h="13993" extrusionOk="0">
                  <a:moveTo>
                    <a:pt x="656" y="0"/>
                  </a:moveTo>
                  <a:lnTo>
                    <a:pt x="0" y="10635"/>
                  </a:lnTo>
                  <a:cubicBezTo>
                    <a:pt x="0" y="10635"/>
                    <a:pt x="1865" y="13993"/>
                    <a:pt x="10125" y="13993"/>
                  </a:cubicBezTo>
                  <a:cubicBezTo>
                    <a:pt x="11136" y="13993"/>
                    <a:pt x="12244" y="13942"/>
                    <a:pt x="13455" y="13829"/>
                  </a:cubicBezTo>
                  <a:cubicBezTo>
                    <a:pt x="24554" y="12798"/>
                    <a:pt x="25216" y="7435"/>
                    <a:pt x="23427" y="4619"/>
                  </a:cubicBezTo>
                  <a:cubicBezTo>
                    <a:pt x="22840" y="3696"/>
                    <a:pt x="21868" y="3388"/>
                    <a:pt x="20633" y="3388"/>
                  </a:cubicBezTo>
                  <a:cubicBezTo>
                    <a:pt x="18163" y="3388"/>
                    <a:pt x="14643" y="4621"/>
                    <a:pt x="11063" y="4621"/>
                  </a:cubicBezTo>
                  <a:cubicBezTo>
                    <a:pt x="10982" y="4621"/>
                    <a:pt x="10901" y="4620"/>
                    <a:pt x="10821" y="4619"/>
                  </a:cubicBezTo>
                  <a:cubicBezTo>
                    <a:pt x="9871" y="4604"/>
                    <a:pt x="8950" y="4455"/>
                    <a:pt x="8068" y="4216"/>
                  </a:cubicBezTo>
                  <a:cubicBezTo>
                    <a:pt x="6700" y="3851"/>
                    <a:pt x="5438" y="3275"/>
                    <a:pt x="4360" y="2671"/>
                  </a:cubicBezTo>
                  <a:cubicBezTo>
                    <a:pt x="2119" y="1404"/>
                    <a:pt x="656" y="0"/>
                    <a:pt x="6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67;p44"/>
            <p:cNvSpPr/>
            <p:nvPr/>
          </p:nvSpPr>
          <p:spPr>
            <a:xfrm flipH="1">
              <a:off x="4775783" y="2831144"/>
              <a:ext cx="1168532" cy="648422"/>
            </a:xfrm>
            <a:custGeom>
              <a:avLst/>
              <a:gdLst/>
              <a:ahLst/>
              <a:cxnLst/>
              <a:rect l="l" t="t" r="r" b="b"/>
              <a:pathLst>
                <a:path w="25217" h="13993" extrusionOk="0">
                  <a:moveTo>
                    <a:pt x="656" y="0"/>
                  </a:moveTo>
                  <a:lnTo>
                    <a:pt x="0" y="10635"/>
                  </a:lnTo>
                  <a:cubicBezTo>
                    <a:pt x="0" y="10635"/>
                    <a:pt x="1865" y="13993"/>
                    <a:pt x="10125" y="13993"/>
                  </a:cubicBezTo>
                  <a:cubicBezTo>
                    <a:pt x="11136" y="13993"/>
                    <a:pt x="12244" y="13942"/>
                    <a:pt x="13455" y="13829"/>
                  </a:cubicBezTo>
                  <a:cubicBezTo>
                    <a:pt x="24554" y="12798"/>
                    <a:pt x="25216" y="7435"/>
                    <a:pt x="23427" y="4619"/>
                  </a:cubicBezTo>
                  <a:cubicBezTo>
                    <a:pt x="22840" y="3696"/>
                    <a:pt x="21868" y="3388"/>
                    <a:pt x="20633" y="3388"/>
                  </a:cubicBezTo>
                  <a:cubicBezTo>
                    <a:pt x="18163" y="3388"/>
                    <a:pt x="14643" y="4621"/>
                    <a:pt x="11063" y="4621"/>
                  </a:cubicBezTo>
                  <a:cubicBezTo>
                    <a:pt x="10982" y="4621"/>
                    <a:pt x="10901" y="4620"/>
                    <a:pt x="10821" y="4619"/>
                  </a:cubicBezTo>
                  <a:cubicBezTo>
                    <a:pt x="9871" y="4604"/>
                    <a:pt x="8950" y="4455"/>
                    <a:pt x="8068" y="4216"/>
                  </a:cubicBezTo>
                  <a:lnTo>
                    <a:pt x="8068" y="4216"/>
                  </a:lnTo>
                  <a:cubicBezTo>
                    <a:pt x="8507" y="6199"/>
                    <a:pt x="10347" y="7915"/>
                    <a:pt x="12415" y="7915"/>
                  </a:cubicBezTo>
                  <a:cubicBezTo>
                    <a:pt x="12443" y="7915"/>
                    <a:pt x="12472" y="7914"/>
                    <a:pt x="12501" y="7914"/>
                  </a:cubicBezTo>
                  <a:lnTo>
                    <a:pt x="12501" y="11425"/>
                  </a:lnTo>
                  <a:cubicBezTo>
                    <a:pt x="11814" y="11508"/>
                    <a:pt x="11098" y="11582"/>
                    <a:pt x="10395" y="11582"/>
                  </a:cubicBezTo>
                  <a:cubicBezTo>
                    <a:pt x="9249" y="11582"/>
                    <a:pt x="8137" y="11384"/>
                    <a:pt x="7243" y="10701"/>
                  </a:cubicBezTo>
                  <a:cubicBezTo>
                    <a:pt x="5923" y="9685"/>
                    <a:pt x="5496" y="7914"/>
                    <a:pt x="5152" y="6284"/>
                  </a:cubicBezTo>
                  <a:cubicBezTo>
                    <a:pt x="4916" y="5064"/>
                    <a:pt x="4652" y="3862"/>
                    <a:pt x="4360" y="2671"/>
                  </a:cubicBezTo>
                  <a:cubicBezTo>
                    <a:pt x="2119" y="1404"/>
                    <a:pt x="656" y="0"/>
                    <a:pt x="65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68;p44"/>
            <p:cNvSpPr/>
            <p:nvPr/>
          </p:nvSpPr>
          <p:spPr>
            <a:xfrm flipH="1">
              <a:off x="4888959" y="2579036"/>
              <a:ext cx="257923" cy="211723"/>
            </a:xfrm>
            <a:custGeom>
              <a:avLst/>
              <a:gdLst/>
              <a:ahLst/>
              <a:cxnLst/>
              <a:rect l="l" t="t" r="r" b="b"/>
              <a:pathLst>
                <a:path w="5566" h="4569" extrusionOk="0">
                  <a:moveTo>
                    <a:pt x="2189" y="0"/>
                  </a:moveTo>
                  <a:cubicBezTo>
                    <a:pt x="1855" y="0"/>
                    <a:pt x="1511" y="85"/>
                    <a:pt x="1253" y="296"/>
                  </a:cubicBezTo>
                  <a:cubicBezTo>
                    <a:pt x="0" y="1314"/>
                    <a:pt x="1273" y="3113"/>
                    <a:pt x="2115" y="3913"/>
                  </a:cubicBezTo>
                  <a:cubicBezTo>
                    <a:pt x="2418" y="4203"/>
                    <a:pt x="2777" y="4452"/>
                    <a:pt x="3189" y="4537"/>
                  </a:cubicBezTo>
                  <a:cubicBezTo>
                    <a:pt x="3293" y="4558"/>
                    <a:pt x="3397" y="4568"/>
                    <a:pt x="3501" y="4568"/>
                  </a:cubicBezTo>
                  <a:cubicBezTo>
                    <a:pt x="3900" y="4568"/>
                    <a:pt x="4290" y="4416"/>
                    <a:pt x="4586" y="4136"/>
                  </a:cubicBezTo>
                  <a:cubicBezTo>
                    <a:pt x="5566" y="3188"/>
                    <a:pt x="4816" y="2001"/>
                    <a:pt x="4210" y="1106"/>
                  </a:cubicBezTo>
                  <a:cubicBezTo>
                    <a:pt x="3704" y="362"/>
                    <a:pt x="3130" y="8"/>
                    <a:pt x="2215" y="0"/>
                  </a:cubicBezTo>
                  <a:cubicBezTo>
                    <a:pt x="2206" y="0"/>
                    <a:pt x="2197" y="0"/>
                    <a:pt x="2189" y="0"/>
                  </a:cubicBezTo>
                  <a:close/>
                </a:path>
              </a:pathLst>
            </a:custGeom>
            <a:solidFill>
              <a:srgbClr val="FFFFFF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69;p44"/>
            <p:cNvSpPr/>
            <p:nvPr/>
          </p:nvSpPr>
          <p:spPr>
            <a:xfrm flipH="1">
              <a:off x="5755355" y="1066622"/>
              <a:ext cx="2219269" cy="4303692"/>
            </a:xfrm>
            <a:custGeom>
              <a:avLst/>
              <a:gdLst/>
              <a:ahLst/>
              <a:cxnLst/>
              <a:rect l="l" t="t" r="r" b="b"/>
              <a:pathLst>
                <a:path w="47892" h="92874" extrusionOk="0">
                  <a:moveTo>
                    <a:pt x="35046" y="0"/>
                  </a:moveTo>
                  <a:cubicBezTo>
                    <a:pt x="26552" y="0"/>
                    <a:pt x="23602" y="5974"/>
                    <a:pt x="23602" y="5974"/>
                  </a:cubicBezTo>
                  <a:cubicBezTo>
                    <a:pt x="23487" y="2630"/>
                    <a:pt x="26279" y="735"/>
                    <a:pt x="26279" y="735"/>
                  </a:cubicBezTo>
                  <a:cubicBezTo>
                    <a:pt x="26257" y="735"/>
                    <a:pt x="26235" y="735"/>
                    <a:pt x="26214" y="735"/>
                  </a:cubicBezTo>
                  <a:cubicBezTo>
                    <a:pt x="25823" y="735"/>
                    <a:pt x="25436" y="761"/>
                    <a:pt x="25050" y="812"/>
                  </a:cubicBezTo>
                  <a:cubicBezTo>
                    <a:pt x="20143" y="1397"/>
                    <a:pt x="19475" y="5489"/>
                    <a:pt x="19475" y="5489"/>
                  </a:cubicBezTo>
                  <a:cubicBezTo>
                    <a:pt x="4980" y="6673"/>
                    <a:pt x="883" y="21386"/>
                    <a:pt x="883" y="21386"/>
                  </a:cubicBezTo>
                  <a:cubicBezTo>
                    <a:pt x="2024" y="20182"/>
                    <a:pt x="3306" y="20172"/>
                    <a:pt x="3306" y="20172"/>
                  </a:cubicBezTo>
                  <a:lnTo>
                    <a:pt x="3306" y="20172"/>
                  </a:lnTo>
                  <a:cubicBezTo>
                    <a:pt x="2916" y="20833"/>
                    <a:pt x="2576" y="21521"/>
                    <a:pt x="2283" y="22230"/>
                  </a:cubicBezTo>
                  <a:cubicBezTo>
                    <a:pt x="0" y="27674"/>
                    <a:pt x="1411" y="32290"/>
                    <a:pt x="1411" y="32290"/>
                  </a:cubicBezTo>
                  <a:cubicBezTo>
                    <a:pt x="2303" y="30840"/>
                    <a:pt x="3419" y="29924"/>
                    <a:pt x="3419" y="29924"/>
                  </a:cubicBezTo>
                  <a:lnTo>
                    <a:pt x="3419" y="29924"/>
                  </a:lnTo>
                  <a:cubicBezTo>
                    <a:pt x="2609" y="32391"/>
                    <a:pt x="2024" y="35326"/>
                    <a:pt x="1621" y="38564"/>
                  </a:cubicBezTo>
                  <a:cubicBezTo>
                    <a:pt x="599" y="46777"/>
                    <a:pt x="758" y="56897"/>
                    <a:pt x="1362" y="66017"/>
                  </a:cubicBezTo>
                  <a:cubicBezTo>
                    <a:pt x="1889" y="73961"/>
                    <a:pt x="2753" y="81146"/>
                    <a:pt x="3472" y="85651"/>
                  </a:cubicBezTo>
                  <a:cubicBezTo>
                    <a:pt x="3924" y="88481"/>
                    <a:pt x="4316" y="90252"/>
                    <a:pt x="4533" y="90491"/>
                  </a:cubicBezTo>
                  <a:cubicBezTo>
                    <a:pt x="4907" y="90908"/>
                    <a:pt x="5870" y="91374"/>
                    <a:pt x="7003" y="91782"/>
                  </a:cubicBezTo>
                  <a:cubicBezTo>
                    <a:pt x="8683" y="92392"/>
                    <a:pt x="10725" y="92874"/>
                    <a:pt x="11735" y="92874"/>
                  </a:cubicBezTo>
                  <a:cubicBezTo>
                    <a:pt x="12051" y="92874"/>
                    <a:pt x="12266" y="92826"/>
                    <a:pt x="12337" y="92721"/>
                  </a:cubicBezTo>
                  <a:cubicBezTo>
                    <a:pt x="12765" y="92083"/>
                    <a:pt x="10010" y="90309"/>
                    <a:pt x="9785" y="90159"/>
                  </a:cubicBezTo>
                  <a:lnTo>
                    <a:pt x="9785" y="90159"/>
                  </a:lnTo>
                  <a:cubicBezTo>
                    <a:pt x="10052" y="90258"/>
                    <a:pt x="14362" y="91807"/>
                    <a:pt x="15865" y="91807"/>
                  </a:cubicBezTo>
                  <a:cubicBezTo>
                    <a:pt x="16117" y="91807"/>
                    <a:pt x="16290" y="91763"/>
                    <a:pt x="16352" y="91662"/>
                  </a:cubicBezTo>
                  <a:cubicBezTo>
                    <a:pt x="16799" y="90936"/>
                    <a:pt x="12674" y="88160"/>
                    <a:pt x="12674" y="88160"/>
                  </a:cubicBezTo>
                  <a:cubicBezTo>
                    <a:pt x="13008" y="86169"/>
                    <a:pt x="12674" y="81991"/>
                    <a:pt x="12674" y="81991"/>
                  </a:cubicBezTo>
                  <a:lnTo>
                    <a:pt x="12674" y="81991"/>
                  </a:lnTo>
                  <a:cubicBezTo>
                    <a:pt x="16079" y="83043"/>
                    <a:pt x="19418" y="83417"/>
                    <a:pt x="22446" y="83417"/>
                  </a:cubicBezTo>
                  <a:cubicBezTo>
                    <a:pt x="24985" y="83417"/>
                    <a:pt x="27306" y="83154"/>
                    <a:pt x="29266" y="82806"/>
                  </a:cubicBezTo>
                  <a:cubicBezTo>
                    <a:pt x="29463" y="82773"/>
                    <a:pt x="29654" y="82735"/>
                    <a:pt x="29846" y="82700"/>
                  </a:cubicBezTo>
                  <a:cubicBezTo>
                    <a:pt x="33329" y="82029"/>
                    <a:pt x="35530" y="81128"/>
                    <a:pt x="35530" y="81128"/>
                  </a:cubicBezTo>
                  <a:cubicBezTo>
                    <a:pt x="35530" y="81128"/>
                    <a:pt x="35977" y="88151"/>
                    <a:pt x="36311" y="89143"/>
                  </a:cubicBezTo>
                  <a:cubicBezTo>
                    <a:pt x="36442" y="89537"/>
                    <a:pt x="37646" y="90112"/>
                    <a:pt x="39070" y="90611"/>
                  </a:cubicBezTo>
                  <a:cubicBezTo>
                    <a:pt x="39464" y="90750"/>
                    <a:pt x="39876" y="90885"/>
                    <a:pt x="40288" y="91005"/>
                  </a:cubicBezTo>
                  <a:cubicBezTo>
                    <a:pt x="41572" y="91389"/>
                    <a:pt x="42844" y="91661"/>
                    <a:pt x="43554" y="91661"/>
                  </a:cubicBezTo>
                  <a:cubicBezTo>
                    <a:pt x="43863" y="91661"/>
                    <a:pt x="44065" y="91610"/>
                    <a:pt x="44116" y="91494"/>
                  </a:cubicBezTo>
                  <a:cubicBezTo>
                    <a:pt x="44408" y="90808"/>
                    <a:pt x="41036" y="88720"/>
                    <a:pt x="40259" y="88255"/>
                  </a:cubicBezTo>
                  <a:cubicBezTo>
                    <a:pt x="40193" y="88213"/>
                    <a:pt x="40144" y="88184"/>
                    <a:pt x="40121" y="88169"/>
                  </a:cubicBezTo>
                  <a:lnTo>
                    <a:pt x="40121" y="88169"/>
                  </a:lnTo>
                  <a:cubicBezTo>
                    <a:pt x="40144" y="88178"/>
                    <a:pt x="40193" y="88198"/>
                    <a:pt x="40259" y="88226"/>
                  </a:cubicBezTo>
                  <a:cubicBezTo>
                    <a:pt x="41224" y="88661"/>
                    <a:pt x="46304" y="90914"/>
                    <a:pt x="47451" y="90914"/>
                  </a:cubicBezTo>
                  <a:cubicBezTo>
                    <a:pt x="47578" y="90914"/>
                    <a:pt x="47656" y="90887"/>
                    <a:pt x="47676" y="90826"/>
                  </a:cubicBezTo>
                  <a:cubicBezTo>
                    <a:pt x="47891" y="90155"/>
                    <a:pt x="45119" y="87175"/>
                    <a:pt x="45120" y="87175"/>
                  </a:cubicBezTo>
                  <a:cubicBezTo>
                    <a:pt x="46110" y="83208"/>
                    <a:pt x="46763" y="78655"/>
                    <a:pt x="47159" y="73906"/>
                  </a:cubicBezTo>
                  <a:cubicBezTo>
                    <a:pt x="47571" y="69028"/>
                    <a:pt x="47711" y="63938"/>
                    <a:pt x="47673" y="59061"/>
                  </a:cubicBezTo>
                  <a:lnTo>
                    <a:pt x="47673" y="59056"/>
                  </a:lnTo>
                  <a:cubicBezTo>
                    <a:pt x="47624" y="53871"/>
                    <a:pt x="47370" y="48934"/>
                    <a:pt x="47009" y="44747"/>
                  </a:cubicBezTo>
                  <a:cubicBezTo>
                    <a:pt x="46843" y="42838"/>
                    <a:pt x="46655" y="41087"/>
                    <a:pt x="46458" y="39537"/>
                  </a:cubicBezTo>
                  <a:cubicBezTo>
                    <a:pt x="45955" y="35613"/>
                    <a:pt x="45355" y="32519"/>
                    <a:pt x="44784" y="30149"/>
                  </a:cubicBezTo>
                  <a:cubicBezTo>
                    <a:pt x="43728" y="25708"/>
                    <a:pt x="42778" y="23813"/>
                    <a:pt x="42778" y="23813"/>
                  </a:cubicBezTo>
                  <a:cubicBezTo>
                    <a:pt x="42986" y="23762"/>
                    <a:pt x="43185" y="23740"/>
                    <a:pt x="43374" y="23740"/>
                  </a:cubicBezTo>
                  <a:cubicBezTo>
                    <a:pt x="44404" y="23740"/>
                    <a:pt x="45120" y="24384"/>
                    <a:pt x="45120" y="24384"/>
                  </a:cubicBezTo>
                  <a:cubicBezTo>
                    <a:pt x="40659" y="8338"/>
                    <a:pt x="31741" y="8203"/>
                    <a:pt x="31741" y="8203"/>
                  </a:cubicBezTo>
                  <a:cubicBezTo>
                    <a:pt x="32744" y="5527"/>
                    <a:pt x="37426" y="5416"/>
                    <a:pt x="37426" y="5416"/>
                  </a:cubicBezTo>
                  <a:cubicBezTo>
                    <a:pt x="36481" y="5059"/>
                    <a:pt x="35542" y="4922"/>
                    <a:pt x="34656" y="4922"/>
                  </a:cubicBezTo>
                  <a:cubicBezTo>
                    <a:pt x="31672" y="4922"/>
                    <a:pt x="29286" y="6481"/>
                    <a:pt x="29286" y="6481"/>
                  </a:cubicBezTo>
                  <a:cubicBezTo>
                    <a:pt x="30514" y="1747"/>
                    <a:pt x="36758" y="78"/>
                    <a:pt x="36758" y="78"/>
                  </a:cubicBezTo>
                  <a:cubicBezTo>
                    <a:pt x="36164" y="25"/>
                    <a:pt x="35594" y="0"/>
                    <a:pt x="350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70;p44"/>
            <p:cNvSpPr/>
            <p:nvPr/>
          </p:nvSpPr>
          <p:spPr>
            <a:xfrm flipH="1">
              <a:off x="6163978" y="4710921"/>
              <a:ext cx="427478" cy="554864"/>
            </a:xfrm>
            <a:custGeom>
              <a:avLst/>
              <a:gdLst/>
              <a:ahLst/>
              <a:cxnLst/>
              <a:rect l="l" t="t" r="r" b="b"/>
              <a:pathLst>
                <a:path w="9225" h="11974" extrusionOk="0">
                  <a:moveTo>
                    <a:pt x="7780" y="0"/>
                  </a:moveTo>
                  <a:cubicBezTo>
                    <a:pt x="7780" y="1147"/>
                    <a:pt x="2537" y="3160"/>
                    <a:pt x="0" y="4063"/>
                  </a:cubicBezTo>
                  <a:cubicBezTo>
                    <a:pt x="3483" y="3390"/>
                    <a:pt x="5684" y="2489"/>
                    <a:pt x="5684" y="2489"/>
                  </a:cubicBezTo>
                  <a:cubicBezTo>
                    <a:pt x="5684" y="2489"/>
                    <a:pt x="6131" y="9512"/>
                    <a:pt x="6465" y="10506"/>
                  </a:cubicBezTo>
                  <a:cubicBezTo>
                    <a:pt x="6596" y="10898"/>
                    <a:pt x="7800" y="11474"/>
                    <a:pt x="9224" y="11974"/>
                  </a:cubicBezTo>
                  <a:cubicBezTo>
                    <a:pt x="9076" y="11421"/>
                    <a:pt x="8917" y="10869"/>
                    <a:pt x="8783" y="10318"/>
                  </a:cubicBezTo>
                  <a:cubicBezTo>
                    <a:pt x="7953" y="6955"/>
                    <a:pt x="7867" y="3459"/>
                    <a:pt x="7780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71;p44"/>
            <p:cNvSpPr/>
            <p:nvPr/>
          </p:nvSpPr>
          <p:spPr>
            <a:xfrm flipH="1">
              <a:off x="6813877" y="1104253"/>
              <a:ext cx="1160747" cy="4215416"/>
            </a:xfrm>
            <a:custGeom>
              <a:avLst/>
              <a:gdLst/>
              <a:ahLst/>
              <a:cxnLst/>
              <a:rect l="l" t="t" r="r" b="b"/>
              <a:pathLst>
                <a:path w="25049" h="90969" extrusionOk="0">
                  <a:moveTo>
                    <a:pt x="25049" y="0"/>
                  </a:moveTo>
                  <a:lnTo>
                    <a:pt x="25049" y="0"/>
                  </a:lnTo>
                  <a:cubicBezTo>
                    <a:pt x="20142" y="585"/>
                    <a:pt x="19475" y="4677"/>
                    <a:pt x="19475" y="4677"/>
                  </a:cubicBezTo>
                  <a:cubicBezTo>
                    <a:pt x="4980" y="5861"/>
                    <a:pt x="883" y="20574"/>
                    <a:pt x="883" y="20574"/>
                  </a:cubicBezTo>
                  <a:cubicBezTo>
                    <a:pt x="2024" y="19370"/>
                    <a:pt x="3306" y="19360"/>
                    <a:pt x="3306" y="19360"/>
                  </a:cubicBezTo>
                  <a:lnTo>
                    <a:pt x="3306" y="19360"/>
                  </a:lnTo>
                  <a:cubicBezTo>
                    <a:pt x="2916" y="20021"/>
                    <a:pt x="2576" y="20709"/>
                    <a:pt x="2283" y="21418"/>
                  </a:cubicBezTo>
                  <a:cubicBezTo>
                    <a:pt x="0" y="26862"/>
                    <a:pt x="1411" y="31478"/>
                    <a:pt x="1411" y="31478"/>
                  </a:cubicBezTo>
                  <a:cubicBezTo>
                    <a:pt x="2303" y="30028"/>
                    <a:pt x="3419" y="29112"/>
                    <a:pt x="3419" y="29112"/>
                  </a:cubicBezTo>
                  <a:lnTo>
                    <a:pt x="3419" y="29112"/>
                  </a:lnTo>
                  <a:cubicBezTo>
                    <a:pt x="2609" y="31579"/>
                    <a:pt x="2024" y="34514"/>
                    <a:pt x="1621" y="37752"/>
                  </a:cubicBezTo>
                  <a:cubicBezTo>
                    <a:pt x="599" y="45965"/>
                    <a:pt x="758" y="56085"/>
                    <a:pt x="1362" y="65205"/>
                  </a:cubicBezTo>
                  <a:cubicBezTo>
                    <a:pt x="1889" y="73149"/>
                    <a:pt x="2753" y="80334"/>
                    <a:pt x="3472" y="84838"/>
                  </a:cubicBezTo>
                  <a:cubicBezTo>
                    <a:pt x="3924" y="87669"/>
                    <a:pt x="4316" y="89438"/>
                    <a:pt x="4533" y="89679"/>
                  </a:cubicBezTo>
                  <a:cubicBezTo>
                    <a:pt x="4907" y="90096"/>
                    <a:pt x="5870" y="90561"/>
                    <a:pt x="7003" y="90968"/>
                  </a:cubicBezTo>
                  <a:cubicBezTo>
                    <a:pt x="4628" y="87295"/>
                    <a:pt x="5080" y="82430"/>
                    <a:pt x="4754" y="77998"/>
                  </a:cubicBezTo>
                  <a:cubicBezTo>
                    <a:pt x="4462" y="73973"/>
                    <a:pt x="4393" y="70040"/>
                    <a:pt x="3780" y="66053"/>
                  </a:cubicBezTo>
                  <a:cubicBezTo>
                    <a:pt x="1723" y="52738"/>
                    <a:pt x="3271" y="39181"/>
                    <a:pt x="5775" y="25941"/>
                  </a:cubicBezTo>
                  <a:lnTo>
                    <a:pt x="5775" y="25941"/>
                  </a:lnTo>
                  <a:cubicBezTo>
                    <a:pt x="5199" y="26067"/>
                    <a:pt x="4619" y="26191"/>
                    <a:pt x="4043" y="26315"/>
                  </a:cubicBezTo>
                  <a:cubicBezTo>
                    <a:pt x="5018" y="21884"/>
                    <a:pt x="6029" y="17355"/>
                    <a:pt x="8409" y="13489"/>
                  </a:cubicBezTo>
                  <a:cubicBezTo>
                    <a:pt x="10783" y="9621"/>
                    <a:pt x="14826" y="6475"/>
                    <a:pt x="19365" y="6408"/>
                  </a:cubicBezTo>
                  <a:cubicBezTo>
                    <a:pt x="19498" y="6404"/>
                    <a:pt x="21326" y="3280"/>
                    <a:pt x="21619" y="2945"/>
                  </a:cubicBezTo>
                  <a:cubicBezTo>
                    <a:pt x="22566" y="1852"/>
                    <a:pt x="23659" y="897"/>
                    <a:pt x="24871" y="111"/>
                  </a:cubicBezTo>
                  <a:cubicBezTo>
                    <a:pt x="24929" y="72"/>
                    <a:pt x="24992" y="34"/>
                    <a:pt x="2504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72;p44"/>
            <p:cNvSpPr/>
            <p:nvPr/>
          </p:nvSpPr>
          <p:spPr>
            <a:xfrm flipH="1">
              <a:off x="6133265" y="2821319"/>
              <a:ext cx="82205" cy="106487"/>
            </a:xfrm>
            <a:custGeom>
              <a:avLst/>
              <a:gdLst/>
              <a:ahLst/>
              <a:cxnLst/>
              <a:rect l="l" t="t" r="r" b="b"/>
              <a:pathLst>
                <a:path w="1774" h="2298" extrusionOk="0">
                  <a:moveTo>
                    <a:pt x="1712" y="0"/>
                  </a:moveTo>
                  <a:cubicBezTo>
                    <a:pt x="1679" y="92"/>
                    <a:pt x="1650" y="185"/>
                    <a:pt x="1622" y="276"/>
                  </a:cubicBezTo>
                  <a:lnTo>
                    <a:pt x="1537" y="548"/>
                  </a:lnTo>
                  <a:cubicBezTo>
                    <a:pt x="1481" y="729"/>
                    <a:pt x="1426" y="909"/>
                    <a:pt x="1366" y="1080"/>
                  </a:cubicBezTo>
                  <a:cubicBezTo>
                    <a:pt x="1306" y="1251"/>
                    <a:pt x="1241" y="1421"/>
                    <a:pt x="1164" y="1565"/>
                  </a:cubicBezTo>
                  <a:cubicBezTo>
                    <a:pt x="1131" y="1632"/>
                    <a:pt x="1090" y="1692"/>
                    <a:pt x="1041" y="1748"/>
                  </a:cubicBezTo>
                  <a:cubicBezTo>
                    <a:pt x="1025" y="1768"/>
                    <a:pt x="1005" y="1786"/>
                    <a:pt x="982" y="1800"/>
                  </a:cubicBezTo>
                  <a:cubicBezTo>
                    <a:pt x="970" y="1809"/>
                    <a:pt x="957" y="1815"/>
                    <a:pt x="943" y="1818"/>
                  </a:cubicBezTo>
                  <a:lnTo>
                    <a:pt x="913" y="1818"/>
                  </a:lnTo>
                  <a:cubicBezTo>
                    <a:pt x="908" y="1816"/>
                    <a:pt x="904" y="1815"/>
                    <a:pt x="899" y="1815"/>
                  </a:cubicBezTo>
                  <a:cubicBezTo>
                    <a:pt x="878" y="1810"/>
                    <a:pt x="858" y="1803"/>
                    <a:pt x="840" y="1792"/>
                  </a:cubicBezTo>
                  <a:cubicBezTo>
                    <a:pt x="785" y="1759"/>
                    <a:pt x="737" y="1715"/>
                    <a:pt x="699" y="1663"/>
                  </a:cubicBezTo>
                  <a:cubicBezTo>
                    <a:pt x="647" y="1600"/>
                    <a:pt x="604" y="1532"/>
                    <a:pt x="564" y="1460"/>
                  </a:cubicBezTo>
                  <a:cubicBezTo>
                    <a:pt x="522" y="1386"/>
                    <a:pt x="484" y="1306"/>
                    <a:pt x="446" y="1224"/>
                  </a:cubicBezTo>
                  <a:cubicBezTo>
                    <a:pt x="372" y="1062"/>
                    <a:pt x="304" y="889"/>
                    <a:pt x="237" y="714"/>
                  </a:cubicBezTo>
                  <a:lnTo>
                    <a:pt x="135" y="447"/>
                  </a:lnTo>
                  <a:cubicBezTo>
                    <a:pt x="102" y="358"/>
                    <a:pt x="69" y="268"/>
                    <a:pt x="32" y="176"/>
                  </a:cubicBezTo>
                  <a:cubicBezTo>
                    <a:pt x="17" y="273"/>
                    <a:pt x="8" y="370"/>
                    <a:pt x="5" y="468"/>
                  </a:cubicBezTo>
                  <a:cubicBezTo>
                    <a:pt x="1" y="565"/>
                    <a:pt x="2" y="664"/>
                    <a:pt x="7" y="761"/>
                  </a:cubicBezTo>
                  <a:cubicBezTo>
                    <a:pt x="17" y="957"/>
                    <a:pt x="45" y="1154"/>
                    <a:pt x="90" y="1347"/>
                  </a:cubicBezTo>
                  <a:cubicBezTo>
                    <a:pt x="114" y="1445"/>
                    <a:pt x="145" y="1544"/>
                    <a:pt x="182" y="1639"/>
                  </a:cubicBezTo>
                  <a:cubicBezTo>
                    <a:pt x="220" y="1741"/>
                    <a:pt x="270" y="1838"/>
                    <a:pt x="329" y="1928"/>
                  </a:cubicBezTo>
                  <a:cubicBezTo>
                    <a:pt x="363" y="1978"/>
                    <a:pt x="399" y="2025"/>
                    <a:pt x="440" y="2069"/>
                  </a:cubicBezTo>
                  <a:cubicBezTo>
                    <a:pt x="485" y="2116"/>
                    <a:pt x="535" y="2159"/>
                    <a:pt x="591" y="2195"/>
                  </a:cubicBezTo>
                  <a:cubicBezTo>
                    <a:pt x="654" y="2234"/>
                    <a:pt x="722" y="2265"/>
                    <a:pt x="793" y="2281"/>
                  </a:cubicBezTo>
                  <a:cubicBezTo>
                    <a:pt x="831" y="2291"/>
                    <a:pt x="869" y="2295"/>
                    <a:pt x="907" y="2297"/>
                  </a:cubicBezTo>
                  <a:cubicBezTo>
                    <a:pt x="917" y="2297"/>
                    <a:pt x="927" y="2298"/>
                    <a:pt x="938" y="2298"/>
                  </a:cubicBezTo>
                  <a:cubicBezTo>
                    <a:pt x="948" y="2298"/>
                    <a:pt x="958" y="2297"/>
                    <a:pt x="969" y="2297"/>
                  </a:cubicBezTo>
                  <a:cubicBezTo>
                    <a:pt x="979" y="2295"/>
                    <a:pt x="990" y="2295"/>
                    <a:pt x="999" y="2294"/>
                  </a:cubicBezTo>
                  <a:lnTo>
                    <a:pt x="1031" y="2289"/>
                  </a:lnTo>
                  <a:cubicBezTo>
                    <a:pt x="1110" y="2274"/>
                    <a:pt x="1184" y="2242"/>
                    <a:pt x="1250" y="2197"/>
                  </a:cubicBezTo>
                  <a:cubicBezTo>
                    <a:pt x="1306" y="2157"/>
                    <a:pt x="1356" y="2110"/>
                    <a:pt x="1400" y="2057"/>
                  </a:cubicBezTo>
                  <a:cubicBezTo>
                    <a:pt x="1473" y="1966"/>
                    <a:pt x="1532" y="1866"/>
                    <a:pt x="1576" y="1759"/>
                  </a:cubicBezTo>
                  <a:cubicBezTo>
                    <a:pt x="1597" y="1710"/>
                    <a:pt x="1615" y="1660"/>
                    <a:pt x="1632" y="1610"/>
                  </a:cubicBezTo>
                  <a:cubicBezTo>
                    <a:pt x="1649" y="1562"/>
                    <a:pt x="1662" y="1512"/>
                    <a:pt x="1675" y="1463"/>
                  </a:cubicBezTo>
                  <a:cubicBezTo>
                    <a:pt x="1699" y="1365"/>
                    <a:pt x="1719" y="1266"/>
                    <a:pt x="1732" y="1168"/>
                  </a:cubicBezTo>
                  <a:cubicBezTo>
                    <a:pt x="1761" y="974"/>
                    <a:pt x="1773" y="777"/>
                    <a:pt x="1770" y="582"/>
                  </a:cubicBezTo>
                  <a:cubicBezTo>
                    <a:pt x="1767" y="485"/>
                    <a:pt x="1764" y="388"/>
                    <a:pt x="1753" y="291"/>
                  </a:cubicBezTo>
                  <a:cubicBezTo>
                    <a:pt x="1746" y="192"/>
                    <a:pt x="1732" y="96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73;p44"/>
            <p:cNvSpPr/>
            <p:nvPr/>
          </p:nvSpPr>
          <p:spPr>
            <a:xfrm flipH="1">
              <a:off x="6576633" y="1527182"/>
              <a:ext cx="82113" cy="106394"/>
            </a:xfrm>
            <a:custGeom>
              <a:avLst/>
              <a:gdLst/>
              <a:ahLst/>
              <a:cxnLst/>
              <a:rect l="l" t="t" r="r" b="b"/>
              <a:pathLst>
                <a:path w="1772" h="2296" extrusionOk="0">
                  <a:moveTo>
                    <a:pt x="1711" y="0"/>
                  </a:moveTo>
                  <a:cubicBezTo>
                    <a:pt x="1679" y="92"/>
                    <a:pt x="1649" y="183"/>
                    <a:pt x="1620" y="276"/>
                  </a:cubicBezTo>
                  <a:lnTo>
                    <a:pt x="1535" y="548"/>
                  </a:lnTo>
                  <a:cubicBezTo>
                    <a:pt x="1481" y="727"/>
                    <a:pt x="1425" y="906"/>
                    <a:pt x="1366" y="1079"/>
                  </a:cubicBezTo>
                  <a:cubicBezTo>
                    <a:pt x="1305" y="1250"/>
                    <a:pt x="1241" y="1418"/>
                    <a:pt x="1164" y="1563"/>
                  </a:cubicBezTo>
                  <a:cubicBezTo>
                    <a:pt x="1131" y="1628"/>
                    <a:pt x="1088" y="1691"/>
                    <a:pt x="1042" y="1747"/>
                  </a:cubicBezTo>
                  <a:cubicBezTo>
                    <a:pt x="1023" y="1766"/>
                    <a:pt x="1004" y="1783"/>
                    <a:pt x="982" y="1798"/>
                  </a:cubicBezTo>
                  <a:cubicBezTo>
                    <a:pt x="970" y="1806"/>
                    <a:pt x="957" y="1812"/>
                    <a:pt x="942" y="1815"/>
                  </a:cubicBezTo>
                  <a:lnTo>
                    <a:pt x="911" y="1815"/>
                  </a:lnTo>
                  <a:cubicBezTo>
                    <a:pt x="907" y="1815"/>
                    <a:pt x="902" y="1813"/>
                    <a:pt x="898" y="1813"/>
                  </a:cubicBezTo>
                  <a:cubicBezTo>
                    <a:pt x="876" y="1809"/>
                    <a:pt x="857" y="1801"/>
                    <a:pt x="839" y="1789"/>
                  </a:cubicBezTo>
                  <a:cubicBezTo>
                    <a:pt x="784" y="1756"/>
                    <a:pt x="737" y="1712"/>
                    <a:pt x="698" y="1660"/>
                  </a:cubicBezTo>
                  <a:cubicBezTo>
                    <a:pt x="648" y="1597"/>
                    <a:pt x="604" y="1529"/>
                    <a:pt x="564" y="1457"/>
                  </a:cubicBezTo>
                  <a:cubicBezTo>
                    <a:pt x="522" y="1383"/>
                    <a:pt x="484" y="1304"/>
                    <a:pt x="446" y="1223"/>
                  </a:cubicBezTo>
                  <a:cubicBezTo>
                    <a:pt x="372" y="1059"/>
                    <a:pt x="302" y="886"/>
                    <a:pt x="236" y="710"/>
                  </a:cubicBezTo>
                  <a:lnTo>
                    <a:pt x="136" y="445"/>
                  </a:lnTo>
                  <a:cubicBezTo>
                    <a:pt x="102" y="356"/>
                    <a:pt x="67" y="267"/>
                    <a:pt x="31" y="176"/>
                  </a:cubicBezTo>
                  <a:cubicBezTo>
                    <a:pt x="16" y="271"/>
                    <a:pt x="7" y="368"/>
                    <a:pt x="4" y="467"/>
                  </a:cubicBezTo>
                  <a:cubicBezTo>
                    <a:pt x="1" y="564"/>
                    <a:pt x="1" y="660"/>
                    <a:pt x="7" y="759"/>
                  </a:cubicBezTo>
                  <a:cubicBezTo>
                    <a:pt x="16" y="956"/>
                    <a:pt x="43" y="1151"/>
                    <a:pt x="89" y="1344"/>
                  </a:cubicBezTo>
                  <a:cubicBezTo>
                    <a:pt x="113" y="1444"/>
                    <a:pt x="143" y="1541"/>
                    <a:pt x="181" y="1636"/>
                  </a:cubicBezTo>
                  <a:cubicBezTo>
                    <a:pt x="219" y="1738"/>
                    <a:pt x="269" y="1836"/>
                    <a:pt x="328" y="1927"/>
                  </a:cubicBezTo>
                  <a:cubicBezTo>
                    <a:pt x="361" y="1977"/>
                    <a:pt x="398" y="2022"/>
                    <a:pt x="439" y="2066"/>
                  </a:cubicBezTo>
                  <a:cubicBezTo>
                    <a:pt x="484" y="2115"/>
                    <a:pt x="534" y="2157"/>
                    <a:pt x="590" y="2194"/>
                  </a:cubicBezTo>
                  <a:cubicBezTo>
                    <a:pt x="652" y="2233"/>
                    <a:pt x="720" y="2262"/>
                    <a:pt x="792" y="2280"/>
                  </a:cubicBezTo>
                  <a:cubicBezTo>
                    <a:pt x="829" y="2287"/>
                    <a:pt x="867" y="2294"/>
                    <a:pt x="905" y="2295"/>
                  </a:cubicBezTo>
                  <a:lnTo>
                    <a:pt x="967" y="2295"/>
                  </a:lnTo>
                  <a:cubicBezTo>
                    <a:pt x="978" y="2294"/>
                    <a:pt x="989" y="2294"/>
                    <a:pt x="998" y="2292"/>
                  </a:cubicBezTo>
                  <a:lnTo>
                    <a:pt x="1029" y="2286"/>
                  </a:lnTo>
                  <a:cubicBezTo>
                    <a:pt x="1108" y="2271"/>
                    <a:pt x="1182" y="2240"/>
                    <a:pt x="1249" y="2195"/>
                  </a:cubicBezTo>
                  <a:cubicBezTo>
                    <a:pt x="1305" y="2156"/>
                    <a:pt x="1357" y="2109"/>
                    <a:pt x="1401" y="2056"/>
                  </a:cubicBezTo>
                  <a:cubicBezTo>
                    <a:pt x="1473" y="1965"/>
                    <a:pt x="1532" y="1865"/>
                    <a:pt x="1576" y="1757"/>
                  </a:cubicBezTo>
                  <a:cubicBezTo>
                    <a:pt x="1597" y="1707"/>
                    <a:pt x="1616" y="1659"/>
                    <a:pt x="1631" y="1609"/>
                  </a:cubicBezTo>
                  <a:cubicBezTo>
                    <a:pt x="1647" y="1559"/>
                    <a:pt x="1663" y="1510"/>
                    <a:pt x="1675" y="1460"/>
                  </a:cubicBezTo>
                  <a:cubicBezTo>
                    <a:pt x="1699" y="1363"/>
                    <a:pt x="1719" y="1265"/>
                    <a:pt x="1732" y="1166"/>
                  </a:cubicBezTo>
                  <a:cubicBezTo>
                    <a:pt x="1760" y="973"/>
                    <a:pt x="1772" y="777"/>
                    <a:pt x="1769" y="580"/>
                  </a:cubicBezTo>
                  <a:cubicBezTo>
                    <a:pt x="1767" y="483"/>
                    <a:pt x="1763" y="386"/>
                    <a:pt x="1754" y="289"/>
                  </a:cubicBezTo>
                  <a:cubicBezTo>
                    <a:pt x="1746" y="192"/>
                    <a:pt x="1731" y="95"/>
                    <a:pt x="1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74;p44"/>
            <p:cNvSpPr/>
            <p:nvPr/>
          </p:nvSpPr>
          <p:spPr>
            <a:xfrm flipH="1">
              <a:off x="7583632" y="2009940"/>
              <a:ext cx="82252" cy="106533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1714" y="1"/>
                  </a:moveTo>
                  <a:cubicBezTo>
                    <a:pt x="1681" y="93"/>
                    <a:pt x="1652" y="186"/>
                    <a:pt x="1623" y="276"/>
                  </a:cubicBezTo>
                  <a:lnTo>
                    <a:pt x="1538" y="549"/>
                  </a:lnTo>
                  <a:cubicBezTo>
                    <a:pt x="1482" y="729"/>
                    <a:pt x="1428" y="908"/>
                    <a:pt x="1367" y="1079"/>
                  </a:cubicBezTo>
                  <a:cubicBezTo>
                    <a:pt x="1308" y="1251"/>
                    <a:pt x="1244" y="1420"/>
                    <a:pt x="1167" y="1564"/>
                  </a:cubicBezTo>
                  <a:cubicBezTo>
                    <a:pt x="1132" y="1631"/>
                    <a:pt x="1091" y="1693"/>
                    <a:pt x="1043" y="1749"/>
                  </a:cubicBezTo>
                  <a:cubicBezTo>
                    <a:pt x="1026" y="1769"/>
                    <a:pt x="1007" y="1785"/>
                    <a:pt x="985" y="1800"/>
                  </a:cubicBezTo>
                  <a:cubicBezTo>
                    <a:pt x="973" y="1808"/>
                    <a:pt x="958" y="1814"/>
                    <a:pt x="944" y="1817"/>
                  </a:cubicBezTo>
                  <a:lnTo>
                    <a:pt x="914" y="1817"/>
                  </a:lnTo>
                  <a:cubicBezTo>
                    <a:pt x="910" y="1817"/>
                    <a:pt x="905" y="1816"/>
                    <a:pt x="900" y="1816"/>
                  </a:cubicBezTo>
                  <a:cubicBezTo>
                    <a:pt x="879" y="1811"/>
                    <a:pt x="860" y="1803"/>
                    <a:pt x="841" y="1791"/>
                  </a:cubicBezTo>
                  <a:cubicBezTo>
                    <a:pt x="787" y="1758"/>
                    <a:pt x="738" y="1714"/>
                    <a:pt x="701" y="1663"/>
                  </a:cubicBezTo>
                  <a:cubicBezTo>
                    <a:pt x="651" y="1599"/>
                    <a:pt x="605" y="1531"/>
                    <a:pt x="566" y="1460"/>
                  </a:cubicBezTo>
                  <a:cubicBezTo>
                    <a:pt x="523" y="1385"/>
                    <a:pt x="485" y="1307"/>
                    <a:pt x="448" y="1225"/>
                  </a:cubicBezTo>
                  <a:cubicBezTo>
                    <a:pt x="373" y="1061"/>
                    <a:pt x="305" y="888"/>
                    <a:pt x="238" y="713"/>
                  </a:cubicBezTo>
                  <a:lnTo>
                    <a:pt x="137" y="448"/>
                  </a:lnTo>
                  <a:cubicBezTo>
                    <a:pt x="104" y="357"/>
                    <a:pt x="70" y="267"/>
                    <a:pt x="34" y="176"/>
                  </a:cubicBezTo>
                  <a:cubicBezTo>
                    <a:pt x="17" y="273"/>
                    <a:pt x="8" y="370"/>
                    <a:pt x="5" y="469"/>
                  </a:cubicBezTo>
                  <a:cubicBezTo>
                    <a:pt x="1" y="566"/>
                    <a:pt x="2" y="663"/>
                    <a:pt x="7" y="761"/>
                  </a:cubicBezTo>
                  <a:cubicBezTo>
                    <a:pt x="17" y="958"/>
                    <a:pt x="45" y="1155"/>
                    <a:pt x="90" y="1346"/>
                  </a:cubicBezTo>
                  <a:cubicBezTo>
                    <a:pt x="114" y="1446"/>
                    <a:pt x="145" y="1544"/>
                    <a:pt x="181" y="1638"/>
                  </a:cubicBezTo>
                  <a:cubicBezTo>
                    <a:pt x="220" y="1741"/>
                    <a:pt x="270" y="1838"/>
                    <a:pt x="329" y="1929"/>
                  </a:cubicBezTo>
                  <a:cubicBezTo>
                    <a:pt x="363" y="1979"/>
                    <a:pt x="399" y="2026"/>
                    <a:pt x="440" y="2069"/>
                  </a:cubicBezTo>
                  <a:cubicBezTo>
                    <a:pt x="485" y="2117"/>
                    <a:pt x="535" y="2159"/>
                    <a:pt x="591" y="2196"/>
                  </a:cubicBezTo>
                  <a:cubicBezTo>
                    <a:pt x="654" y="2235"/>
                    <a:pt x="722" y="2264"/>
                    <a:pt x="793" y="2282"/>
                  </a:cubicBezTo>
                  <a:cubicBezTo>
                    <a:pt x="831" y="2290"/>
                    <a:pt x="869" y="2296"/>
                    <a:pt x="907" y="2297"/>
                  </a:cubicBezTo>
                  <a:cubicBezTo>
                    <a:pt x="917" y="2298"/>
                    <a:pt x="927" y="2298"/>
                    <a:pt x="938" y="2298"/>
                  </a:cubicBezTo>
                  <a:cubicBezTo>
                    <a:pt x="948" y="2298"/>
                    <a:pt x="958" y="2298"/>
                    <a:pt x="969" y="2297"/>
                  </a:cubicBezTo>
                  <a:cubicBezTo>
                    <a:pt x="979" y="2296"/>
                    <a:pt x="990" y="2296"/>
                    <a:pt x="999" y="2294"/>
                  </a:cubicBezTo>
                  <a:lnTo>
                    <a:pt x="1031" y="2290"/>
                  </a:lnTo>
                  <a:cubicBezTo>
                    <a:pt x="1110" y="2275"/>
                    <a:pt x="1184" y="2243"/>
                    <a:pt x="1250" y="2197"/>
                  </a:cubicBezTo>
                  <a:cubicBezTo>
                    <a:pt x="1306" y="2158"/>
                    <a:pt x="1358" y="2111"/>
                    <a:pt x="1402" y="2058"/>
                  </a:cubicBezTo>
                  <a:cubicBezTo>
                    <a:pt x="1475" y="1967"/>
                    <a:pt x="1534" y="1867"/>
                    <a:pt x="1578" y="1760"/>
                  </a:cubicBezTo>
                  <a:cubicBezTo>
                    <a:pt x="1599" y="1710"/>
                    <a:pt x="1617" y="1661"/>
                    <a:pt x="1632" y="1611"/>
                  </a:cubicBezTo>
                  <a:cubicBezTo>
                    <a:pt x="1649" y="1563"/>
                    <a:pt x="1662" y="1513"/>
                    <a:pt x="1676" y="1463"/>
                  </a:cubicBezTo>
                  <a:cubicBezTo>
                    <a:pt x="1700" y="1366"/>
                    <a:pt x="1720" y="1267"/>
                    <a:pt x="1734" y="1169"/>
                  </a:cubicBezTo>
                  <a:cubicBezTo>
                    <a:pt x="1761" y="975"/>
                    <a:pt x="1775" y="778"/>
                    <a:pt x="1772" y="582"/>
                  </a:cubicBezTo>
                  <a:cubicBezTo>
                    <a:pt x="1770" y="486"/>
                    <a:pt x="1765" y="389"/>
                    <a:pt x="1756" y="290"/>
                  </a:cubicBezTo>
                  <a:cubicBezTo>
                    <a:pt x="1747" y="193"/>
                    <a:pt x="1734" y="96"/>
                    <a:pt x="1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75;p44"/>
            <p:cNvSpPr/>
            <p:nvPr/>
          </p:nvSpPr>
          <p:spPr>
            <a:xfrm flipH="1">
              <a:off x="7734063" y="2997516"/>
              <a:ext cx="82205" cy="106533"/>
            </a:xfrm>
            <a:custGeom>
              <a:avLst/>
              <a:gdLst/>
              <a:ahLst/>
              <a:cxnLst/>
              <a:rect l="l" t="t" r="r" b="b"/>
              <a:pathLst>
                <a:path w="1774" h="2299" extrusionOk="0">
                  <a:moveTo>
                    <a:pt x="1713" y="0"/>
                  </a:moveTo>
                  <a:cubicBezTo>
                    <a:pt x="1681" y="93"/>
                    <a:pt x="1652" y="185"/>
                    <a:pt x="1623" y="276"/>
                  </a:cubicBezTo>
                  <a:lnTo>
                    <a:pt x="1538" y="549"/>
                  </a:lnTo>
                  <a:cubicBezTo>
                    <a:pt x="1482" y="729"/>
                    <a:pt x="1428" y="908"/>
                    <a:pt x="1367" y="1079"/>
                  </a:cubicBezTo>
                  <a:cubicBezTo>
                    <a:pt x="1307" y="1250"/>
                    <a:pt x="1243" y="1420"/>
                    <a:pt x="1166" y="1564"/>
                  </a:cubicBezTo>
                  <a:cubicBezTo>
                    <a:pt x="1132" y="1630"/>
                    <a:pt x="1092" y="1692"/>
                    <a:pt x="1043" y="1749"/>
                  </a:cubicBezTo>
                  <a:cubicBezTo>
                    <a:pt x="1026" y="1768"/>
                    <a:pt x="1007" y="1785"/>
                    <a:pt x="984" y="1800"/>
                  </a:cubicBezTo>
                  <a:cubicBezTo>
                    <a:pt x="972" y="1808"/>
                    <a:pt x="958" y="1814"/>
                    <a:pt x="945" y="1817"/>
                  </a:cubicBezTo>
                  <a:cubicBezTo>
                    <a:pt x="943" y="1817"/>
                    <a:pt x="942" y="1817"/>
                    <a:pt x="940" y="1818"/>
                  </a:cubicBezTo>
                  <a:lnTo>
                    <a:pt x="926" y="1818"/>
                  </a:lnTo>
                  <a:cubicBezTo>
                    <a:pt x="922" y="1818"/>
                    <a:pt x="917" y="1817"/>
                    <a:pt x="914" y="1817"/>
                  </a:cubicBezTo>
                  <a:cubicBezTo>
                    <a:pt x="910" y="1817"/>
                    <a:pt x="905" y="1815"/>
                    <a:pt x="901" y="1815"/>
                  </a:cubicBezTo>
                  <a:cubicBezTo>
                    <a:pt x="879" y="1811"/>
                    <a:pt x="860" y="1803"/>
                    <a:pt x="842" y="1792"/>
                  </a:cubicBezTo>
                  <a:cubicBezTo>
                    <a:pt x="787" y="1758"/>
                    <a:pt x="739" y="1714"/>
                    <a:pt x="701" y="1662"/>
                  </a:cubicBezTo>
                  <a:cubicBezTo>
                    <a:pt x="649" y="1599"/>
                    <a:pt x="605" y="1532"/>
                    <a:pt x="566" y="1461"/>
                  </a:cubicBezTo>
                  <a:cubicBezTo>
                    <a:pt x="523" y="1385"/>
                    <a:pt x="486" y="1306"/>
                    <a:pt x="448" y="1224"/>
                  </a:cubicBezTo>
                  <a:cubicBezTo>
                    <a:pt x="373" y="1061"/>
                    <a:pt x="305" y="890"/>
                    <a:pt x="239" y="714"/>
                  </a:cubicBezTo>
                  <a:lnTo>
                    <a:pt x="137" y="447"/>
                  </a:lnTo>
                  <a:cubicBezTo>
                    <a:pt x="104" y="358"/>
                    <a:pt x="71" y="267"/>
                    <a:pt x="34" y="176"/>
                  </a:cubicBezTo>
                  <a:cubicBezTo>
                    <a:pt x="17" y="273"/>
                    <a:pt x="8" y="370"/>
                    <a:pt x="5" y="468"/>
                  </a:cubicBezTo>
                  <a:cubicBezTo>
                    <a:pt x="1" y="567"/>
                    <a:pt x="2" y="664"/>
                    <a:pt x="7" y="762"/>
                  </a:cubicBezTo>
                  <a:cubicBezTo>
                    <a:pt x="16" y="959"/>
                    <a:pt x="45" y="1155"/>
                    <a:pt x="90" y="1347"/>
                  </a:cubicBezTo>
                  <a:cubicBezTo>
                    <a:pt x="114" y="1447"/>
                    <a:pt x="145" y="1544"/>
                    <a:pt x="181" y="1639"/>
                  </a:cubicBezTo>
                  <a:cubicBezTo>
                    <a:pt x="220" y="1741"/>
                    <a:pt x="270" y="1838"/>
                    <a:pt x="330" y="1929"/>
                  </a:cubicBezTo>
                  <a:cubicBezTo>
                    <a:pt x="363" y="1979"/>
                    <a:pt x="399" y="2026"/>
                    <a:pt x="440" y="2070"/>
                  </a:cubicBezTo>
                  <a:cubicBezTo>
                    <a:pt x="484" y="2118"/>
                    <a:pt x="536" y="2161"/>
                    <a:pt x="592" y="2195"/>
                  </a:cubicBezTo>
                  <a:cubicBezTo>
                    <a:pt x="654" y="2236"/>
                    <a:pt x="722" y="2265"/>
                    <a:pt x="793" y="2282"/>
                  </a:cubicBezTo>
                  <a:cubicBezTo>
                    <a:pt x="831" y="2291"/>
                    <a:pt x="869" y="2295"/>
                    <a:pt x="907" y="2297"/>
                  </a:cubicBezTo>
                  <a:cubicBezTo>
                    <a:pt x="917" y="2298"/>
                    <a:pt x="928" y="2298"/>
                    <a:pt x="938" y="2298"/>
                  </a:cubicBezTo>
                  <a:cubicBezTo>
                    <a:pt x="948" y="2298"/>
                    <a:pt x="958" y="2298"/>
                    <a:pt x="969" y="2297"/>
                  </a:cubicBezTo>
                  <a:cubicBezTo>
                    <a:pt x="979" y="2295"/>
                    <a:pt x="989" y="2295"/>
                    <a:pt x="999" y="2294"/>
                  </a:cubicBezTo>
                  <a:lnTo>
                    <a:pt x="1031" y="2289"/>
                  </a:lnTo>
                  <a:cubicBezTo>
                    <a:pt x="1110" y="2274"/>
                    <a:pt x="1184" y="2242"/>
                    <a:pt x="1251" y="2197"/>
                  </a:cubicBezTo>
                  <a:cubicBezTo>
                    <a:pt x="1307" y="2158"/>
                    <a:pt x="1357" y="2111"/>
                    <a:pt x="1402" y="2058"/>
                  </a:cubicBezTo>
                  <a:cubicBezTo>
                    <a:pt x="1473" y="1967"/>
                    <a:pt x="1532" y="1867"/>
                    <a:pt x="1576" y="1759"/>
                  </a:cubicBezTo>
                  <a:cubicBezTo>
                    <a:pt x="1597" y="1709"/>
                    <a:pt x="1616" y="1661"/>
                    <a:pt x="1632" y="1611"/>
                  </a:cubicBezTo>
                  <a:cubicBezTo>
                    <a:pt x="1649" y="1562"/>
                    <a:pt x="1663" y="1512"/>
                    <a:pt x="1675" y="1462"/>
                  </a:cubicBezTo>
                  <a:cubicBezTo>
                    <a:pt x="1700" y="1365"/>
                    <a:pt x="1719" y="1267"/>
                    <a:pt x="1734" y="1168"/>
                  </a:cubicBezTo>
                  <a:cubicBezTo>
                    <a:pt x="1761" y="974"/>
                    <a:pt x="1773" y="778"/>
                    <a:pt x="1772" y="582"/>
                  </a:cubicBezTo>
                  <a:cubicBezTo>
                    <a:pt x="1769" y="485"/>
                    <a:pt x="1764" y="388"/>
                    <a:pt x="1755" y="290"/>
                  </a:cubicBezTo>
                  <a:cubicBezTo>
                    <a:pt x="1747" y="193"/>
                    <a:pt x="1734" y="96"/>
                    <a:pt x="1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76;p44"/>
            <p:cNvSpPr/>
            <p:nvPr/>
          </p:nvSpPr>
          <p:spPr>
            <a:xfrm flipH="1">
              <a:off x="5969024" y="4531387"/>
              <a:ext cx="82159" cy="106533"/>
            </a:xfrm>
            <a:custGeom>
              <a:avLst/>
              <a:gdLst/>
              <a:ahLst/>
              <a:cxnLst/>
              <a:rect l="l" t="t" r="r" b="b"/>
              <a:pathLst>
                <a:path w="1773" h="2299" extrusionOk="0">
                  <a:moveTo>
                    <a:pt x="1711" y="1"/>
                  </a:moveTo>
                  <a:cubicBezTo>
                    <a:pt x="1679" y="93"/>
                    <a:pt x="1649" y="186"/>
                    <a:pt x="1620" y="276"/>
                  </a:cubicBezTo>
                  <a:lnTo>
                    <a:pt x="1535" y="549"/>
                  </a:lnTo>
                  <a:cubicBezTo>
                    <a:pt x="1480" y="729"/>
                    <a:pt x="1424" y="908"/>
                    <a:pt x="1365" y="1079"/>
                  </a:cubicBezTo>
                  <a:cubicBezTo>
                    <a:pt x="1305" y="1252"/>
                    <a:pt x="1241" y="1420"/>
                    <a:pt x="1164" y="1566"/>
                  </a:cubicBezTo>
                  <a:cubicBezTo>
                    <a:pt x="1131" y="1631"/>
                    <a:pt x="1090" y="1693"/>
                    <a:pt x="1041" y="1749"/>
                  </a:cubicBezTo>
                  <a:cubicBezTo>
                    <a:pt x="1024" y="1769"/>
                    <a:pt x="1005" y="1785"/>
                    <a:pt x="982" y="1800"/>
                  </a:cubicBezTo>
                  <a:cubicBezTo>
                    <a:pt x="970" y="1808"/>
                    <a:pt x="956" y="1814"/>
                    <a:pt x="941" y="1817"/>
                  </a:cubicBezTo>
                  <a:lnTo>
                    <a:pt x="938" y="1819"/>
                  </a:lnTo>
                  <a:lnTo>
                    <a:pt x="924" y="1819"/>
                  </a:lnTo>
                  <a:cubicBezTo>
                    <a:pt x="920" y="1819"/>
                    <a:pt x="915" y="1819"/>
                    <a:pt x="912" y="1817"/>
                  </a:cubicBezTo>
                  <a:cubicBezTo>
                    <a:pt x="908" y="1817"/>
                    <a:pt x="903" y="1816"/>
                    <a:pt x="899" y="1816"/>
                  </a:cubicBezTo>
                  <a:cubicBezTo>
                    <a:pt x="878" y="1811"/>
                    <a:pt x="858" y="1803"/>
                    <a:pt x="840" y="1793"/>
                  </a:cubicBezTo>
                  <a:cubicBezTo>
                    <a:pt x="785" y="1758"/>
                    <a:pt x="737" y="1714"/>
                    <a:pt x="697" y="1664"/>
                  </a:cubicBezTo>
                  <a:cubicBezTo>
                    <a:pt x="647" y="1599"/>
                    <a:pt x="603" y="1532"/>
                    <a:pt x="564" y="1461"/>
                  </a:cubicBezTo>
                  <a:cubicBezTo>
                    <a:pt x="522" y="1387"/>
                    <a:pt x="484" y="1307"/>
                    <a:pt x="446" y="1225"/>
                  </a:cubicBezTo>
                  <a:cubicBezTo>
                    <a:pt x="372" y="1063"/>
                    <a:pt x="303" y="890"/>
                    <a:pt x="237" y="714"/>
                  </a:cubicBezTo>
                  <a:lnTo>
                    <a:pt x="135" y="448"/>
                  </a:lnTo>
                  <a:cubicBezTo>
                    <a:pt x="102" y="358"/>
                    <a:pt x="69" y="267"/>
                    <a:pt x="32" y="176"/>
                  </a:cubicBezTo>
                  <a:cubicBezTo>
                    <a:pt x="16" y="273"/>
                    <a:pt x="6" y="372"/>
                    <a:pt x="3" y="469"/>
                  </a:cubicBezTo>
                  <a:cubicBezTo>
                    <a:pt x="0" y="567"/>
                    <a:pt x="2" y="664"/>
                    <a:pt x="6" y="763"/>
                  </a:cubicBezTo>
                  <a:cubicBezTo>
                    <a:pt x="16" y="960"/>
                    <a:pt x="43" y="1155"/>
                    <a:pt x="90" y="1347"/>
                  </a:cubicBezTo>
                  <a:cubicBezTo>
                    <a:pt x="114" y="1447"/>
                    <a:pt x="144" y="1544"/>
                    <a:pt x="181" y="1640"/>
                  </a:cubicBezTo>
                  <a:cubicBezTo>
                    <a:pt x="220" y="1741"/>
                    <a:pt x="269" y="1838"/>
                    <a:pt x="329" y="1929"/>
                  </a:cubicBezTo>
                  <a:cubicBezTo>
                    <a:pt x="361" y="1979"/>
                    <a:pt x="399" y="2026"/>
                    <a:pt x="438" y="2070"/>
                  </a:cubicBezTo>
                  <a:cubicBezTo>
                    <a:pt x="484" y="2118"/>
                    <a:pt x="535" y="2161"/>
                    <a:pt x="590" y="2196"/>
                  </a:cubicBezTo>
                  <a:cubicBezTo>
                    <a:pt x="652" y="2237"/>
                    <a:pt x="720" y="2265"/>
                    <a:pt x="793" y="2282"/>
                  </a:cubicBezTo>
                  <a:cubicBezTo>
                    <a:pt x="829" y="2291"/>
                    <a:pt x="867" y="2296"/>
                    <a:pt x="906" y="2299"/>
                  </a:cubicBezTo>
                  <a:cubicBezTo>
                    <a:pt x="926" y="2299"/>
                    <a:pt x="947" y="2299"/>
                    <a:pt x="967" y="2297"/>
                  </a:cubicBezTo>
                  <a:cubicBezTo>
                    <a:pt x="978" y="2296"/>
                    <a:pt x="988" y="2296"/>
                    <a:pt x="999" y="2294"/>
                  </a:cubicBezTo>
                  <a:lnTo>
                    <a:pt x="1029" y="2290"/>
                  </a:lnTo>
                  <a:cubicBezTo>
                    <a:pt x="1108" y="2275"/>
                    <a:pt x="1182" y="2243"/>
                    <a:pt x="1249" y="2197"/>
                  </a:cubicBezTo>
                  <a:cubicBezTo>
                    <a:pt x="1305" y="2158"/>
                    <a:pt x="1356" y="2111"/>
                    <a:pt x="1400" y="2058"/>
                  </a:cubicBezTo>
                  <a:cubicBezTo>
                    <a:pt x="1473" y="1967"/>
                    <a:pt x="1532" y="1867"/>
                    <a:pt x="1576" y="1759"/>
                  </a:cubicBezTo>
                  <a:cubicBezTo>
                    <a:pt x="1597" y="1711"/>
                    <a:pt x="1615" y="1661"/>
                    <a:pt x="1632" y="1611"/>
                  </a:cubicBezTo>
                  <a:cubicBezTo>
                    <a:pt x="1647" y="1563"/>
                    <a:pt x="1662" y="1513"/>
                    <a:pt x="1674" y="1464"/>
                  </a:cubicBezTo>
                  <a:cubicBezTo>
                    <a:pt x="1699" y="1366"/>
                    <a:pt x="1718" y="1267"/>
                    <a:pt x="1732" y="1169"/>
                  </a:cubicBezTo>
                  <a:cubicBezTo>
                    <a:pt x="1759" y="975"/>
                    <a:pt x="1773" y="778"/>
                    <a:pt x="1768" y="582"/>
                  </a:cubicBezTo>
                  <a:cubicBezTo>
                    <a:pt x="1767" y="485"/>
                    <a:pt x="1762" y="389"/>
                    <a:pt x="1753" y="292"/>
                  </a:cubicBezTo>
                  <a:cubicBezTo>
                    <a:pt x="1746" y="193"/>
                    <a:pt x="1730" y="96"/>
                    <a:pt x="1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77;p44"/>
            <p:cNvSpPr/>
            <p:nvPr/>
          </p:nvSpPr>
          <p:spPr>
            <a:xfrm flipH="1">
              <a:off x="7285457" y="4433186"/>
              <a:ext cx="82113" cy="106533"/>
            </a:xfrm>
            <a:custGeom>
              <a:avLst/>
              <a:gdLst/>
              <a:ahLst/>
              <a:cxnLst/>
              <a:rect l="l" t="t" r="r" b="b"/>
              <a:pathLst>
                <a:path w="1772" h="2299" extrusionOk="0">
                  <a:moveTo>
                    <a:pt x="1711" y="0"/>
                  </a:moveTo>
                  <a:cubicBezTo>
                    <a:pt x="1679" y="93"/>
                    <a:pt x="1648" y="185"/>
                    <a:pt x="1620" y="276"/>
                  </a:cubicBezTo>
                  <a:lnTo>
                    <a:pt x="1535" y="549"/>
                  </a:lnTo>
                  <a:cubicBezTo>
                    <a:pt x="1480" y="729"/>
                    <a:pt x="1424" y="908"/>
                    <a:pt x="1365" y="1081"/>
                  </a:cubicBezTo>
                  <a:cubicBezTo>
                    <a:pt x="1305" y="1252"/>
                    <a:pt x="1241" y="1420"/>
                    <a:pt x="1164" y="1565"/>
                  </a:cubicBezTo>
                  <a:cubicBezTo>
                    <a:pt x="1130" y="1630"/>
                    <a:pt x="1089" y="1693"/>
                    <a:pt x="1041" y="1749"/>
                  </a:cubicBezTo>
                  <a:cubicBezTo>
                    <a:pt x="1023" y="1768"/>
                    <a:pt x="1003" y="1785"/>
                    <a:pt x="982" y="1800"/>
                  </a:cubicBezTo>
                  <a:cubicBezTo>
                    <a:pt x="970" y="1809"/>
                    <a:pt x="956" y="1815"/>
                    <a:pt x="941" y="1817"/>
                  </a:cubicBezTo>
                  <a:lnTo>
                    <a:pt x="933" y="1817"/>
                  </a:lnTo>
                  <a:cubicBezTo>
                    <a:pt x="932" y="1817"/>
                    <a:pt x="930" y="1818"/>
                    <a:pt x="929" y="1818"/>
                  </a:cubicBezTo>
                  <a:cubicBezTo>
                    <a:pt x="927" y="1818"/>
                    <a:pt x="926" y="1817"/>
                    <a:pt x="924" y="1817"/>
                  </a:cubicBezTo>
                  <a:cubicBezTo>
                    <a:pt x="922" y="1817"/>
                    <a:pt x="920" y="1818"/>
                    <a:pt x="918" y="1818"/>
                  </a:cubicBezTo>
                  <a:cubicBezTo>
                    <a:pt x="915" y="1818"/>
                    <a:pt x="913" y="1817"/>
                    <a:pt x="911" y="1817"/>
                  </a:cubicBezTo>
                  <a:cubicBezTo>
                    <a:pt x="906" y="1817"/>
                    <a:pt x="903" y="1815"/>
                    <a:pt x="897" y="1815"/>
                  </a:cubicBezTo>
                  <a:cubicBezTo>
                    <a:pt x="877" y="1811"/>
                    <a:pt x="856" y="1803"/>
                    <a:pt x="838" y="1792"/>
                  </a:cubicBezTo>
                  <a:cubicBezTo>
                    <a:pt x="783" y="1758"/>
                    <a:pt x="737" y="1715"/>
                    <a:pt x="697" y="1664"/>
                  </a:cubicBezTo>
                  <a:cubicBezTo>
                    <a:pt x="647" y="1600"/>
                    <a:pt x="603" y="1532"/>
                    <a:pt x="564" y="1461"/>
                  </a:cubicBezTo>
                  <a:cubicBezTo>
                    <a:pt x="521" y="1387"/>
                    <a:pt x="484" y="1306"/>
                    <a:pt x="446" y="1224"/>
                  </a:cubicBezTo>
                  <a:cubicBezTo>
                    <a:pt x="371" y="1062"/>
                    <a:pt x="303" y="890"/>
                    <a:pt x="237" y="714"/>
                  </a:cubicBezTo>
                  <a:lnTo>
                    <a:pt x="135" y="447"/>
                  </a:lnTo>
                  <a:cubicBezTo>
                    <a:pt x="102" y="358"/>
                    <a:pt x="68" y="267"/>
                    <a:pt x="31" y="176"/>
                  </a:cubicBezTo>
                  <a:cubicBezTo>
                    <a:pt x="15" y="273"/>
                    <a:pt x="6" y="372"/>
                    <a:pt x="3" y="469"/>
                  </a:cubicBezTo>
                  <a:cubicBezTo>
                    <a:pt x="0" y="567"/>
                    <a:pt x="2" y="664"/>
                    <a:pt x="6" y="761"/>
                  </a:cubicBezTo>
                  <a:cubicBezTo>
                    <a:pt x="15" y="959"/>
                    <a:pt x="43" y="1155"/>
                    <a:pt x="90" y="1347"/>
                  </a:cubicBezTo>
                  <a:cubicBezTo>
                    <a:pt x="112" y="1447"/>
                    <a:pt x="143" y="1544"/>
                    <a:pt x="181" y="1639"/>
                  </a:cubicBezTo>
                  <a:cubicBezTo>
                    <a:pt x="218" y="1741"/>
                    <a:pt x="268" y="1838"/>
                    <a:pt x="327" y="1929"/>
                  </a:cubicBezTo>
                  <a:cubicBezTo>
                    <a:pt x="361" y="1979"/>
                    <a:pt x="397" y="2026"/>
                    <a:pt x="438" y="2070"/>
                  </a:cubicBezTo>
                  <a:cubicBezTo>
                    <a:pt x="484" y="2118"/>
                    <a:pt x="535" y="2161"/>
                    <a:pt x="590" y="2195"/>
                  </a:cubicBezTo>
                  <a:cubicBezTo>
                    <a:pt x="652" y="2236"/>
                    <a:pt x="720" y="2265"/>
                    <a:pt x="791" y="2282"/>
                  </a:cubicBezTo>
                  <a:cubicBezTo>
                    <a:pt x="829" y="2291"/>
                    <a:pt x="867" y="2295"/>
                    <a:pt x="905" y="2297"/>
                  </a:cubicBezTo>
                  <a:cubicBezTo>
                    <a:pt x="915" y="2298"/>
                    <a:pt x="926" y="2298"/>
                    <a:pt x="936" y="2298"/>
                  </a:cubicBezTo>
                  <a:cubicBezTo>
                    <a:pt x="947" y="2298"/>
                    <a:pt x="957" y="2298"/>
                    <a:pt x="967" y="2297"/>
                  </a:cubicBezTo>
                  <a:cubicBezTo>
                    <a:pt x="977" y="2295"/>
                    <a:pt x="988" y="2295"/>
                    <a:pt x="999" y="2294"/>
                  </a:cubicBezTo>
                  <a:lnTo>
                    <a:pt x="1029" y="2289"/>
                  </a:lnTo>
                  <a:cubicBezTo>
                    <a:pt x="1108" y="2274"/>
                    <a:pt x="1182" y="2242"/>
                    <a:pt x="1249" y="2197"/>
                  </a:cubicBezTo>
                  <a:cubicBezTo>
                    <a:pt x="1305" y="2158"/>
                    <a:pt x="1356" y="2111"/>
                    <a:pt x="1400" y="2058"/>
                  </a:cubicBezTo>
                  <a:cubicBezTo>
                    <a:pt x="1473" y="1967"/>
                    <a:pt x="1532" y="1867"/>
                    <a:pt x="1576" y="1759"/>
                  </a:cubicBezTo>
                  <a:cubicBezTo>
                    <a:pt x="1597" y="1709"/>
                    <a:pt x="1615" y="1661"/>
                    <a:pt x="1632" y="1611"/>
                  </a:cubicBezTo>
                  <a:cubicBezTo>
                    <a:pt x="1647" y="1561"/>
                    <a:pt x="1662" y="1512"/>
                    <a:pt x="1674" y="1462"/>
                  </a:cubicBezTo>
                  <a:cubicBezTo>
                    <a:pt x="1698" y="1365"/>
                    <a:pt x="1718" y="1267"/>
                    <a:pt x="1732" y="1168"/>
                  </a:cubicBezTo>
                  <a:cubicBezTo>
                    <a:pt x="1759" y="974"/>
                    <a:pt x="1771" y="778"/>
                    <a:pt x="1768" y="582"/>
                  </a:cubicBezTo>
                  <a:cubicBezTo>
                    <a:pt x="1767" y="485"/>
                    <a:pt x="1762" y="387"/>
                    <a:pt x="1753" y="290"/>
                  </a:cubicBezTo>
                  <a:cubicBezTo>
                    <a:pt x="1745" y="193"/>
                    <a:pt x="1730" y="96"/>
                    <a:pt x="1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78;p44"/>
            <p:cNvSpPr/>
            <p:nvPr/>
          </p:nvSpPr>
          <p:spPr>
            <a:xfrm flipH="1">
              <a:off x="6917768" y="4732471"/>
              <a:ext cx="82159" cy="106487"/>
            </a:xfrm>
            <a:custGeom>
              <a:avLst/>
              <a:gdLst/>
              <a:ahLst/>
              <a:cxnLst/>
              <a:rect l="l" t="t" r="r" b="b"/>
              <a:pathLst>
                <a:path w="1773" h="2298" extrusionOk="0">
                  <a:moveTo>
                    <a:pt x="1712" y="0"/>
                  </a:moveTo>
                  <a:cubicBezTo>
                    <a:pt x="1679" y="93"/>
                    <a:pt x="1650" y="185"/>
                    <a:pt x="1622" y="276"/>
                  </a:cubicBezTo>
                  <a:lnTo>
                    <a:pt x="1537" y="549"/>
                  </a:lnTo>
                  <a:cubicBezTo>
                    <a:pt x="1481" y="729"/>
                    <a:pt x="1426" y="908"/>
                    <a:pt x="1365" y="1079"/>
                  </a:cubicBezTo>
                  <a:cubicBezTo>
                    <a:pt x="1306" y="1250"/>
                    <a:pt x="1243" y="1420"/>
                    <a:pt x="1166" y="1564"/>
                  </a:cubicBezTo>
                  <a:cubicBezTo>
                    <a:pt x="1131" y="1630"/>
                    <a:pt x="1090" y="1691"/>
                    <a:pt x="1041" y="1747"/>
                  </a:cubicBezTo>
                  <a:cubicBezTo>
                    <a:pt x="1025" y="1767"/>
                    <a:pt x="1005" y="1785"/>
                    <a:pt x="984" y="1798"/>
                  </a:cubicBezTo>
                  <a:cubicBezTo>
                    <a:pt x="972" y="1808"/>
                    <a:pt x="956" y="1814"/>
                    <a:pt x="943" y="1817"/>
                  </a:cubicBezTo>
                  <a:lnTo>
                    <a:pt x="934" y="1817"/>
                  </a:lnTo>
                  <a:cubicBezTo>
                    <a:pt x="932" y="1817"/>
                    <a:pt x="931" y="1818"/>
                    <a:pt x="929" y="1818"/>
                  </a:cubicBezTo>
                  <a:cubicBezTo>
                    <a:pt x="928" y="1818"/>
                    <a:pt x="926" y="1817"/>
                    <a:pt x="925" y="1817"/>
                  </a:cubicBezTo>
                  <a:cubicBezTo>
                    <a:pt x="922" y="1817"/>
                    <a:pt x="921" y="1818"/>
                    <a:pt x="919" y="1818"/>
                  </a:cubicBezTo>
                  <a:cubicBezTo>
                    <a:pt x="917" y="1818"/>
                    <a:pt x="915" y="1817"/>
                    <a:pt x="913" y="1817"/>
                  </a:cubicBezTo>
                  <a:cubicBezTo>
                    <a:pt x="908" y="1817"/>
                    <a:pt x="903" y="1815"/>
                    <a:pt x="899" y="1815"/>
                  </a:cubicBezTo>
                  <a:cubicBezTo>
                    <a:pt x="878" y="1811"/>
                    <a:pt x="858" y="1803"/>
                    <a:pt x="840" y="1792"/>
                  </a:cubicBezTo>
                  <a:cubicBezTo>
                    <a:pt x="785" y="1758"/>
                    <a:pt x="737" y="1715"/>
                    <a:pt x="699" y="1664"/>
                  </a:cubicBezTo>
                  <a:cubicBezTo>
                    <a:pt x="649" y="1600"/>
                    <a:pt x="604" y="1532"/>
                    <a:pt x="566" y="1461"/>
                  </a:cubicBezTo>
                  <a:cubicBezTo>
                    <a:pt x="522" y="1386"/>
                    <a:pt x="484" y="1306"/>
                    <a:pt x="446" y="1224"/>
                  </a:cubicBezTo>
                  <a:cubicBezTo>
                    <a:pt x="372" y="1062"/>
                    <a:pt x="304" y="890"/>
                    <a:pt x="237" y="714"/>
                  </a:cubicBezTo>
                  <a:lnTo>
                    <a:pt x="137" y="447"/>
                  </a:lnTo>
                  <a:cubicBezTo>
                    <a:pt x="102" y="358"/>
                    <a:pt x="69" y="268"/>
                    <a:pt x="32" y="176"/>
                  </a:cubicBezTo>
                  <a:cubicBezTo>
                    <a:pt x="17" y="273"/>
                    <a:pt x="8" y="371"/>
                    <a:pt x="5" y="468"/>
                  </a:cubicBezTo>
                  <a:cubicBezTo>
                    <a:pt x="1" y="567"/>
                    <a:pt x="2" y="664"/>
                    <a:pt x="7" y="761"/>
                  </a:cubicBezTo>
                  <a:cubicBezTo>
                    <a:pt x="16" y="959"/>
                    <a:pt x="45" y="1155"/>
                    <a:pt x="90" y="1347"/>
                  </a:cubicBezTo>
                  <a:cubicBezTo>
                    <a:pt x="114" y="1445"/>
                    <a:pt x="145" y="1544"/>
                    <a:pt x="181" y="1639"/>
                  </a:cubicBezTo>
                  <a:cubicBezTo>
                    <a:pt x="220" y="1741"/>
                    <a:pt x="270" y="1838"/>
                    <a:pt x="329" y="1929"/>
                  </a:cubicBezTo>
                  <a:cubicBezTo>
                    <a:pt x="361" y="1979"/>
                    <a:pt x="399" y="2026"/>
                    <a:pt x="440" y="2070"/>
                  </a:cubicBezTo>
                  <a:cubicBezTo>
                    <a:pt x="485" y="2117"/>
                    <a:pt x="535" y="2160"/>
                    <a:pt x="591" y="2195"/>
                  </a:cubicBezTo>
                  <a:cubicBezTo>
                    <a:pt x="654" y="2236"/>
                    <a:pt x="722" y="2265"/>
                    <a:pt x="793" y="2282"/>
                  </a:cubicBezTo>
                  <a:cubicBezTo>
                    <a:pt x="829" y="2291"/>
                    <a:pt x="869" y="2295"/>
                    <a:pt x="906" y="2297"/>
                  </a:cubicBezTo>
                  <a:cubicBezTo>
                    <a:pt x="916" y="2298"/>
                    <a:pt x="927" y="2298"/>
                    <a:pt x="937" y="2298"/>
                  </a:cubicBezTo>
                  <a:cubicBezTo>
                    <a:pt x="947" y="2298"/>
                    <a:pt x="958" y="2298"/>
                    <a:pt x="969" y="2297"/>
                  </a:cubicBezTo>
                  <a:cubicBezTo>
                    <a:pt x="979" y="2295"/>
                    <a:pt x="988" y="2295"/>
                    <a:pt x="999" y="2294"/>
                  </a:cubicBezTo>
                  <a:lnTo>
                    <a:pt x="1031" y="2289"/>
                  </a:lnTo>
                  <a:cubicBezTo>
                    <a:pt x="1109" y="2274"/>
                    <a:pt x="1184" y="2242"/>
                    <a:pt x="1249" y="2197"/>
                  </a:cubicBezTo>
                  <a:cubicBezTo>
                    <a:pt x="1306" y="2157"/>
                    <a:pt x="1356" y="2110"/>
                    <a:pt x="1400" y="2057"/>
                  </a:cubicBezTo>
                  <a:cubicBezTo>
                    <a:pt x="1473" y="1967"/>
                    <a:pt x="1532" y="1867"/>
                    <a:pt x="1576" y="1759"/>
                  </a:cubicBezTo>
                  <a:cubicBezTo>
                    <a:pt x="1597" y="1709"/>
                    <a:pt x="1617" y="1661"/>
                    <a:pt x="1632" y="1611"/>
                  </a:cubicBezTo>
                  <a:cubicBezTo>
                    <a:pt x="1649" y="1561"/>
                    <a:pt x="1662" y="1512"/>
                    <a:pt x="1675" y="1462"/>
                  </a:cubicBezTo>
                  <a:cubicBezTo>
                    <a:pt x="1699" y="1365"/>
                    <a:pt x="1718" y="1267"/>
                    <a:pt x="1734" y="1168"/>
                  </a:cubicBezTo>
                  <a:cubicBezTo>
                    <a:pt x="1761" y="973"/>
                    <a:pt x="1773" y="777"/>
                    <a:pt x="1770" y="582"/>
                  </a:cubicBezTo>
                  <a:cubicBezTo>
                    <a:pt x="1768" y="484"/>
                    <a:pt x="1764" y="387"/>
                    <a:pt x="1755" y="290"/>
                  </a:cubicBezTo>
                  <a:cubicBezTo>
                    <a:pt x="1746" y="193"/>
                    <a:pt x="1732" y="96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79;p44"/>
            <p:cNvSpPr/>
            <p:nvPr/>
          </p:nvSpPr>
          <p:spPr>
            <a:xfrm flipH="1">
              <a:off x="7561155" y="5030736"/>
              <a:ext cx="82205" cy="106626"/>
            </a:xfrm>
            <a:custGeom>
              <a:avLst/>
              <a:gdLst/>
              <a:ahLst/>
              <a:cxnLst/>
              <a:rect l="l" t="t" r="r" b="b"/>
              <a:pathLst>
                <a:path w="1774" h="2301" extrusionOk="0">
                  <a:moveTo>
                    <a:pt x="1711" y="1"/>
                  </a:moveTo>
                  <a:cubicBezTo>
                    <a:pt x="1679" y="93"/>
                    <a:pt x="1649" y="186"/>
                    <a:pt x="1620" y="277"/>
                  </a:cubicBezTo>
                  <a:lnTo>
                    <a:pt x="1535" y="549"/>
                  </a:lnTo>
                  <a:cubicBezTo>
                    <a:pt x="1481" y="730"/>
                    <a:pt x="1425" y="908"/>
                    <a:pt x="1366" y="1080"/>
                  </a:cubicBezTo>
                  <a:cubicBezTo>
                    <a:pt x="1305" y="1252"/>
                    <a:pt x="1242" y="1420"/>
                    <a:pt x="1164" y="1566"/>
                  </a:cubicBezTo>
                  <a:cubicBezTo>
                    <a:pt x="1131" y="1631"/>
                    <a:pt x="1090" y="1693"/>
                    <a:pt x="1042" y="1749"/>
                  </a:cubicBezTo>
                  <a:cubicBezTo>
                    <a:pt x="1025" y="1769"/>
                    <a:pt x="1005" y="1785"/>
                    <a:pt x="983" y="1801"/>
                  </a:cubicBezTo>
                  <a:cubicBezTo>
                    <a:pt x="970" y="1808"/>
                    <a:pt x="957" y="1814"/>
                    <a:pt x="943" y="1817"/>
                  </a:cubicBezTo>
                  <a:lnTo>
                    <a:pt x="939" y="1819"/>
                  </a:lnTo>
                  <a:lnTo>
                    <a:pt x="913" y="1819"/>
                  </a:lnTo>
                  <a:cubicBezTo>
                    <a:pt x="908" y="1819"/>
                    <a:pt x="904" y="1817"/>
                    <a:pt x="899" y="1817"/>
                  </a:cubicBezTo>
                  <a:cubicBezTo>
                    <a:pt x="878" y="1813"/>
                    <a:pt x="858" y="1805"/>
                    <a:pt x="839" y="1793"/>
                  </a:cubicBezTo>
                  <a:cubicBezTo>
                    <a:pt x="786" y="1760"/>
                    <a:pt x="737" y="1716"/>
                    <a:pt x="698" y="1664"/>
                  </a:cubicBezTo>
                  <a:cubicBezTo>
                    <a:pt x="648" y="1601"/>
                    <a:pt x="604" y="1532"/>
                    <a:pt x="564" y="1461"/>
                  </a:cubicBezTo>
                  <a:cubicBezTo>
                    <a:pt x="522" y="1387"/>
                    <a:pt x="484" y="1308"/>
                    <a:pt x="446" y="1226"/>
                  </a:cubicBezTo>
                  <a:cubicBezTo>
                    <a:pt x="372" y="1063"/>
                    <a:pt x="304" y="890"/>
                    <a:pt x="237" y="714"/>
                  </a:cubicBezTo>
                  <a:lnTo>
                    <a:pt x="136" y="449"/>
                  </a:lnTo>
                  <a:cubicBezTo>
                    <a:pt x="102" y="360"/>
                    <a:pt x="69" y="269"/>
                    <a:pt x="33" y="178"/>
                  </a:cubicBezTo>
                  <a:cubicBezTo>
                    <a:pt x="16" y="275"/>
                    <a:pt x="7" y="372"/>
                    <a:pt x="4" y="471"/>
                  </a:cubicBezTo>
                  <a:cubicBezTo>
                    <a:pt x="1" y="569"/>
                    <a:pt x="2" y="666"/>
                    <a:pt x="7" y="763"/>
                  </a:cubicBezTo>
                  <a:cubicBezTo>
                    <a:pt x="16" y="961"/>
                    <a:pt x="43" y="1157"/>
                    <a:pt x="90" y="1349"/>
                  </a:cubicBezTo>
                  <a:cubicBezTo>
                    <a:pt x="113" y="1448"/>
                    <a:pt x="145" y="1546"/>
                    <a:pt x="181" y="1642"/>
                  </a:cubicBezTo>
                  <a:cubicBezTo>
                    <a:pt x="221" y="1743"/>
                    <a:pt x="269" y="1840"/>
                    <a:pt x="328" y="1931"/>
                  </a:cubicBezTo>
                  <a:cubicBezTo>
                    <a:pt x="361" y="1981"/>
                    <a:pt x="398" y="2028"/>
                    <a:pt x="439" y="2072"/>
                  </a:cubicBezTo>
                  <a:cubicBezTo>
                    <a:pt x="484" y="2119"/>
                    <a:pt x="536" y="2161"/>
                    <a:pt x="590" y="2198"/>
                  </a:cubicBezTo>
                  <a:cubicBezTo>
                    <a:pt x="652" y="2238"/>
                    <a:pt x="720" y="2267"/>
                    <a:pt x="792" y="2284"/>
                  </a:cubicBezTo>
                  <a:cubicBezTo>
                    <a:pt x="830" y="2293"/>
                    <a:pt x="867" y="2297"/>
                    <a:pt x="905" y="2299"/>
                  </a:cubicBezTo>
                  <a:cubicBezTo>
                    <a:pt x="916" y="2300"/>
                    <a:pt x="926" y="2300"/>
                    <a:pt x="937" y="2300"/>
                  </a:cubicBezTo>
                  <a:cubicBezTo>
                    <a:pt x="947" y="2300"/>
                    <a:pt x="958" y="2300"/>
                    <a:pt x="967" y="2299"/>
                  </a:cubicBezTo>
                  <a:cubicBezTo>
                    <a:pt x="978" y="2297"/>
                    <a:pt x="989" y="2297"/>
                    <a:pt x="999" y="2296"/>
                  </a:cubicBezTo>
                  <a:lnTo>
                    <a:pt x="1030" y="2290"/>
                  </a:lnTo>
                  <a:cubicBezTo>
                    <a:pt x="1108" y="2275"/>
                    <a:pt x="1183" y="2244"/>
                    <a:pt x="1249" y="2199"/>
                  </a:cubicBezTo>
                  <a:cubicBezTo>
                    <a:pt x="1305" y="2160"/>
                    <a:pt x="1357" y="2113"/>
                    <a:pt x="1401" y="2060"/>
                  </a:cubicBezTo>
                  <a:cubicBezTo>
                    <a:pt x="1473" y="1969"/>
                    <a:pt x="1532" y="1869"/>
                    <a:pt x="1576" y="1761"/>
                  </a:cubicBezTo>
                  <a:cubicBezTo>
                    <a:pt x="1598" y="1711"/>
                    <a:pt x="1616" y="1663"/>
                    <a:pt x="1632" y="1613"/>
                  </a:cubicBezTo>
                  <a:cubicBezTo>
                    <a:pt x="1648" y="1563"/>
                    <a:pt x="1663" y="1514"/>
                    <a:pt x="1675" y="1464"/>
                  </a:cubicBezTo>
                  <a:cubicBezTo>
                    <a:pt x="1699" y="1367"/>
                    <a:pt x="1719" y="1269"/>
                    <a:pt x="1732" y="1170"/>
                  </a:cubicBezTo>
                  <a:cubicBezTo>
                    <a:pt x="1760" y="975"/>
                    <a:pt x="1773" y="780"/>
                    <a:pt x="1769" y="583"/>
                  </a:cubicBezTo>
                  <a:cubicBezTo>
                    <a:pt x="1767" y="486"/>
                    <a:pt x="1763" y="389"/>
                    <a:pt x="1754" y="292"/>
                  </a:cubicBezTo>
                  <a:cubicBezTo>
                    <a:pt x="1746" y="193"/>
                    <a:pt x="1731" y="96"/>
                    <a:pt x="1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80;p44"/>
            <p:cNvSpPr/>
            <p:nvPr/>
          </p:nvSpPr>
          <p:spPr>
            <a:xfrm flipH="1">
              <a:off x="5902521" y="3563229"/>
              <a:ext cx="82252" cy="106533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1712" y="0"/>
                  </a:moveTo>
                  <a:cubicBezTo>
                    <a:pt x="1680" y="93"/>
                    <a:pt x="1650" y="185"/>
                    <a:pt x="1621" y="276"/>
                  </a:cubicBezTo>
                  <a:lnTo>
                    <a:pt x="1537" y="549"/>
                  </a:lnTo>
                  <a:cubicBezTo>
                    <a:pt x="1482" y="727"/>
                    <a:pt x="1427" y="906"/>
                    <a:pt x="1367" y="1079"/>
                  </a:cubicBezTo>
                  <a:cubicBezTo>
                    <a:pt x="1306" y="1250"/>
                    <a:pt x="1243" y="1420"/>
                    <a:pt x="1165" y="1564"/>
                  </a:cubicBezTo>
                  <a:cubicBezTo>
                    <a:pt x="1132" y="1630"/>
                    <a:pt x="1091" y="1691"/>
                    <a:pt x="1043" y="1747"/>
                  </a:cubicBezTo>
                  <a:cubicBezTo>
                    <a:pt x="1026" y="1767"/>
                    <a:pt x="1006" y="1785"/>
                    <a:pt x="984" y="1798"/>
                  </a:cubicBezTo>
                  <a:cubicBezTo>
                    <a:pt x="972" y="1807"/>
                    <a:pt x="958" y="1813"/>
                    <a:pt x="944" y="1817"/>
                  </a:cubicBezTo>
                  <a:lnTo>
                    <a:pt x="935" y="1817"/>
                  </a:lnTo>
                  <a:cubicBezTo>
                    <a:pt x="934" y="1817"/>
                    <a:pt x="932" y="1818"/>
                    <a:pt x="931" y="1818"/>
                  </a:cubicBezTo>
                  <a:cubicBezTo>
                    <a:pt x="929" y="1818"/>
                    <a:pt x="928" y="1817"/>
                    <a:pt x="926" y="1817"/>
                  </a:cubicBezTo>
                  <a:lnTo>
                    <a:pt x="914" y="1817"/>
                  </a:lnTo>
                  <a:cubicBezTo>
                    <a:pt x="908" y="1817"/>
                    <a:pt x="905" y="1813"/>
                    <a:pt x="900" y="1813"/>
                  </a:cubicBezTo>
                  <a:cubicBezTo>
                    <a:pt x="879" y="1810"/>
                    <a:pt x="859" y="1801"/>
                    <a:pt x="840" y="1791"/>
                  </a:cubicBezTo>
                  <a:cubicBezTo>
                    <a:pt x="787" y="1757"/>
                    <a:pt x="738" y="1713"/>
                    <a:pt x="699" y="1662"/>
                  </a:cubicBezTo>
                  <a:cubicBezTo>
                    <a:pt x="649" y="1598"/>
                    <a:pt x="605" y="1530"/>
                    <a:pt x="566" y="1459"/>
                  </a:cubicBezTo>
                  <a:cubicBezTo>
                    <a:pt x="523" y="1385"/>
                    <a:pt x="485" y="1306"/>
                    <a:pt x="447" y="1224"/>
                  </a:cubicBezTo>
                  <a:cubicBezTo>
                    <a:pt x="373" y="1061"/>
                    <a:pt x="305" y="888"/>
                    <a:pt x="238" y="712"/>
                  </a:cubicBezTo>
                  <a:lnTo>
                    <a:pt x="137" y="446"/>
                  </a:lnTo>
                  <a:cubicBezTo>
                    <a:pt x="103" y="356"/>
                    <a:pt x="70" y="267"/>
                    <a:pt x="34" y="176"/>
                  </a:cubicBezTo>
                  <a:cubicBezTo>
                    <a:pt x="17" y="273"/>
                    <a:pt x="8" y="371"/>
                    <a:pt x="5" y="470"/>
                  </a:cubicBezTo>
                  <a:cubicBezTo>
                    <a:pt x="0" y="567"/>
                    <a:pt x="2" y="664"/>
                    <a:pt x="7" y="762"/>
                  </a:cubicBezTo>
                  <a:cubicBezTo>
                    <a:pt x="17" y="959"/>
                    <a:pt x="44" y="1155"/>
                    <a:pt x="90" y="1347"/>
                  </a:cubicBezTo>
                  <a:cubicBezTo>
                    <a:pt x="114" y="1447"/>
                    <a:pt x="144" y="1544"/>
                    <a:pt x="181" y="1639"/>
                  </a:cubicBezTo>
                  <a:cubicBezTo>
                    <a:pt x="220" y="1741"/>
                    <a:pt x="270" y="1839"/>
                    <a:pt x="329" y="1930"/>
                  </a:cubicBezTo>
                  <a:cubicBezTo>
                    <a:pt x="363" y="1979"/>
                    <a:pt x="399" y="2026"/>
                    <a:pt x="440" y="2069"/>
                  </a:cubicBezTo>
                  <a:cubicBezTo>
                    <a:pt x="485" y="2118"/>
                    <a:pt x="535" y="2160"/>
                    <a:pt x="591" y="2197"/>
                  </a:cubicBezTo>
                  <a:cubicBezTo>
                    <a:pt x="653" y="2236"/>
                    <a:pt x="722" y="2265"/>
                    <a:pt x="793" y="2283"/>
                  </a:cubicBezTo>
                  <a:cubicBezTo>
                    <a:pt x="831" y="2291"/>
                    <a:pt x="868" y="2297"/>
                    <a:pt x="908" y="2298"/>
                  </a:cubicBezTo>
                  <a:cubicBezTo>
                    <a:pt x="928" y="2298"/>
                    <a:pt x="949" y="2298"/>
                    <a:pt x="968" y="2297"/>
                  </a:cubicBezTo>
                  <a:cubicBezTo>
                    <a:pt x="979" y="2297"/>
                    <a:pt x="990" y="2295"/>
                    <a:pt x="1000" y="2294"/>
                  </a:cubicBezTo>
                  <a:lnTo>
                    <a:pt x="1031" y="2289"/>
                  </a:lnTo>
                  <a:cubicBezTo>
                    <a:pt x="1109" y="2274"/>
                    <a:pt x="1185" y="2242"/>
                    <a:pt x="1250" y="2197"/>
                  </a:cubicBezTo>
                  <a:cubicBezTo>
                    <a:pt x="1306" y="2157"/>
                    <a:pt x="1358" y="2110"/>
                    <a:pt x="1402" y="2057"/>
                  </a:cubicBezTo>
                  <a:cubicBezTo>
                    <a:pt x="1474" y="1968"/>
                    <a:pt x="1534" y="1866"/>
                    <a:pt x="1577" y="1760"/>
                  </a:cubicBezTo>
                  <a:cubicBezTo>
                    <a:pt x="1599" y="1710"/>
                    <a:pt x="1617" y="1660"/>
                    <a:pt x="1634" y="1610"/>
                  </a:cubicBezTo>
                  <a:cubicBezTo>
                    <a:pt x="1649" y="1562"/>
                    <a:pt x="1664" y="1512"/>
                    <a:pt x="1676" y="1464"/>
                  </a:cubicBezTo>
                  <a:cubicBezTo>
                    <a:pt x="1700" y="1365"/>
                    <a:pt x="1720" y="1268"/>
                    <a:pt x="1733" y="1168"/>
                  </a:cubicBezTo>
                  <a:cubicBezTo>
                    <a:pt x="1762" y="974"/>
                    <a:pt x="1774" y="777"/>
                    <a:pt x="1770" y="582"/>
                  </a:cubicBezTo>
                  <a:cubicBezTo>
                    <a:pt x="1768" y="483"/>
                    <a:pt x="1764" y="386"/>
                    <a:pt x="1755" y="290"/>
                  </a:cubicBezTo>
                  <a:cubicBezTo>
                    <a:pt x="1747" y="193"/>
                    <a:pt x="1732" y="96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81;p44"/>
            <p:cNvSpPr/>
            <p:nvPr/>
          </p:nvSpPr>
          <p:spPr>
            <a:xfrm flipH="1">
              <a:off x="7734063" y="3597245"/>
              <a:ext cx="82205" cy="106580"/>
            </a:xfrm>
            <a:custGeom>
              <a:avLst/>
              <a:gdLst/>
              <a:ahLst/>
              <a:cxnLst/>
              <a:rect l="l" t="t" r="r" b="b"/>
              <a:pathLst>
                <a:path w="1774" h="2300" extrusionOk="0">
                  <a:moveTo>
                    <a:pt x="1713" y="1"/>
                  </a:moveTo>
                  <a:cubicBezTo>
                    <a:pt x="1681" y="95"/>
                    <a:pt x="1652" y="186"/>
                    <a:pt x="1623" y="278"/>
                  </a:cubicBezTo>
                  <a:lnTo>
                    <a:pt x="1538" y="551"/>
                  </a:lnTo>
                  <a:cubicBezTo>
                    <a:pt x="1482" y="730"/>
                    <a:pt x="1428" y="908"/>
                    <a:pt x="1367" y="1081"/>
                  </a:cubicBezTo>
                  <a:cubicBezTo>
                    <a:pt x="1307" y="1252"/>
                    <a:pt x="1243" y="1420"/>
                    <a:pt x="1166" y="1566"/>
                  </a:cubicBezTo>
                  <a:cubicBezTo>
                    <a:pt x="1132" y="1631"/>
                    <a:pt x="1092" y="1693"/>
                    <a:pt x="1043" y="1749"/>
                  </a:cubicBezTo>
                  <a:cubicBezTo>
                    <a:pt x="1026" y="1769"/>
                    <a:pt x="1007" y="1785"/>
                    <a:pt x="984" y="1801"/>
                  </a:cubicBezTo>
                  <a:cubicBezTo>
                    <a:pt x="972" y="1810"/>
                    <a:pt x="958" y="1816"/>
                    <a:pt x="945" y="1817"/>
                  </a:cubicBezTo>
                  <a:cubicBezTo>
                    <a:pt x="943" y="1817"/>
                    <a:pt x="942" y="1819"/>
                    <a:pt x="940" y="1819"/>
                  </a:cubicBezTo>
                  <a:lnTo>
                    <a:pt x="914" y="1819"/>
                  </a:lnTo>
                  <a:cubicBezTo>
                    <a:pt x="910" y="1819"/>
                    <a:pt x="905" y="1817"/>
                    <a:pt x="901" y="1817"/>
                  </a:cubicBezTo>
                  <a:cubicBezTo>
                    <a:pt x="879" y="1813"/>
                    <a:pt x="860" y="1805"/>
                    <a:pt x="842" y="1794"/>
                  </a:cubicBezTo>
                  <a:cubicBezTo>
                    <a:pt x="787" y="1760"/>
                    <a:pt x="739" y="1716"/>
                    <a:pt x="701" y="1666"/>
                  </a:cubicBezTo>
                  <a:cubicBezTo>
                    <a:pt x="649" y="1601"/>
                    <a:pt x="605" y="1534"/>
                    <a:pt x="566" y="1463"/>
                  </a:cubicBezTo>
                  <a:cubicBezTo>
                    <a:pt x="523" y="1389"/>
                    <a:pt x="486" y="1308"/>
                    <a:pt x="448" y="1226"/>
                  </a:cubicBezTo>
                  <a:cubicBezTo>
                    <a:pt x="373" y="1063"/>
                    <a:pt x="305" y="892"/>
                    <a:pt x="239" y="716"/>
                  </a:cubicBezTo>
                  <a:lnTo>
                    <a:pt x="137" y="449"/>
                  </a:lnTo>
                  <a:cubicBezTo>
                    <a:pt x="104" y="360"/>
                    <a:pt x="71" y="269"/>
                    <a:pt x="34" y="178"/>
                  </a:cubicBezTo>
                  <a:cubicBezTo>
                    <a:pt x="17" y="275"/>
                    <a:pt x="8" y="372"/>
                    <a:pt x="5" y="470"/>
                  </a:cubicBezTo>
                  <a:cubicBezTo>
                    <a:pt x="1" y="567"/>
                    <a:pt x="2" y="666"/>
                    <a:pt x="7" y="763"/>
                  </a:cubicBezTo>
                  <a:cubicBezTo>
                    <a:pt x="16" y="960"/>
                    <a:pt x="45" y="1157"/>
                    <a:pt x="90" y="1349"/>
                  </a:cubicBezTo>
                  <a:cubicBezTo>
                    <a:pt x="114" y="1448"/>
                    <a:pt x="145" y="1546"/>
                    <a:pt x="181" y="1641"/>
                  </a:cubicBezTo>
                  <a:cubicBezTo>
                    <a:pt x="220" y="1743"/>
                    <a:pt x="270" y="1840"/>
                    <a:pt x="330" y="1931"/>
                  </a:cubicBezTo>
                  <a:cubicBezTo>
                    <a:pt x="363" y="1981"/>
                    <a:pt x="399" y="2028"/>
                    <a:pt x="440" y="2070"/>
                  </a:cubicBezTo>
                  <a:cubicBezTo>
                    <a:pt x="486" y="2119"/>
                    <a:pt x="536" y="2161"/>
                    <a:pt x="592" y="2197"/>
                  </a:cubicBezTo>
                  <a:cubicBezTo>
                    <a:pt x="654" y="2237"/>
                    <a:pt x="722" y="2266"/>
                    <a:pt x="793" y="2284"/>
                  </a:cubicBezTo>
                  <a:cubicBezTo>
                    <a:pt x="831" y="2291"/>
                    <a:pt x="869" y="2297"/>
                    <a:pt x="907" y="2299"/>
                  </a:cubicBezTo>
                  <a:cubicBezTo>
                    <a:pt x="913" y="2299"/>
                    <a:pt x="919" y="2300"/>
                    <a:pt x="925" y="2300"/>
                  </a:cubicBezTo>
                  <a:cubicBezTo>
                    <a:pt x="940" y="2300"/>
                    <a:pt x="954" y="2298"/>
                    <a:pt x="969" y="2297"/>
                  </a:cubicBezTo>
                  <a:cubicBezTo>
                    <a:pt x="979" y="2297"/>
                    <a:pt x="989" y="2296"/>
                    <a:pt x="999" y="2296"/>
                  </a:cubicBezTo>
                  <a:lnTo>
                    <a:pt x="1031" y="2290"/>
                  </a:lnTo>
                  <a:cubicBezTo>
                    <a:pt x="1110" y="2275"/>
                    <a:pt x="1184" y="2243"/>
                    <a:pt x="1251" y="2197"/>
                  </a:cubicBezTo>
                  <a:cubicBezTo>
                    <a:pt x="1307" y="2158"/>
                    <a:pt x="1358" y="2111"/>
                    <a:pt x="1402" y="2058"/>
                  </a:cubicBezTo>
                  <a:cubicBezTo>
                    <a:pt x="1473" y="1969"/>
                    <a:pt x="1532" y="1867"/>
                    <a:pt x="1576" y="1761"/>
                  </a:cubicBezTo>
                  <a:cubicBezTo>
                    <a:pt x="1597" y="1711"/>
                    <a:pt x="1616" y="1661"/>
                    <a:pt x="1632" y="1613"/>
                  </a:cubicBezTo>
                  <a:cubicBezTo>
                    <a:pt x="1649" y="1563"/>
                    <a:pt x="1663" y="1513"/>
                    <a:pt x="1675" y="1464"/>
                  </a:cubicBezTo>
                  <a:cubicBezTo>
                    <a:pt x="1700" y="1367"/>
                    <a:pt x="1719" y="1269"/>
                    <a:pt x="1734" y="1169"/>
                  </a:cubicBezTo>
                  <a:cubicBezTo>
                    <a:pt x="1761" y="975"/>
                    <a:pt x="1773" y="780"/>
                    <a:pt x="1772" y="583"/>
                  </a:cubicBezTo>
                  <a:cubicBezTo>
                    <a:pt x="1769" y="486"/>
                    <a:pt x="1764" y="389"/>
                    <a:pt x="1755" y="292"/>
                  </a:cubicBezTo>
                  <a:cubicBezTo>
                    <a:pt x="1747" y="195"/>
                    <a:pt x="1734" y="98"/>
                    <a:pt x="1713" y="1"/>
                  </a:cubicBezTo>
                  <a:close/>
                </a:path>
              </a:pathLst>
            </a:custGeom>
            <a:solidFill>
              <a:srgbClr val="14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82;p44"/>
            <p:cNvSpPr/>
            <p:nvPr/>
          </p:nvSpPr>
          <p:spPr>
            <a:xfrm flipH="1">
              <a:off x="6032310" y="2950895"/>
              <a:ext cx="1329745" cy="1659308"/>
            </a:xfrm>
            <a:custGeom>
              <a:avLst/>
              <a:gdLst/>
              <a:ahLst/>
              <a:cxnLst/>
              <a:rect l="l" t="t" r="r" b="b"/>
              <a:pathLst>
                <a:path w="28696" h="35808" extrusionOk="0">
                  <a:moveTo>
                    <a:pt x="14945" y="1"/>
                  </a:moveTo>
                  <a:cubicBezTo>
                    <a:pt x="14594" y="1"/>
                    <a:pt x="14233" y="7"/>
                    <a:pt x="13863" y="20"/>
                  </a:cubicBezTo>
                  <a:cubicBezTo>
                    <a:pt x="10750" y="131"/>
                    <a:pt x="8324" y="826"/>
                    <a:pt x="6438" y="1896"/>
                  </a:cubicBezTo>
                  <a:cubicBezTo>
                    <a:pt x="798" y="5081"/>
                    <a:pt x="1" y="11580"/>
                    <a:pt x="169" y="15667"/>
                  </a:cubicBezTo>
                  <a:cubicBezTo>
                    <a:pt x="399" y="21127"/>
                    <a:pt x="980" y="35614"/>
                    <a:pt x="13226" y="35804"/>
                  </a:cubicBezTo>
                  <a:cubicBezTo>
                    <a:pt x="13375" y="35807"/>
                    <a:pt x="13524" y="35808"/>
                    <a:pt x="13671" y="35808"/>
                  </a:cubicBezTo>
                  <a:cubicBezTo>
                    <a:pt x="16869" y="35808"/>
                    <a:pt x="19446" y="35259"/>
                    <a:pt x="21491" y="34232"/>
                  </a:cubicBezTo>
                  <a:cubicBezTo>
                    <a:pt x="27040" y="31436"/>
                    <a:pt x="28695" y="25123"/>
                    <a:pt x="28355" y="16703"/>
                  </a:cubicBezTo>
                  <a:cubicBezTo>
                    <a:pt x="27901" y="5429"/>
                    <a:pt x="25081" y="1"/>
                    <a:pt x="14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4" name="Google Shape;683;p44"/>
            <p:cNvGrpSpPr/>
            <p:nvPr/>
          </p:nvGrpSpPr>
          <p:grpSpPr>
            <a:xfrm rot="-410962">
              <a:off x="5039481" y="2506886"/>
              <a:ext cx="995852" cy="1441837"/>
              <a:chOff x="4260600" y="604450"/>
              <a:chExt cx="515025" cy="745675"/>
            </a:xfrm>
          </p:grpSpPr>
          <p:sp>
            <p:nvSpPr>
              <p:cNvPr id="107" name="Google Shape;684;p44"/>
              <p:cNvSpPr/>
              <p:nvPr/>
            </p:nvSpPr>
            <p:spPr>
              <a:xfrm>
                <a:off x="4489025" y="604450"/>
                <a:ext cx="97725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4754" extrusionOk="0">
                    <a:moveTo>
                      <a:pt x="1979" y="0"/>
                    </a:moveTo>
                    <a:cubicBezTo>
                      <a:pt x="1749" y="0"/>
                      <a:pt x="1525" y="166"/>
                      <a:pt x="1502" y="436"/>
                    </a:cubicBezTo>
                    <a:cubicBezTo>
                      <a:pt x="1238" y="3157"/>
                      <a:pt x="1" y="4753"/>
                      <a:pt x="1" y="4753"/>
                    </a:cubicBezTo>
                    <a:lnTo>
                      <a:pt x="3909" y="4753"/>
                    </a:lnTo>
                    <a:cubicBezTo>
                      <a:pt x="3909" y="2470"/>
                      <a:pt x="3026" y="985"/>
                      <a:pt x="2342" y="171"/>
                    </a:cubicBezTo>
                    <a:cubicBezTo>
                      <a:pt x="2243" y="54"/>
                      <a:pt x="2110" y="0"/>
                      <a:pt x="1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685;p44"/>
              <p:cNvSpPr/>
              <p:nvPr/>
            </p:nvSpPr>
            <p:spPr>
              <a:xfrm>
                <a:off x="4489025" y="649475"/>
                <a:ext cx="97725" cy="73825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2953" extrusionOk="0">
                    <a:moveTo>
                      <a:pt x="3330" y="1"/>
                    </a:moveTo>
                    <a:cubicBezTo>
                      <a:pt x="3018" y="1480"/>
                      <a:pt x="1740" y="2558"/>
                      <a:pt x="226" y="2614"/>
                    </a:cubicBezTo>
                    <a:cubicBezTo>
                      <a:pt x="91" y="2833"/>
                      <a:pt x="1" y="2952"/>
                      <a:pt x="1" y="2952"/>
                    </a:cubicBezTo>
                    <a:lnTo>
                      <a:pt x="3909" y="2952"/>
                    </a:lnTo>
                    <a:cubicBezTo>
                      <a:pt x="3909" y="1752"/>
                      <a:pt x="3663" y="777"/>
                      <a:pt x="3330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686;p44"/>
              <p:cNvSpPr/>
              <p:nvPr/>
            </p:nvSpPr>
            <p:spPr>
              <a:xfrm>
                <a:off x="4302025" y="604450"/>
                <a:ext cx="978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4754" extrusionOk="0">
                    <a:moveTo>
                      <a:pt x="1930" y="0"/>
                    </a:moveTo>
                    <a:cubicBezTo>
                      <a:pt x="1800" y="0"/>
                      <a:pt x="1667" y="54"/>
                      <a:pt x="1567" y="171"/>
                    </a:cubicBezTo>
                    <a:cubicBezTo>
                      <a:pt x="883" y="985"/>
                      <a:pt x="1" y="2470"/>
                      <a:pt x="1" y="4753"/>
                    </a:cubicBezTo>
                    <a:lnTo>
                      <a:pt x="3911" y="4753"/>
                    </a:lnTo>
                    <a:cubicBezTo>
                      <a:pt x="3911" y="4753"/>
                      <a:pt x="2672" y="3157"/>
                      <a:pt x="2408" y="436"/>
                    </a:cubicBezTo>
                    <a:cubicBezTo>
                      <a:pt x="2384" y="166"/>
                      <a:pt x="2160" y="0"/>
                      <a:pt x="19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687;p44"/>
              <p:cNvSpPr/>
              <p:nvPr/>
            </p:nvSpPr>
            <p:spPr>
              <a:xfrm>
                <a:off x="4302025" y="645375"/>
                <a:ext cx="9780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3117" extrusionOk="0">
                    <a:moveTo>
                      <a:pt x="653" y="1"/>
                    </a:moveTo>
                    <a:cubicBezTo>
                      <a:pt x="286" y="804"/>
                      <a:pt x="1" y="1829"/>
                      <a:pt x="1" y="3116"/>
                    </a:cubicBezTo>
                    <a:lnTo>
                      <a:pt x="3911" y="3116"/>
                    </a:lnTo>
                    <a:cubicBezTo>
                      <a:pt x="3911" y="3116"/>
                      <a:pt x="3819" y="2997"/>
                      <a:pt x="3681" y="2773"/>
                    </a:cubicBezTo>
                    <a:cubicBezTo>
                      <a:pt x="2149" y="2667"/>
                      <a:pt x="894" y="1517"/>
                      <a:pt x="653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688;p44"/>
              <p:cNvSpPr/>
              <p:nvPr/>
            </p:nvSpPr>
            <p:spPr>
              <a:xfrm>
                <a:off x="4260675" y="690550"/>
                <a:ext cx="514950" cy="659575"/>
              </a:xfrm>
              <a:custGeom>
                <a:avLst/>
                <a:gdLst/>
                <a:ahLst/>
                <a:cxnLst/>
                <a:rect l="l" t="t" r="r" b="b"/>
                <a:pathLst>
                  <a:path w="20598" h="26383" extrusionOk="0">
                    <a:moveTo>
                      <a:pt x="7225" y="1"/>
                    </a:moveTo>
                    <a:cubicBezTo>
                      <a:pt x="7201" y="1"/>
                      <a:pt x="7177" y="1"/>
                      <a:pt x="7153" y="1"/>
                    </a:cubicBezTo>
                    <a:lnTo>
                      <a:pt x="2561" y="1"/>
                    </a:lnTo>
                    <a:cubicBezTo>
                      <a:pt x="2554" y="1"/>
                      <a:pt x="2548" y="1"/>
                      <a:pt x="2541" y="1"/>
                    </a:cubicBezTo>
                    <a:cubicBezTo>
                      <a:pt x="2204" y="1"/>
                      <a:pt x="1870" y="67"/>
                      <a:pt x="1557" y="197"/>
                    </a:cubicBezTo>
                    <a:cubicBezTo>
                      <a:pt x="1256" y="323"/>
                      <a:pt x="981" y="503"/>
                      <a:pt x="746" y="733"/>
                    </a:cubicBezTo>
                    <a:cubicBezTo>
                      <a:pt x="513" y="958"/>
                      <a:pt x="328" y="1227"/>
                      <a:pt x="199" y="1526"/>
                    </a:cubicBezTo>
                    <a:cubicBezTo>
                      <a:pt x="67" y="1838"/>
                      <a:pt x="0" y="2173"/>
                      <a:pt x="6" y="2514"/>
                    </a:cubicBezTo>
                    <a:lnTo>
                      <a:pt x="6" y="23869"/>
                    </a:lnTo>
                    <a:cubicBezTo>
                      <a:pt x="0" y="24207"/>
                      <a:pt x="67" y="24546"/>
                      <a:pt x="199" y="24857"/>
                    </a:cubicBezTo>
                    <a:cubicBezTo>
                      <a:pt x="207" y="24876"/>
                      <a:pt x="214" y="24894"/>
                      <a:pt x="222" y="24910"/>
                    </a:cubicBezTo>
                    <a:cubicBezTo>
                      <a:pt x="352" y="25188"/>
                      <a:pt x="526" y="25439"/>
                      <a:pt x="746" y="25650"/>
                    </a:cubicBezTo>
                    <a:cubicBezTo>
                      <a:pt x="981" y="25880"/>
                      <a:pt x="1256" y="26060"/>
                      <a:pt x="1557" y="26186"/>
                    </a:cubicBezTo>
                    <a:cubicBezTo>
                      <a:pt x="1870" y="26316"/>
                      <a:pt x="2204" y="26382"/>
                      <a:pt x="2541" y="26382"/>
                    </a:cubicBezTo>
                    <a:cubicBezTo>
                      <a:pt x="2548" y="26382"/>
                      <a:pt x="2554" y="26382"/>
                      <a:pt x="2561" y="26382"/>
                    </a:cubicBezTo>
                    <a:lnTo>
                      <a:pt x="7246" y="26382"/>
                    </a:lnTo>
                    <a:cubicBezTo>
                      <a:pt x="8419" y="26374"/>
                      <a:pt x="9587" y="26221"/>
                      <a:pt x="10720" y="25920"/>
                    </a:cubicBezTo>
                    <a:cubicBezTo>
                      <a:pt x="11841" y="25618"/>
                      <a:pt x="12916" y="25180"/>
                      <a:pt x="13925" y="24609"/>
                    </a:cubicBezTo>
                    <a:cubicBezTo>
                      <a:pt x="14916" y="24051"/>
                      <a:pt x="15831" y="23370"/>
                      <a:pt x="16647" y="22580"/>
                    </a:cubicBezTo>
                    <a:cubicBezTo>
                      <a:pt x="17054" y="22181"/>
                      <a:pt x="17437" y="21761"/>
                      <a:pt x="17791" y="21317"/>
                    </a:cubicBezTo>
                    <a:lnTo>
                      <a:pt x="17796" y="21311"/>
                    </a:lnTo>
                    <a:cubicBezTo>
                      <a:pt x="18140" y="20870"/>
                      <a:pt x="18457" y="20410"/>
                      <a:pt x="18748" y="19929"/>
                    </a:cubicBezTo>
                    <a:cubicBezTo>
                      <a:pt x="19192" y="19184"/>
                      <a:pt x="19561" y="18400"/>
                      <a:pt x="19852" y="17583"/>
                    </a:cubicBezTo>
                    <a:cubicBezTo>
                      <a:pt x="19945" y="17319"/>
                      <a:pt x="20032" y="17052"/>
                      <a:pt x="20108" y="16780"/>
                    </a:cubicBezTo>
                    <a:cubicBezTo>
                      <a:pt x="20359" y="15897"/>
                      <a:pt x="20513" y="14991"/>
                      <a:pt x="20568" y="14077"/>
                    </a:cubicBezTo>
                    <a:cubicBezTo>
                      <a:pt x="20581" y="13799"/>
                      <a:pt x="20592" y="13517"/>
                      <a:pt x="20592" y="13234"/>
                    </a:cubicBezTo>
                    <a:cubicBezTo>
                      <a:pt x="20597" y="12032"/>
                      <a:pt x="20433" y="10835"/>
                      <a:pt x="20111" y="9680"/>
                    </a:cubicBezTo>
                    <a:cubicBezTo>
                      <a:pt x="20077" y="9566"/>
                      <a:pt x="20048" y="9461"/>
                      <a:pt x="20013" y="9350"/>
                    </a:cubicBezTo>
                    <a:cubicBezTo>
                      <a:pt x="19704" y="8356"/>
                      <a:pt x="19279" y="7405"/>
                      <a:pt x="18748" y="6514"/>
                    </a:cubicBezTo>
                    <a:cubicBezTo>
                      <a:pt x="18668" y="6388"/>
                      <a:pt x="18592" y="6261"/>
                      <a:pt x="18512" y="6139"/>
                    </a:cubicBezTo>
                    <a:cubicBezTo>
                      <a:pt x="17976" y="5310"/>
                      <a:pt x="17350" y="4541"/>
                      <a:pt x="16647" y="3846"/>
                    </a:cubicBezTo>
                    <a:cubicBezTo>
                      <a:pt x="15828" y="3050"/>
                      <a:pt x="14914" y="2358"/>
                      <a:pt x="13925" y="1785"/>
                    </a:cubicBezTo>
                    <a:cubicBezTo>
                      <a:pt x="12919" y="1209"/>
                      <a:pt x="11841" y="765"/>
                      <a:pt x="10723" y="464"/>
                    </a:cubicBezTo>
                    <a:cubicBezTo>
                      <a:pt x="10488" y="400"/>
                      <a:pt x="10250" y="342"/>
                      <a:pt x="10007" y="294"/>
                    </a:cubicBezTo>
                    <a:cubicBezTo>
                      <a:pt x="9092" y="101"/>
                      <a:pt x="8160" y="1"/>
                      <a:pt x="72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689;p44"/>
              <p:cNvSpPr/>
              <p:nvPr/>
            </p:nvSpPr>
            <p:spPr>
              <a:xfrm>
                <a:off x="4260600" y="1042450"/>
                <a:ext cx="514300" cy="270925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10837" extrusionOk="0">
                    <a:moveTo>
                      <a:pt x="20571" y="1"/>
                    </a:moveTo>
                    <a:cubicBezTo>
                      <a:pt x="20274" y="81"/>
                      <a:pt x="20040" y="98"/>
                      <a:pt x="19784" y="98"/>
                    </a:cubicBezTo>
                    <a:cubicBezTo>
                      <a:pt x="19687" y="98"/>
                      <a:pt x="19587" y="95"/>
                      <a:pt x="19480" y="93"/>
                    </a:cubicBezTo>
                    <a:cubicBezTo>
                      <a:pt x="19350" y="90"/>
                      <a:pt x="19213" y="86"/>
                      <a:pt x="19069" y="86"/>
                    </a:cubicBezTo>
                    <a:cubicBezTo>
                      <a:pt x="18433" y="86"/>
                      <a:pt x="17643" y="155"/>
                      <a:pt x="16521" y="601"/>
                    </a:cubicBezTo>
                    <a:cubicBezTo>
                      <a:pt x="15141" y="1145"/>
                      <a:pt x="14523" y="1771"/>
                      <a:pt x="14021" y="2265"/>
                    </a:cubicBezTo>
                    <a:cubicBezTo>
                      <a:pt x="13646" y="2640"/>
                      <a:pt x="13403" y="2886"/>
                      <a:pt x="12676" y="3177"/>
                    </a:cubicBezTo>
                    <a:cubicBezTo>
                      <a:pt x="12099" y="3406"/>
                      <a:pt x="11758" y="3446"/>
                      <a:pt x="11375" y="3446"/>
                    </a:cubicBezTo>
                    <a:cubicBezTo>
                      <a:pt x="11277" y="3446"/>
                      <a:pt x="11177" y="3444"/>
                      <a:pt x="11069" y="3441"/>
                    </a:cubicBezTo>
                    <a:cubicBezTo>
                      <a:pt x="10932" y="3437"/>
                      <a:pt x="10788" y="3433"/>
                      <a:pt x="10634" y="3433"/>
                    </a:cubicBezTo>
                    <a:cubicBezTo>
                      <a:pt x="10003" y="3433"/>
                      <a:pt x="9214" y="3504"/>
                      <a:pt x="8110" y="3946"/>
                    </a:cubicBezTo>
                    <a:cubicBezTo>
                      <a:pt x="6736" y="4498"/>
                      <a:pt x="6112" y="5116"/>
                      <a:pt x="5616" y="5618"/>
                    </a:cubicBezTo>
                    <a:cubicBezTo>
                      <a:pt x="5241" y="5991"/>
                      <a:pt x="4995" y="6237"/>
                      <a:pt x="4268" y="6527"/>
                    </a:cubicBezTo>
                    <a:cubicBezTo>
                      <a:pt x="3693" y="6755"/>
                      <a:pt x="3353" y="6798"/>
                      <a:pt x="2976" y="6798"/>
                    </a:cubicBezTo>
                    <a:cubicBezTo>
                      <a:pt x="2876" y="6798"/>
                      <a:pt x="2774" y="6795"/>
                      <a:pt x="2664" y="6791"/>
                    </a:cubicBezTo>
                    <a:cubicBezTo>
                      <a:pt x="2529" y="6788"/>
                      <a:pt x="2388" y="6784"/>
                      <a:pt x="2238" y="6784"/>
                    </a:cubicBezTo>
                    <a:cubicBezTo>
                      <a:pt x="1664" y="6784"/>
                      <a:pt x="964" y="6842"/>
                      <a:pt x="6" y="7185"/>
                    </a:cubicBezTo>
                    <a:lnTo>
                      <a:pt x="6" y="9796"/>
                    </a:lnTo>
                    <a:cubicBezTo>
                      <a:pt x="1" y="10134"/>
                      <a:pt x="70" y="10472"/>
                      <a:pt x="202" y="10784"/>
                    </a:cubicBezTo>
                    <a:cubicBezTo>
                      <a:pt x="207" y="10802"/>
                      <a:pt x="217" y="10821"/>
                      <a:pt x="225" y="10837"/>
                    </a:cubicBezTo>
                    <a:cubicBezTo>
                      <a:pt x="416" y="10710"/>
                      <a:pt x="643" y="10594"/>
                      <a:pt x="965" y="10462"/>
                    </a:cubicBezTo>
                    <a:cubicBezTo>
                      <a:pt x="1545" y="10232"/>
                      <a:pt x="1882" y="10192"/>
                      <a:pt x="2263" y="10192"/>
                    </a:cubicBezTo>
                    <a:cubicBezTo>
                      <a:pt x="2360" y="10192"/>
                      <a:pt x="2459" y="10195"/>
                      <a:pt x="2566" y="10197"/>
                    </a:cubicBezTo>
                    <a:cubicBezTo>
                      <a:pt x="2705" y="10202"/>
                      <a:pt x="2851" y="10206"/>
                      <a:pt x="3005" y="10206"/>
                    </a:cubicBezTo>
                    <a:cubicBezTo>
                      <a:pt x="3637" y="10206"/>
                      <a:pt x="4420" y="10134"/>
                      <a:pt x="5529" y="9693"/>
                    </a:cubicBezTo>
                    <a:cubicBezTo>
                      <a:pt x="6908" y="9140"/>
                      <a:pt x="7526" y="8522"/>
                      <a:pt x="8026" y="8025"/>
                    </a:cubicBezTo>
                    <a:cubicBezTo>
                      <a:pt x="8401" y="7653"/>
                      <a:pt x="8649" y="7404"/>
                      <a:pt x="9370" y="7111"/>
                    </a:cubicBezTo>
                    <a:cubicBezTo>
                      <a:pt x="9945" y="6883"/>
                      <a:pt x="10284" y="6841"/>
                      <a:pt x="10663" y="6841"/>
                    </a:cubicBezTo>
                    <a:cubicBezTo>
                      <a:pt x="10763" y="6841"/>
                      <a:pt x="10866" y="6844"/>
                      <a:pt x="10977" y="6847"/>
                    </a:cubicBezTo>
                    <a:cubicBezTo>
                      <a:pt x="11107" y="6850"/>
                      <a:pt x="11243" y="6854"/>
                      <a:pt x="11387" y="6854"/>
                    </a:cubicBezTo>
                    <a:cubicBezTo>
                      <a:pt x="12022" y="6854"/>
                      <a:pt x="12814" y="6786"/>
                      <a:pt x="13939" y="6340"/>
                    </a:cubicBezTo>
                    <a:cubicBezTo>
                      <a:pt x="15316" y="5795"/>
                      <a:pt x="15937" y="5169"/>
                      <a:pt x="16431" y="4675"/>
                    </a:cubicBezTo>
                    <a:cubicBezTo>
                      <a:pt x="16806" y="4300"/>
                      <a:pt x="17054" y="4057"/>
                      <a:pt x="17781" y="3763"/>
                    </a:cubicBezTo>
                    <a:cubicBezTo>
                      <a:pt x="18354" y="3533"/>
                      <a:pt x="18694" y="3490"/>
                      <a:pt x="19075" y="3490"/>
                    </a:cubicBezTo>
                    <a:cubicBezTo>
                      <a:pt x="19174" y="3490"/>
                      <a:pt x="19277" y="3493"/>
                      <a:pt x="19387" y="3496"/>
                    </a:cubicBezTo>
                    <a:cubicBezTo>
                      <a:pt x="19533" y="3502"/>
                      <a:pt x="19689" y="3507"/>
                      <a:pt x="19855" y="3507"/>
                    </a:cubicBezTo>
                    <a:cubicBezTo>
                      <a:pt x="19948" y="3243"/>
                      <a:pt x="20035" y="2976"/>
                      <a:pt x="20114" y="2704"/>
                    </a:cubicBezTo>
                    <a:cubicBezTo>
                      <a:pt x="20362" y="1821"/>
                      <a:pt x="20516" y="915"/>
                      <a:pt x="205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690;p44"/>
              <p:cNvSpPr/>
              <p:nvPr/>
            </p:nvSpPr>
            <p:spPr>
              <a:xfrm>
                <a:off x="4260750" y="843725"/>
                <a:ext cx="500275" cy="255775"/>
              </a:xfrm>
              <a:custGeom>
                <a:avLst/>
                <a:gdLst/>
                <a:ahLst/>
                <a:cxnLst/>
                <a:rect l="l" t="t" r="r" b="b"/>
                <a:pathLst>
                  <a:path w="20011" h="10231" extrusionOk="0">
                    <a:moveTo>
                      <a:pt x="17616" y="1"/>
                    </a:moveTo>
                    <a:cubicBezTo>
                      <a:pt x="16988" y="1"/>
                      <a:pt x="16208" y="72"/>
                      <a:pt x="15111" y="512"/>
                    </a:cubicBezTo>
                    <a:cubicBezTo>
                      <a:pt x="13732" y="1061"/>
                      <a:pt x="13114" y="1685"/>
                      <a:pt x="12612" y="2182"/>
                    </a:cubicBezTo>
                    <a:cubicBezTo>
                      <a:pt x="12237" y="2557"/>
                      <a:pt x="11988" y="2805"/>
                      <a:pt x="11270" y="3091"/>
                    </a:cubicBezTo>
                    <a:cubicBezTo>
                      <a:pt x="10699" y="3319"/>
                      <a:pt x="10358" y="3361"/>
                      <a:pt x="9983" y="3361"/>
                    </a:cubicBezTo>
                    <a:cubicBezTo>
                      <a:pt x="9880" y="3361"/>
                      <a:pt x="9776" y="3358"/>
                      <a:pt x="9663" y="3355"/>
                    </a:cubicBezTo>
                    <a:cubicBezTo>
                      <a:pt x="9530" y="3351"/>
                      <a:pt x="9391" y="3348"/>
                      <a:pt x="9243" y="3348"/>
                    </a:cubicBezTo>
                    <a:cubicBezTo>
                      <a:pt x="8608" y="3348"/>
                      <a:pt x="7821" y="3416"/>
                      <a:pt x="6701" y="3862"/>
                    </a:cubicBezTo>
                    <a:cubicBezTo>
                      <a:pt x="5327" y="4412"/>
                      <a:pt x="4703" y="5030"/>
                      <a:pt x="4207" y="5532"/>
                    </a:cubicBezTo>
                    <a:cubicBezTo>
                      <a:pt x="3831" y="5907"/>
                      <a:pt x="3586" y="6156"/>
                      <a:pt x="2859" y="6444"/>
                    </a:cubicBezTo>
                    <a:cubicBezTo>
                      <a:pt x="2280" y="6673"/>
                      <a:pt x="1940" y="6713"/>
                      <a:pt x="1557" y="6713"/>
                    </a:cubicBezTo>
                    <a:cubicBezTo>
                      <a:pt x="1460" y="6713"/>
                      <a:pt x="1360" y="6711"/>
                      <a:pt x="1253" y="6708"/>
                    </a:cubicBezTo>
                    <a:cubicBezTo>
                      <a:pt x="1118" y="6704"/>
                      <a:pt x="976" y="6700"/>
                      <a:pt x="826" y="6700"/>
                    </a:cubicBezTo>
                    <a:cubicBezTo>
                      <a:pt x="578" y="6700"/>
                      <a:pt x="306" y="6711"/>
                      <a:pt x="0" y="6750"/>
                    </a:cubicBezTo>
                    <a:lnTo>
                      <a:pt x="0" y="10230"/>
                    </a:lnTo>
                    <a:cubicBezTo>
                      <a:pt x="336" y="10131"/>
                      <a:pt x="589" y="10112"/>
                      <a:pt x="866" y="10112"/>
                    </a:cubicBezTo>
                    <a:cubicBezTo>
                      <a:pt x="960" y="10112"/>
                      <a:pt x="1057" y="10114"/>
                      <a:pt x="1160" y="10116"/>
                    </a:cubicBezTo>
                    <a:cubicBezTo>
                      <a:pt x="1298" y="10121"/>
                      <a:pt x="1444" y="10125"/>
                      <a:pt x="1598" y="10125"/>
                    </a:cubicBezTo>
                    <a:cubicBezTo>
                      <a:pt x="2229" y="10125"/>
                      <a:pt x="3013" y="10053"/>
                      <a:pt x="4119" y="9612"/>
                    </a:cubicBezTo>
                    <a:cubicBezTo>
                      <a:pt x="5499" y="9059"/>
                      <a:pt x="6117" y="8441"/>
                      <a:pt x="6619" y="7944"/>
                    </a:cubicBezTo>
                    <a:cubicBezTo>
                      <a:pt x="6994" y="7569"/>
                      <a:pt x="7243" y="7321"/>
                      <a:pt x="7961" y="7030"/>
                    </a:cubicBezTo>
                    <a:cubicBezTo>
                      <a:pt x="8536" y="6802"/>
                      <a:pt x="8876" y="6760"/>
                      <a:pt x="9256" y="6760"/>
                    </a:cubicBezTo>
                    <a:cubicBezTo>
                      <a:pt x="9357" y="6760"/>
                      <a:pt x="9460" y="6763"/>
                      <a:pt x="9571" y="6766"/>
                    </a:cubicBezTo>
                    <a:cubicBezTo>
                      <a:pt x="9703" y="6769"/>
                      <a:pt x="9842" y="6773"/>
                      <a:pt x="9989" y="6773"/>
                    </a:cubicBezTo>
                    <a:cubicBezTo>
                      <a:pt x="10623" y="6773"/>
                      <a:pt x="11410" y="6705"/>
                      <a:pt x="12530" y="6259"/>
                    </a:cubicBezTo>
                    <a:cubicBezTo>
                      <a:pt x="13904" y="5714"/>
                      <a:pt x="14528" y="5088"/>
                      <a:pt x="15024" y="4594"/>
                    </a:cubicBezTo>
                    <a:cubicBezTo>
                      <a:pt x="15399" y="4219"/>
                      <a:pt x="15645" y="3970"/>
                      <a:pt x="16372" y="3682"/>
                    </a:cubicBezTo>
                    <a:cubicBezTo>
                      <a:pt x="16957" y="3448"/>
                      <a:pt x="17297" y="3411"/>
                      <a:pt x="17685" y="3411"/>
                    </a:cubicBezTo>
                    <a:cubicBezTo>
                      <a:pt x="17779" y="3411"/>
                      <a:pt x="17875" y="3413"/>
                      <a:pt x="17978" y="3416"/>
                    </a:cubicBezTo>
                    <a:cubicBezTo>
                      <a:pt x="18119" y="3420"/>
                      <a:pt x="18267" y="3425"/>
                      <a:pt x="18425" y="3425"/>
                    </a:cubicBezTo>
                    <a:cubicBezTo>
                      <a:pt x="18862" y="3425"/>
                      <a:pt x="19373" y="3389"/>
                      <a:pt x="20010" y="3220"/>
                    </a:cubicBezTo>
                    <a:cubicBezTo>
                      <a:pt x="19701" y="2229"/>
                      <a:pt x="19276" y="1275"/>
                      <a:pt x="18745" y="385"/>
                    </a:cubicBezTo>
                    <a:cubicBezTo>
                      <a:pt x="18665" y="258"/>
                      <a:pt x="18589" y="131"/>
                      <a:pt x="18509" y="10"/>
                    </a:cubicBezTo>
                    <a:cubicBezTo>
                      <a:pt x="18437" y="14"/>
                      <a:pt x="18364" y="16"/>
                      <a:pt x="18291" y="16"/>
                    </a:cubicBezTo>
                    <a:cubicBezTo>
                      <a:pt x="18218" y="16"/>
                      <a:pt x="18145" y="14"/>
                      <a:pt x="18071" y="10"/>
                    </a:cubicBezTo>
                    <a:cubicBezTo>
                      <a:pt x="17927" y="5"/>
                      <a:pt x="17777" y="1"/>
                      <a:pt x="176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691;p44"/>
              <p:cNvSpPr/>
              <p:nvPr/>
            </p:nvSpPr>
            <p:spPr>
              <a:xfrm>
                <a:off x="4260800" y="697900"/>
                <a:ext cx="383425" cy="216225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8649" extrusionOk="0">
                    <a:moveTo>
                      <a:pt x="10002" y="0"/>
                    </a:moveTo>
                    <a:cubicBezTo>
                      <a:pt x="9140" y="447"/>
                      <a:pt x="8668" y="915"/>
                      <a:pt x="8274" y="1311"/>
                    </a:cubicBezTo>
                    <a:cubicBezTo>
                      <a:pt x="7899" y="1684"/>
                      <a:pt x="7650" y="1937"/>
                      <a:pt x="6924" y="2225"/>
                    </a:cubicBezTo>
                    <a:cubicBezTo>
                      <a:pt x="6346" y="2455"/>
                      <a:pt x="6009" y="2495"/>
                      <a:pt x="5627" y="2495"/>
                    </a:cubicBezTo>
                    <a:cubicBezTo>
                      <a:pt x="5530" y="2495"/>
                      <a:pt x="5430" y="2492"/>
                      <a:pt x="5322" y="2489"/>
                    </a:cubicBezTo>
                    <a:cubicBezTo>
                      <a:pt x="5187" y="2486"/>
                      <a:pt x="5046" y="2482"/>
                      <a:pt x="4896" y="2482"/>
                    </a:cubicBezTo>
                    <a:cubicBezTo>
                      <a:pt x="4262" y="2482"/>
                      <a:pt x="3475" y="2550"/>
                      <a:pt x="2360" y="2997"/>
                    </a:cubicBezTo>
                    <a:cubicBezTo>
                      <a:pt x="1105" y="3494"/>
                      <a:pt x="476" y="4051"/>
                      <a:pt x="1" y="4524"/>
                    </a:cubicBezTo>
                    <a:lnTo>
                      <a:pt x="1" y="8649"/>
                    </a:lnTo>
                    <a:cubicBezTo>
                      <a:pt x="1221" y="8126"/>
                      <a:pt x="1805" y="7547"/>
                      <a:pt x="2273" y="7074"/>
                    </a:cubicBezTo>
                    <a:cubicBezTo>
                      <a:pt x="2648" y="6699"/>
                      <a:pt x="2897" y="6453"/>
                      <a:pt x="3623" y="6165"/>
                    </a:cubicBezTo>
                    <a:cubicBezTo>
                      <a:pt x="4192" y="5937"/>
                      <a:pt x="4528" y="5894"/>
                      <a:pt x="4903" y="5894"/>
                    </a:cubicBezTo>
                    <a:cubicBezTo>
                      <a:pt x="5005" y="5894"/>
                      <a:pt x="5111" y="5897"/>
                      <a:pt x="5225" y="5901"/>
                    </a:cubicBezTo>
                    <a:cubicBezTo>
                      <a:pt x="5354" y="5904"/>
                      <a:pt x="5489" y="5907"/>
                      <a:pt x="5632" y="5907"/>
                    </a:cubicBezTo>
                    <a:cubicBezTo>
                      <a:pt x="6268" y="5907"/>
                      <a:pt x="7058" y="5842"/>
                      <a:pt x="8184" y="5393"/>
                    </a:cubicBezTo>
                    <a:cubicBezTo>
                      <a:pt x="9563" y="4844"/>
                      <a:pt x="10187" y="4225"/>
                      <a:pt x="10684" y="3723"/>
                    </a:cubicBezTo>
                    <a:cubicBezTo>
                      <a:pt x="11056" y="3348"/>
                      <a:pt x="11305" y="3103"/>
                      <a:pt x="12031" y="2812"/>
                    </a:cubicBezTo>
                    <a:cubicBezTo>
                      <a:pt x="12611" y="2582"/>
                      <a:pt x="12950" y="2542"/>
                      <a:pt x="13333" y="2542"/>
                    </a:cubicBezTo>
                    <a:cubicBezTo>
                      <a:pt x="13430" y="2542"/>
                      <a:pt x="13530" y="2545"/>
                      <a:pt x="13638" y="2548"/>
                    </a:cubicBezTo>
                    <a:cubicBezTo>
                      <a:pt x="13778" y="2552"/>
                      <a:pt x="13924" y="2557"/>
                      <a:pt x="14080" y="2557"/>
                    </a:cubicBezTo>
                    <a:cubicBezTo>
                      <a:pt x="14439" y="2557"/>
                      <a:pt x="14848" y="2533"/>
                      <a:pt x="15337" y="2431"/>
                    </a:cubicBezTo>
                    <a:cubicBezTo>
                      <a:pt x="14888" y="2088"/>
                      <a:pt x="14415" y="1773"/>
                      <a:pt x="13920" y="1491"/>
                    </a:cubicBezTo>
                    <a:cubicBezTo>
                      <a:pt x="12914" y="915"/>
                      <a:pt x="11838" y="471"/>
                      <a:pt x="10718" y="170"/>
                    </a:cubicBezTo>
                    <a:cubicBezTo>
                      <a:pt x="10483" y="106"/>
                      <a:pt x="10245" y="48"/>
                      <a:pt x="10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692;p44"/>
              <p:cNvSpPr/>
              <p:nvPr/>
            </p:nvSpPr>
            <p:spPr>
              <a:xfrm>
                <a:off x="4441800" y="1223450"/>
                <a:ext cx="263675" cy="126650"/>
              </a:xfrm>
              <a:custGeom>
                <a:avLst/>
                <a:gdLst/>
                <a:ahLst/>
                <a:cxnLst/>
                <a:rect l="l" t="t" r="r" b="b"/>
                <a:pathLst>
                  <a:path w="10547" h="5066" extrusionOk="0">
                    <a:moveTo>
                      <a:pt x="10546" y="1"/>
                    </a:moveTo>
                    <a:cubicBezTo>
                      <a:pt x="10060" y="328"/>
                      <a:pt x="9735" y="653"/>
                      <a:pt x="9452" y="933"/>
                    </a:cubicBezTo>
                    <a:cubicBezTo>
                      <a:pt x="9077" y="1309"/>
                      <a:pt x="8829" y="1562"/>
                      <a:pt x="8102" y="1850"/>
                    </a:cubicBezTo>
                    <a:cubicBezTo>
                      <a:pt x="7525" y="2080"/>
                      <a:pt x="7184" y="2120"/>
                      <a:pt x="6801" y="2120"/>
                    </a:cubicBezTo>
                    <a:cubicBezTo>
                      <a:pt x="6703" y="2120"/>
                      <a:pt x="6603" y="2117"/>
                      <a:pt x="6495" y="2115"/>
                    </a:cubicBezTo>
                    <a:cubicBezTo>
                      <a:pt x="6365" y="2111"/>
                      <a:pt x="6229" y="2108"/>
                      <a:pt x="6085" y="2108"/>
                    </a:cubicBezTo>
                    <a:cubicBezTo>
                      <a:pt x="5449" y="2108"/>
                      <a:pt x="4658" y="2176"/>
                      <a:pt x="3536" y="2622"/>
                    </a:cubicBezTo>
                    <a:cubicBezTo>
                      <a:pt x="2157" y="3166"/>
                      <a:pt x="1538" y="3790"/>
                      <a:pt x="1042" y="4286"/>
                    </a:cubicBezTo>
                    <a:cubicBezTo>
                      <a:pt x="727" y="4604"/>
                      <a:pt x="495" y="4831"/>
                      <a:pt x="1" y="5066"/>
                    </a:cubicBezTo>
                    <a:cubicBezTo>
                      <a:pt x="1174" y="5058"/>
                      <a:pt x="2342" y="4905"/>
                      <a:pt x="3478" y="4604"/>
                    </a:cubicBezTo>
                    <a:cubicBezTo>
                      <a:pt x="4596" y="4302"/>
                      <a:pt x="5671" y="3864"/>
                      <a:pt x="6680" y="3293"/>
                    </a:cubicBezTo>
                    <a:cubicBezTo>
                      <a:pt x="7671" y="2735"/>
                      <a:pt x="8586" y="2054"/>
                      <a:pt x="9402" y="1264"/>
                    </a:cubicBezTo>
                    <a:cubicBezTo>
                      <a:pt x="9809" y="865"/>
                      <a:pt x="10192" y="445"/>
                      <a:pt x="105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693;p44"/>
              <p:cNvSpPr/>
              <p:nvPr/>
            </p:nvSpPr>
            <p:spPr>
              <a:xfrm>
                <a:off x="4410025" y="705600"/>
                <a:ext cx="196575" cy="116650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4666" extrusionOk="0">
                    <a:moveTo>
                      <a:pt x="3921" y="0"/>
                    </a:moveTo>
                    <a:cubicBezTo>
                      <a:pt x="1787" y="0"/>
                      <a:pt x="1" y="1734"/>
                      <a:pt x="1" y="3931"/>
                    </a:cubicBezTo>
                    <a:lnTo>
                      <a:pt x="1" y="3941"/>
                    </a:lnTo>
                    <a:cubicBezTo>
                      <a:pt x="1" y="4362"/>
                      <a:pt x="361" y="4666"/>
                      <a:pt x="761" y="4666"/>
                    </a:cubicBezTo>
                    <a:cubicBezTo>
                      <a:pt x="841" y="4666"/>
                      <a:pt x="922" y="4654"/>
                      <a:pt x="1002" y="4628"/>
                    </a:cubicBezTo>
                    <a:cubicBezTo>
                      <a:pt x="1940" y="4332"/>
                      <a:pt x="2917" y="4179"/>
                      <a:pt x="3902" y="4179"/>
                    </a:cubicBezTo>
                    <a:cubicBezTo>
                      <a:pt x="3910" y="4179"/>
                      <a:pt x="3919" y="4179"/>
                      <a:pt x="3927" y="4179"/>
                    </a:cubicBezTo>
                    <a:cubicBezTo>
                      <a:pt x="3936" y="4179"/>
                      <a:pt x="3944" y="4179"/>
                      <a:pt x="3953" y="4179"/>
                    </a:cubicBezTo>
                    <a:cubicBezTo>
                      <a:pt x="4935" y="4179"/>
                      <a:pt x="5912" y="4330"/>
                      <a:pt x="6850" y="4626"/>
                    </a:cubicBezTo>
                    <a:cubicBezTo>
                      <a:pt x="6930" y="4652"/>
                      <a:pt x="7010" y="4664"/>
                      <a:pt x="7089" y="4664"/>
                    </a:cubicBezTo>
                    <a:cubicBezTo>
                      <a:pt x="7502" y="4664"/>
                      <a:pt x="7863" y="4325"/>
                      <a:pt x="7854" y="3880"/>
                    </a:cubicBezTo>
                    <a:cubicBezTo>
                      <a:pt x="7843" y="3326"/>
                      <a:pt x="7714" y="2779"/>
                      <a:pt x="7468" y="2279"/>
                    </a:cubicBezTo>
                    <a:cubicBezTo>
                      <a:pt x="6897" y="1080"/>
                      <a:pt x="5750" y="197"/>
                      <a:pt x="4432" y="33"/>
                    </a:cubicBezTo>
                    <a:cubicBezTo>
                      <a:pt x="4260" y="11"/>
                      <a:pt x="4089" y="0"/>
                      <a:pt x="39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694;p44"/>
              <p:cNvSpPr/>
              <p:nvPr/>
            </p:nvSpPr>
            <p:spPr>
              <a:xfrm>
                <a:off x="4454213" y="709749"/>
                <a:ext cx="93897" cy="93969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0" extrusionOk="0">
                    <a:moveTo>
                      <a:pt x="2328" y="1"/>
                    </a:moveTo>
                    <a:cubicBezTo>
                      <a:pt x="1041" y="1"/>
                      <a:pt x="0" y="1044"/>
                      <a:pt x="0" y="2328"/>
                    </a:cubicBezTo>
                    <a:cubicBezTo>
                      <a:pt x="0" y="3615"/>
                      <a:pt x="1041" y="4659"/>
                      <a:pt x="2328" y="4659"/>
                    </a:cubicBezTo>
                    <a:cubicBezTo>
                      <a:pt x="3615" y="4659"/>
                      <a:pt x="4656" y="3615"/>
                      <a:pt x="4656" y="2328"/>
                    </a:cubicBezTo>
                    <a:cubicBezTo>
                      <a:pt x="4656" y="1044"/>
                      <a:pt x="3615" y="1"/>
                      <a:pt x="2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695;p44"/>
              <p:cNvSpPr/>
              <p:nvPr/>
            </p:nvSpPr>
            <p:spPr>
              <a:xfrm>
                <a:off x="4333725" y="829300"/>
                <a:ext cx="349025" cy="382025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15281" extrusionOk="0">
                    <a:moveTo>
                      <a:pt x="6977" y="2434"/>
                    </a:moveTo>
                    <a:cubicBezTo>
                      <a:pt x="7183" y="2434"/>
                      <a:pt x="7391" y="2449"/>
                      <a:pt x="7595" y="2478"/>
                    </a:cubicBezTo>
                    <a:cubicBezTo>
                      <a:pt x="7806" y="2505"/>
                      <a:pt x="8012" y="2547"/>
                      <a:pt x="8216" y="2605"/>
                    </a:cubicBezTo>
                    <a:cubicBezTo>
                      <a:pt x="8646" y="2729"/>
                      <a:pt x="9059" y="2917"/>
                      <a:pt x="9434" y="3163"/>
                    </a:cubicBezTo>
                    <a:cubicBezTo>
                      <a:pt x="9672" y="3313"/>
                      <a:pt x="9891" y="3485"/>
                      <a:pt x="10092" y="3678"/>
                    </a:cubicBezTo>
                    <a:cubicBezTo>
                      <a:pt x="11003" y="4534"/>
                      <a:pt x="11519" y="5729"/>
                      <a:pt x="11519" y="6978"/>
                    </a:cubicBezTo>
                    <a:lnTo>
                      <a:pt x="11519" y="8305"/>
                    </a:lnTo>
                    <a:cubicBezTo>
                      <a:pt x="11516" y="8648"/>
                      <a:pt x="11479" y="8992"/>
                      <a:pt x="11405" y="9327"/>
                    </a:cubicBezTo>
                    <a:cubicBezTo>
                      <a:pt x="11323" y="9679"/>
                      <a:pt x="11199" y="10020"/>
                      <a:pt x="11038" y="10342"/>
                    </a:cubicBezTo>
                    <a:cubicBezTo>
                      <a:pt x="10433" y="11536"/>
                      <a:pt x="9336" y="12406"/>
                      <a:pt x="8036" y="12720"/>
                    </a:cubicBezTo>
                    <a:cubicBezTo>
                      <a:pt x="7686" y="12803"/>
                      <a:pt x="7328" y="12844"/>
                      <a:pt x="6970" y="12844"/>
                    </a:cubicBezTo>
                    <a:cubicBezTo>
                      <a:pt x="6641" y="12844"/>
                      <a:pt x="6312" y="12809"/>
                      <a:pt x="5988" y="12739"/>
                    </a:cubicBezTo>
                    <a:cubicBezTo>
                      <a:pt x="5566" y="12643"/>
                      <a:pt x="5156" y="12488"/>
                      <a:pt x="4778" y="12276"/>
                    </a:cubicBezTo>
                    <a:cubicBezTo>
                      <a:pt x="3983" y="11838"/>
                      <a:pt x="3341" y="11174"/>
                      <a:pt x="2929" y="10368"/>
                    </a:cubicBezTo>
                    <a:cubicBezTo>
                      <a:pt x="2762" y="10035"/>
                      <a:pt x="2635" y="9687"/>
                      <a:pt x="2551" y="9327"/>
                    </a:cubicBezTo>
                    <a:cubicBezTo>
                      <a:pt x="2474" y="8992"/>
                      <a:pt x="2437" y="8651"/>
                      <a:pt x="2437" y="8307"/>
                    </a:cubicBezTo>
                    <a:lnTo>
                      <a:pt x="2437" y="6978"/>
                    </a:lnTo>
                    <a:cubicBezTo>
                      <a:pt x="2440" y="5721"/>
                      <a:pt x="2960" y="4524"/>
                      <a:pt x="3874" y="3662"/>
                    </a:cubicBezTo>
                    <a:cubicBezTo>
                      <a:pt x="4004" y="3538"/>
                      <a:pt x="4144" y="3424"/>
                      <a:pt x="4292" y="3321"/>
                    </a:cubicBezTo>
                    <a:cubicBezTo>
                      <a:pt x="4659" y="3047"/>
                      <a:pt x="5069" y="2830"/>
                      <a:pt x="5505" y="2679"/>
                    </a:cubicBezTo>
                    <a:cubicBezTo>
                      <a:pt x="5788" y="2582"/>
                      <a:pt x="6081" y="2513"/>
                      <a:pt x="6377" y="2476"/>
                    </a:cubicBezTo>
                    <a:cubicBezTo>
                      <a:pt x="6575" y="2449"/>
                      <a:pt x="6776" y="2434"/>
                      <a:pt x="6977" y="2434"/>
                    </a:cubicBezTo>
                    <a:close/>
                    <a:moveTo>
                      <a:pt x="6980" y="1"/>
                    </a:moveTo>
                    <a:cubicBezTo>
                      <a:pt x="6673" y="1"/>
                      <a:pt x="6366" y="21"/>
                      <a:pt x="6060" y="61"/>
                    </a:cubicBezTo>
                    <a:cubicBezTo>
                      <a:pt x="5597" y="119"/>
                      <a:pt x="5143" y="225"/>
                      <a:pt x="4702" y="380"/>
                    </a:cubicBezTo>
                    <a:cubicBezTo>
                      <a:pt x="4046" y="605"/>
                      <a:pt x="3428" y="930"/>
                      <a:pt x="2870" y="1345"/>
                    </a:cubicBezTo>
                    <a:cubicBezTo>
                      <a:pt x="2630" y="1511"/>
                      <a:pt x="2405" y="1696"/>
                      <a:pt x="2197" y="1900"/>
                    </a:cubicBezTo>
                    <a:cubicBezTo>
                      <a:pt x="796" y="3218"/>
                      <a:pt x="3" y="5055"/>
                      <a:pt x="3" y="6978"/>
                    </a:cubicBezTo>
                    <a:lnTo>
                      <a:pt x="3" y="8307"/>
                    </a:lnTo>
                    <a:cubicBezTo>
                      <a:pt x="1" y="8839"/>
                      <a:pt x="62" y="9367"/>
                      <a:pt x="181" y="9885"/>
                    </a:cubicBezTo>
                    <a:cubicBezTo>
                      <a:pt x="310" y="10432"/>
                      <a:pt x="503" y="10963"/>
                      <a:pt x="757" y="11468"/>
                    </a:cubicBezTo>
                    <a:cubicBezTo>
                      <a:pt x="1385" y="12707"/>
                      <a:pt x="2374" y="13727"/>
                      <a:pt x="3592" y="14401"/>
                    </a:cubicBezTo>
                    <a:cubicBezTo>
                      <a:pt x="4178" y="14731"/>
                      <a:pt x="4810" y="14971"/>
                      <a:pt x="5465" y="15114"/>
                    </a:cubicBezTo>
                    <a:cubicBezTo>
                      <a:pt x="5962" y="15225"/>
                      <a:pt x="6469" y="15280"/>
                      <a:pt x="6977" y="15280"/>
                    </a:cubicBezTo>
                    <a:cubicBezTo>
                      <a:pt x="9616" y="15280"/>
                      <a:pt x="12031" y="13790"/>
                      <a:pt x="13218" y="11433"/>
                    </a:cubicBezTo>
                    <a:cubicBezTo>
                      <a:pt x="13707" y="10464"/>
                      <a:pt x="13960" y="9391"/>
                      <a:pt x="13955" y="8307"/>
                    </a:cubicBezTo>
                    <a:lnTo>
                      <a:pt x="13955" y="6976"/>
                    </a:lnTo>
                    <a:cubicBezTo>
                      <a:pt x="13955" y="5057"/>
                      <a:pt x="13162" y="3226"/>
                      <a:pt x="11770" y="1910"/>
                    </a:cubicBezTo>
                    <a:cubicBezTo>
                      <a:pt x="11461" y="1614"/>
                      <a:pt x="11122" y="1348"/>
                      <a:pt x="10760" y="1118"/>
                    </a:cubicBezTo>
                    <a:cubicBezTo>
                      <a:pt x="10182" y="740"/>
                      <a:pt x="9550" y="452"/>
                      <a:pt x="8884" y="262"/>
                    </a:cubicBezTo>
                    <a:cubicBezTo>
                      <a:pt x="8262" y="88"/>
                      <a:pt x="7622" y="1"/>
                      <a:pt x="69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696;p44"/>
              <p:cNvSpPr/>
              <p:nvPr/>
            </p:nvSpPr>
            <p:spPr>
              <a:xfrm>
                <a:off x="4364175" y="859650"/>
                <a:ext cx="287975" cy="321225"/>
              </a:xfrm>
              <a:custGeom>
                <a:avLst/>
                <a:gdLst/>
                <a:ahLst/>
                <a:cxnLst/>
                <a:rect l="l" t="t" r="r" b="b"/>
                <a:pathLst>
                  <a:path w="11519" h="12849" extrusionOk="0">
                    <a:moveTo>
                      <a:pt x="5761" y="1"/>
                    </a:moveTo>
                    <a:cubicBezTo>
                      <a:pt x="5505" y="1"/>
                      <a:pt x="5249" y="19"/>
                      <a:pt x="4995" y="54"/>
                    </a:cubicBezTo>
                    <a:cubicBezTo>
                      <a:pt x="4614" y="102"/>
                      <a:pt x="4239" y="192"/>
                      <a:pt x="3877" y="319"/>
                    </a:cubicBezTo>
                    <a:cubicBezTo>
                      <a:pt x="3328" y="509"/>
                      <a:pt x="2810" y="784"/>
                      <a:pt x="2345" y="1132"/>
                    </a:cubicBezTo>
                    <a:cubicBezTo>
                      <a:pt x="2154" y="1264"/>
                      <a:pt x="1975" y="1412"/>
                      <a:pt x="1808" y="1576"/>
                    </a:cubicBezTo>
                    <a:cubicBezTo>
                      <a:pt x="656" y="2665"/>
                      <a:pt x="4" y="4179"/>
                      <a:pt x="1" y="5764"/>
                    </a:cubicBezTo>
                    <a:lnTo>
                      <a:pt x="1" y="7093"/>
                    </a:lnTo>
                    <a:cubicBezTo>
                      <a:pt x="1" y="7529"/>
                      <a:pt x="49" y="7965"/>
                      <a:pt x="149" y="8393"/>
                    </a:cubicBezTo>
                    <a:cubicBezTo>
                      <a:pt x="255" y="8845"/>
                      <a:pt x="413" y="9284"/>
                      <a:pt x="619" y="9699"/>
                    </a:cubicBezTo>
                    <a:cubicBezTo>
                      <a:pt x="1145" y="10724"/>
                      <a:pt x="1964" y="11572"/>
                      <a:pt x="2974" y="12127"/>
                    </a:cubicBezTo>
                    <a:cubicBezTo>
                      <a:pt x="3452" y="12397"/>
                      <a:pt x="3970" y="12595"/>
                      <a:pt x="4506" y="12711"/>
                    </a:cubicBezTo>
                    <a:cubicBezTo>
                      <a:pt x="4918" y="12801"/>
                      <a:pt x="5338" y="12848"/>
                      <a:pt x="5759" y="12848"/>
                    </a:cubicBezTo>
                    <a:cubicBezTo>
                      <a:pt x="7938" y="12848"/>
                      <a:pt x="9931" y="11620"/>
                      <a:pt x="10911" y="9672"/>
                    </a:cubicBezTo>
                    <a:cubicBezTo>
                      <a:pt x="11112" y="9265"/>
                      <a:pt x="11268" y="8837"/>
                      <a:pt x="11373" y="8396"/>
                    </a:cubicBezTo>
                    <a:cubicBezTo>
                      <a:pt x="11469" y="7968"/>
                      <a:pt x="11519" y="7532"/>
                      <a:pt x="11519" y="7093"/>
                    </a:cubicBezTo>
                    <a:lnTo>
                      <a:pt x="11519" y="5764"/>
                    </a:lnTo>
                    <a:cubicBezTo>
                      <a:pt x="11519" y="4179"/>
                      <a:pt x="10863" y="2662"/>
                      <a:pt x="9709" y="1576"/>
                    </a:cubicBezTo>
                    <a:cubicBezTo>
                      <a:pt x="9452" y="1331"/>
                      <a:pt x="9172" y="1111"/>
                      <a:pt x="8874" y="921"/>
                    </a:cubicBezTo>
                    <a:cubicBezTo>
                      <a:pt x="8401" y="612"/>
                      <a:pt x="7883" y="377"/>
                      <a:pt x="7341" y="221"/>
                    </a:cubicBezTo>
                    <a:cubicBezTo>
                      <a:pt x="7074" y="144"/>
                      <a:pt x="6802" y="89"/>
                      <a:pt x="6527" y="54"/>
                    </a:cubicBezTo>
                    <a:cubicBezTo>
                      <a:pt x="6274" y="19"/>
                      <a:pt x="6017" y="1"/>
                      <a:pt x="5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697;p44"/>
              <p:cNvSpPr/>
              <p:nvPr/>
            </p:nvSpPr>
            <p:spPr>
              <a:xfrm>
                <a:off x="4367875" y="957675"/>
                <a:ext cx="280650" cy="223200"/>
              </a:xfrm>
              <a:custGeom>
                <a:avLst/>
                <a:gdLst/>
                <a:ahLst/>
                <a:cxnLst/>
                <a:rect l="l" t="t" r="r" b="b"/>
                <a:pathLst>
                  <a:path w="11226" h="8928" extrusionOk="0">
                    <a:moveTo>
                      <a:pt x="5613" y="1"/>
                    </a:moveTo>
                    <a:cubicBezTo>
                      <a:pt x="5357" y="1"/>
                      <a:pt x="5101" y="19"/>
                      <a:pt x="4847" y="54"/>
                    </a:cubicBezTo>
                    <a:cubicBezTo>
                      <a:pt x="4466" y="102"/>
                      <a:pt x="4091" y="189"/>
                      <a:pt x="3729" y="319"/>
                    </a:cubicBezTo>
                    <a:cubicBezTo>
                      <a:pt x="3180" y="506"/>
                      <a:pt x="2662" y="781"/>
                      <a:pt x="2197" y="1133"/>
                    </a:cubicBezTo>
                    <a:cubicBezTo>
                      <a:pt x="2006" y="1265"/>
                      <a:pt x="1827" y="1413"/>
                      <a:pt x="1660" y="1574"/>
                    </a:cubicBezTo>
                    <a:cubicBezTo>
                      <a:pt x="1060" y="2137"/>
                      <a:pt x="590" y="2824"/>
                      <a:pt x="284" y="3585"/>
                    </a:cubicBezTo>
                    <a:cubicBezTo>
                      <a:pt x="162" y="3873"/>
                      <a:pt x="70" y="4169"/>
                      <a:pt x="1" y="4472"/>
                    </a:cubicBezTo>
                    <a:cubicBezTo>
                      <a:pt x="107" y="4924"/>
                      <a:pt x="265" y="5363"/>
                      <a:pt x="471" y="5778"/>
                    </a:cubicBezTo>
                    <a:cubicBezTo>
                      <a:pt x="997" y="6803"/>
                      <a:pt x="1816" y="7651"/>
                      <a:pt x="2826" y="8206"/>
                    </a:cubicBezTo>
                    <a:cubicBezTo>
                      <a:pt x="3304" y="8476"/>
                      <a:pt x="3822" y="8674"/>
                      <a:pt x="4358" y="8793"/>
                    </a:cubicBezTo>
                    <a:cubicBezTo>
                      <a:pt x="4770" y="8882"/>
                      <a:pt x="5190" y="8927"/>
                      <a:pt x="5611" y="8927"/>
                    </a:cubicBezTo>
                    <a:cubicBezTo>
                      <a:pt x="7790" y="8927"/>
                      <a:pt x="9783" y="7699"/>
                      <a:pt x="10763" y="5754"/>
                    </a:cubicBezTo>
                    <a:cubicBezTo>
                      <a:pt x="10964" y="5347"/>
                      <a:pt x="11120" y="4919"/>
                      <a:pt x="11225" y="4478"/>
                    </a:cubicBezTo>
                    <a:cubicBezTo>
                      <a:pt x="11157" y="4171"/>
                      <a:pt x="11062" y="3873"/>
                      <a:pt x="10943" y="3585"/>
                    </a:cubicBezTo>
                    <a:cubicBezTo>
                      <a:pt x="10634" y="2821"/>
                      <a:pt x="10161" y="2134"/>
                      <a:pt x="9558" y="1574"/>
                    </a:cubicBezTo>
                    <a:cubicBezTo>
                      <a:pt x="9304" y="1328"/>
                      <a:pt x="9024" y="1109"/>
                      <a:pt x="8726" y="921"/>
                    </a:cubicBezTo>
                    <a:cubicBezTo>
                      <a:pt x="8253" y="612"/>
                      <a:pt x="7735" y="374"/>
                      <a:pt x="7193" y="218"/>
                    </a:cubicBezTo>
                    <a:cubicBezTo>
                      <a:pt x="6926" y="144"/>
                      <a:pt x="6654" y="89"/>
                      <a:pt x="6379" y="54"/>
                    </a:cubicBezTo>
                    <a:cubicBezTo>
                      <a:pt x="6126" y="19"/>
                      <a:pt x="5869" y="1"/>
                      <a:pt x="5613" y="1"/>
                    </a:cubicBezTo>
                    <a:close/>
                  </a:path>
                </a:pathLst>
              </a:custGeom>
              <a:solidFill>
                <a:srgbClr val="000000">
                  <a:alpha val="26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698;p44"/>
              <p:cNvSpPr/>
              <p:nvPr/>
            </p:nvSpPr>
            <p:spPr>
              <a:xfrm>
                <a:off x="4379700" y="1099200"/>
                <a:ext cx="257275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3268" extrusionOk="0">
                    <a:moveTo>
                      <a:pt x="9256" y="0"/>
                    </a:moveTo>
                    <a:cubicBezTo>
                      <a:pt x="9242" y="0"/>
                      <a:pt x="9228" y="0"/>
                      <a:pt x="9215" y="0"/>
                    </a:cubicBezTo>
                    <a:cubicBezTo>
                      <a:pt x="7769" y="0"/>
                      <a:pt x="6366" y="476"/>
                      <a:pt x="5219" y="1353"/>
                    </a:cubicBezTo>
                    <a:cubicBezTo>
                      <a:pt x="4075" y="476"/>
                      <a:pt x="2675" y="0"/>
                      <a:pt x="1232" y="0"/>
                    </a:cubicBezTo>
                    <a:cubicBezTo>
                      <a:pt x="1219" y="0"/>
                      <a:pt x="1206" y="0"/>
                      <a:pt x="1193" y="0"/>
                    </a:cubicBezTo>
                    <a:cubicBezTo>
                      <a:pt x="792" y="0"/>
                      <a:pt x="393" y="40"/>
                      <a:pt x="1" y="117"/>
                    </a:cubicBezTo>
                    <a:cubicBezTo>
                      <a:pt x="836" y="1760"/>
                      <a:pt x="2408" y="2904"/>
                      <a:pt x="4231" y="3195"/>
                    </a:cubicBezTo>
                    <a:cubicBezTo>
                      <a:pt x="4534" y="3243"/>
                      <a:pt x="4837" y="3267"/>
                      <a:pt x="5138" y="3267"/>
                    </a:cubicBezTo>
                    <a:cubicBezTo>
                      <a:pt x="6652" y="3267"/>
                      <a:pt x="8121" y="2669"/>
                      <a:pt x="9209" y="1583"/>
                    </a:cubicBezTo>
                    <a:cubicBezTo>
                      <a:pt x="9648" y="1147"/>
                      <a:pt x="10013" y="645"/>
                      <a:pt x="10290" y="93"/>
                    </a:cubicBezTo>
                    <a:cubicBezTo>
                      <a:pt x="9947" y="32"/>
                      <a:pt x="9602" y="0"/>
                      <a:pt x="9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699;p44"/>
              <p:cNvSpPr/>
              <p:nvPr/>
            </p:nvSpPr>
            <p:spPr>
              <a:xfrm>
                <a:off x="4488975" y="859725"/>
                <a:ext cx="3847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336" extrusionOk="0">
                    <a:moveTo>
                      <a:pt x="769" y="0"/>
                    </a:moveTo>
                    <a:cubicBezTo>
                      <a:pt x="513" y="0"/>
                      <a:pt x="257" y="18"/>
                      <a:pt x="3" y="54"/>
                    </a:cubicBezTo>
                    <a:lnTo>
                      <a:pt x="3" y="567"/>
                    </a:lnTo>
                    <a:cubicBezTo>
                      <a:pt x="0" y="989"/>
                      <a:pt x="344" y="1333"/>
                      <a:pt x="767" y="1335"/>
                    </a:cubicBezTo>
                    <a:lnTo>
                      <a:pt x="772" y="1335"/>
                    </a:lnTo>
                    <a:cubicBezTo>
                      <a:pt x="1195" y="1333"/>
                      <a:pt x="1538" y="989"/>
                      <a:pt x="1535" y="567"/>
                    </a:cubicBezTo>
                    <a:lnTo>
                      <a:pt x="1535" y="54"/>
                    </a:lnTo>
                    <a:cubicBezTo>
                      <a:pt x="1282" y="18"/>
                      <a:pt x="1025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700;p44"/>
              <p:cNvSpPr/>
              <p:nvPr/>
            </p:nvSpPr>
            <p:spPr>
              <a:xfrm>
                <a:off x="4438500" y="1137700"/>
                <a:ext cx="38350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92" extrusionOk="0">
                    <a:moveTo>
                      <a:pt x="767" y="1"/>
                    </a:moveTo>
                    <a:cubicBezTo>
                      <a:pt x="341" y="1"/>
                      <a:pt x="1" y="344"/>
                      <a:pt x="1" y="767"/>
                    </a:cubicBezTo>
                    <a:lnTo>
                      <a:pt x="1" y="1005"/>
                    </a:lnTo>
                    <a:cubicBezTo>
                      <a:pt x="479" y="1275"/>
                      <a:pt x="997" y="1473"/>
                      <a:pt x="1533" y="1592"/>
                    </a:cubicBezTo>
                    <a:lnTo>
                      <a:pt x="1533" y="767"/>
                    </a:lnTo>
                    <a:cubicBezTo>
                      <a:pt x="1533" y="344"/>
                      <a:pt x="1190" y="1"/>
                      <a:pt x="7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701;p44"/>
              <p:cNvSpPr/>
              <p:nvPr/>
            </p:nvSpPr>
            <p:spPr>
              <a:xfrm>
                <a:off x="4541950" y="1137700"/>
                <a:ext cx="38400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66" extrusionOk="0">
                    <a:moveTo>
                      <a:pt x="767" y="1"/>
                    </a:moveTo>
                    <a:cubicBezTo>
                      <a:pt x="344" y="1"/>
                      <a:pt x="0" y="344"/>
                      <a:pt x="0" y="767"/>
                    </a:cubicBezTo>
                    <a:lnTo>
                      <a:pt x="0" y="1565"/>
                    </a:lnTo>
                    <a:cubicBezTo>
                      <a:pt x="539" y="1436"/>
                      <a:pt x="1057" y="1227"/>
                      <a:pt x="1536" y="947"/>
                    </a:cubicBezTo>
                    <a:lnTo>
                      <a:pt x="1536" y="767"/>
                    </a:lnTo>
                    <a:cubicBezTo>
                      <a:pt x="1536" y="344"/>
                      <a:pt x="1192" y="1"/>
                      <a:pt x="7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702;p44"/>
              <p:cNvSpPr/>
              <p:nvPr/>
            </p:nvSpPr>
            <p:spPr>
              <a:xfrm>
                <a:off x="4422775" y="867600"/>
                <a:ext cx="384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748" extrusionOk="0">
                    <a:moveTo>
                      <a:pt x="1533" y="1"/>
                    </a:moveTo>
                    <a:cubicBezTo>
                      <a:pt x="984" y="191"/>
                      <a:pt x="466" y="466"/>
                      <a:pt x="1" y="814"/>
                    </a:cubicBezTo>
                    <a:lnTo>
                      <a:pt x="1" y="981"/>
                    </a:lnTo>
                    <a:cubicBezTo>
                      <a:pt x="1" y="1404"/>
                      <a:pt x="344" y="1747"/>
                      <a:pt x="767" y="1747"/>
                    </a:cubicBezTo>
                    <a:cubicBezTo>
                      <a:pt x="1192" y="1747"/>
                      <a:pt x="1536" y="1404"/>
                      <a:pt x="1533" y="981"/>
                    </a:cubicBezTo>
                    <a:lnTo>
                      <a:pt x="15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703;p44"/>
              <p:cNvSpPr/>
              <p:nvPr/>
            </p:nvSpPr>
            <p:spPr>
              <a:xfrm>
                <a:off x="4547700" y="865225"/>
                <a:ext cx="3832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843" extrusionOk="0">
                    <a:moveTo>
                      <a:pt x="0" y="0"/>
                    </a:moveTo>
                    <a:lnTo>
                      <a:pt x="0" y="1076"/>
                    </a:lnTo>
                    <a:cubicBezTo>
                      <a:pt x="0" y="1499"/>
                      <a:pt x="344" y="1842"/>
                      <a:pt x="767" y="1842"/>
                    </a:cubicBezTo>
                    <a:cubicBezTo>
                      <a:pt x="1189" y="1842"/>
                      <a:pt x="1533" y="1499"/>
                      <a:pt x="1533" y="1076"/>
                    </a:cubicBezTo>
                    <a:lnTo>
                      <a:pt x="1533" y="701"/>
                    </a:lnTo>
                    <a:cubicBezTo>
                      <a:pt x="1060" y="391"/>
                      <a:pt x="542" y="15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704;p44"/>
              <p:cNvSpPr/>
              <p:nvPr/>
            </p:nvSpPr>
            <p:spPr>
              <a:xfrm>
                <a:off x="4374950" y="899050"/>
                <a:ext cx="35100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348" extrusionOk="0">
                    <a:moveTo>
                      <a:pt x="1377" y="0"/>
                    </a:moveTo>
                    <a:cubicBezTo>
                      <a:pt x="777" y="563"/>
                      <a:pt x="307" y="1250"/>
                      <a:pt x="1" y="2011"/>
                    </a:cubicBezTo>
                    <a:cubicBezTo>
                      <a:pt x="146" y="2226"/>
                      <a:pt x="385" y="2347"/>
                      <a:pt x="634" y="2347"/>
                    </a:cubicBezTo>
                    <a:cubicBezTo>
                      <a:pt x="710" y="2347"/>
                      <a:pt x="787" y="2336"/>
                      <a:pt x="862" y="2312"/>
                    </a:cubicBezTo>
                    <a:cubicBezTo>
                      <a:pt x="1184" y="2215"/>
                      <a:pt x="1404" y="1916"/>
                      <a:pt x="1404" y="1578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705;p44"/>
              <p:cNvSpPr/>
              <p:nvPr/>
            </p:nvSpPr>
            <p:spPr>
              <a:xfrm>
                <a:off x="4606350" y="899050"/>
                <a:ext cx="35100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347" extrusionOk="0">
                    <a:moveTo>
                      <a:pt x="1" y="0"/>
                    </a:moveTo>
                    <a:lnTo>
                      <a:pt x="1" y="1578"/>
                    </a:lnTo>
                    <a:cubicBezTo>
                      <a:pt x="1" y="1913"/>
                      <a:pt x="220" y="2212"/>
                      <a:pt x="542" y="2312"/>
                    </a:cubicBezTo>
                    <a:cubicBezTo>
                      <a:pt x="617" y="2336"/>
                      <a:pt x="693" y="2347"/>
                      <a:pt x="769" y="2347"/>
                    </a:cubicBezTo>
                    <a:cubicBezTo>
                      <a:pt x="1018" y="2347"/>
                      <a:pt x="1258" y="2224"/>
                      <a:pt x="1404" y="2011"/>
                    </a:cubicBezTo>
                    <a:cubicBezTo>
                      <a:pt x="1095" y="1247"/>
                      <a:pt x="622" y="563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706;p44"/>
              <p:cNvSpPr/>
              <p:nvPr/>
            </p:nvSpPr>
            <p:spPr>
              <a:xfrm>
                <a:off x="4694600" y="892450"/>
                <a:ext cx="50825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4381" extrusionOk="0">
                    <a:moveTo>
                      <a:pt x="725" y="0"/>
                    </a:moveTo>
                    <a:cubicBezTo>
                      <a:pt x="638" y="0"/>
                      <a:pt x="548" y="19"/>
                      <a:pt x="463" y="58"/>
                    </a:cubicBezTo>
                    <a:cubicBezTo>
                      <a:pt x="141" y="203"/>
                      <a:pt x="1" y="581"/>
                      <a:pt x="151" y="901"/>
                    </a:cubicBezTo>
                    <a:cubicBezTo>
                      <a:pt x="196" y="1007"/>
                      <a:pt x="244" y="1112"/>
                      <a:pt x="286" y="1223"/>
                    </a:cubicBezTo>
                    <a:cubicBezTo>
                      <a:pt x="603" y="2027"/>
                      <a:pt x="764" y="2883"/>
                      <a:pt x="762" y="3744"/>
                    </a:cubicBezTo>
                    <a:cubicBezTo>
                      <a:pt x="762" y="4096"/>
                      <a:pt x="1044" y="4378"/>
                      <a:pt x="1393" y="4381"/>
                    </a:cubicBezTo>
                    <a:lnTo>
                      <a:pt x="1396" y="4381"/>
                    </a:lnTo>
                    <a:cubicBezTo>
                      <a:pt x="1745" y="4381"/>
                      <a:pt x="2027" y="4098"/>
                      <a:pt x="2027" y="3749"/>
                    </a:cubicBezTo>
                    <a:cubicBezTo>
                      <a:pt x="2033" y="2724"/>
                      <a:pt x="1842" y="1710"/>
                      <a:pt x="1467" y="758"/>
                    </a:cubicBezTo>
                    <a:cubicBezTo>
                      <a:pt x="1414" y="626"/>
                      <a:pt x="1359" y="499"/>
                      <a:pt x="1303" y="378"/>
                    </a:cubicBezTo>
                    <a:cubicBezTo>
                      <a:pt x="1199" y="141"/>
                      <a:pt x="967" y="0"/>
                      <a:pt x="725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707;p44"/>
              <p:cNvSpPr/>
              <p:nvPr/>
            </p:nvSpPr>
            <p:spPr>
              <a:xfrm>
                <a:off x="4663950" y="844950"/>
                <a:ext cx="44800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573" extrusionOk="0">
                    <a:moveTo>
                      <a:pt x="706" y="1"/>
                    </a:moveTo>
                    <a:cubicBezTo>
                      <a:pt x="555" y="1"/>
                      <a:pt x="403" y="55"/>
                      <a:pt x="281" y="164"/>
                    </a:cubicBezTo>
                    <a:cubicBezTo>
                      <a:pt x="22" y="394"/>
                      <a:pt x="1" y="790"/>
                      <a:pt x="228" y="1052"/>
                    </a:cubicBezTo>
                    <a:cubicBezTo>
                      <a:pt x="305" y="1136"/>
                      <a:pt x="387" y="1232"/>
                      <a:pt x="471" y="1337"/>
                    </a:cubicBezTo>
                    <a:cubicBezTo>
                      <a:pt x="592" y="1487"/>
                      <a:pt x="774" y="1572"/>
                      <a:pt x="967" y="1572"/>
                    </a:cubicBezTo>
                    <a:lnTo>
                      <a:pt x="967" y="1572"/>
                    </a:lnTo>
                    <a:cubicBezTo>
                      <a:pt x="1499" y="1571"/>
                      <a:pt x="1792" y="956"/>
                      <a:pt x="1459" y="542"/>
                    </a:cubicBezTo>
                    <a:cubicBezTo>
                      <a:pt x="1356" y="415"/>
                      <a:pt x="1261" y="304"/>
                      <a:pt x="1171" y="204"/>
                    </a:cubicBezTo>
                    <a:cubicBezTo>
                      <a:pt x="1047" y="69"/>
                      <a:pt x="877" y="1"/>
                      <a:pt x="706" y="1"/>
                    </a:cubicBezTo>
                    <a:close/>
                    <a:moveTo>
                      <a:pt x="967" y="1572"/>
                    </a:moveTo>
                    <a:lnTo>
                      <a:pt x="967" y="1572"/>
                    </a:lnTo>
                    <a:cubicBezTo>
                      <a:pt x="966" y="1572"/>
                      <a:pt x="966" y="1572"/>
                      <a:pt x="965" y="1572"/>
                    </a:cubicBezTo>
                    <a:lnTo>
                      <a:pt x="968" y="1572"/>
                    </a:lnTo>
                    <a:cubicBezTo>
                      <a:pt x="967" y="1572"/>
                      <a:pt x="967" y="1572"/>
                      <a:pt x="967" y="1572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708;p44"/>
              <p:cNvSpPr/>
              <p:nvPr/>
            </p:nvSpPr>
            <p:spPr>
              <a:xfrm>
                <a:off x="4260600" y="691875"/>
                <a:ext cx="443800" cy="658250"/>
              </a:xfrm>
              <a:custGeom>
                <a:avLst/>
                <a:gdLst/>
                <a:ahLst/>
                <a:cxnLst/>
                <a:rect l="l" t="t" r="r" b="b"/>
                <a:pathLst>
                  <a:path w="17752" h="26330" extrusionOk="0">
                    <a:moveTo>
                      <a:pt x="2033" y="1"/>
                    </a:moveTo>
                    <a:cubicBezTo>
                      <a:pt x="1872" y="33"/>
                      <a:pt x="1713" y="80"/>
                      <a:pt x="1560" y="144"/>
                    </a:cubicBezTo>
                    <a:cubicBezTo>
                      <a:pt x="1259" y="270"/>
                      <a:pt x="981" y="453"/>
                      <a:pt x="746" y="680"/>
                    </a:cubicBezTo>
                    <a:cubicBezTo>
                      <a:pt x="513" y="905"/>
                      <a:pt x="328" y="1174"/>
                      <a:pt x="202" y="1473"/>
                    </a:cubicBezTo>
                    <a:cubicBezTo>
                      <a:pt x="70" y="1785"/>
                      <a:pt x="1" y="2123"/>
                      <a:pt x="6" y="2461"/>
                    </a:cubicBezTo>
                    <a:lnTo>
                      <a:pt x="6" y="23816"/>
                    </a:lnTo>
                    <a:cubicBezTo>
                      <a:pt x="1" y="24154"/>
                      <a:pt x="70" y="24493"/>
                      <a:pt x="202" y="24804"/>
                    </a:cubicBezTo>
                    <a:cubicBezTo>
                      <a:pt x="207" y="24823"/>
                      <a:pt x="217" y="24841"/>
                      <a:pt x="225" y="24857"/>
                    </a:cubicBezTo>
                    <a:cubicBezTo>
                      <a:pt x="352" y="25135"/>
                      <a:pt x="529" y="25386"/>
                      <a:pt x="746" y="25597"/>
                    </a:cubicBezTo>
                    <a:cubicBezTo>
                      <a:pt x="981" y="25827"/>
                      <a:pt x="1259" y="26007"/>
                      <a:pt x="1560" y="26133"/>
                    </a:cubicBezTo>
                    <a:cubicBezTo>
                      <a:pt x="1871" y="26263"/>
                      <a:pt x="2205" y="26329"/>
                      <a:pt x="2544" y="26329"/>
                    </a:cubicBezTo>
                    <a:cubicBezTo>
                      <a:pt x="2551" y="26329"/>
                      <a:pt x="2557" y="26329"/>
                      <a:pt x="2564" y="26329"/>
                    </a:cubicBezTo>
                    <a:lnTo>
                      <a:pt x="7249" y="26329"/>
                    </a:lnTo>
                    <a:cubicBezTo>
                      <a:pt x="8422" y="26321"/>
                      <a:pt x="9590" y="26168"/>
                      <a:pt x="10723" y="25867"/>
                    </a:cubicBezTo>
                    <a:cubicBezTo>
                      <a:pt x="11844" y="25565"/>
                      <a:pt x="12919" y="25127"/>
                      <a:pt x="13928" y="24556"/>
                    </a:cubicBezTo>
                    <a:cubicBezTo>
                      <a:pt x="14919" y="23998"/>
                      <a:pt x="15834" y="23317"/>
                      <a:pt x="16650" y="22527"/>
                    </a:cubicBezTo>
                    <a:cubicBezTo>
                      <a:pt x="17041" y="22146"/>
                      <a:pt x="17408" y="21742"/>
                      <a:pt x="17752" y="21319"/>
                    </a:cubicBezTo>
                    <a:lnTo>
                      <a:pt x="17752" y="21319"/>
                    </a:lnTo>
                    <a:cubicBezTo>
                      <a:pt x="17173" y="21787"/>
                      <a:pt x="16558" y="22207"/>
                      <a:pt x="15910" y="22574"/>
                    </a:cubicBezTo>
                    <a:cubicBezTo>
                      <a:pt x="14903" y="23142"/>
                      <a:pt x="13825" y="23584"/>
                      <a:pt x="12708" y="23882"/>
                    </a:cubicBezTo>
                    <a:cubicBezTo>
                      <a:pt x="11571" y="24183"/>
                      <a:pt x="10404" y="24339"/>
                      <a:pt x="9230" y="24345"/>
                    </a:cubicBezTo>
                    <a:lnTo>
                      <a:pt x="4546" y="24345"/>
                    </a:lnTo>
                    <a:cubicBezTo>
                      <a:pt x="4533" y="24345"/>
                      <a:pt x="4520" y="24345"/>
                      <a:pt x="4507" y="24345"/>
                    </a:cubicBezTo>
                    <a:cubicBezTo>
                      <a:pt x="4177" y="24345"/>
                      <a:pt x="3847" y="24279"/>
                      <a:pt x="3542" y="24152"/>
                    </a:cubicBezTo>
                    <a:cubicBezTo>
                      <a:pt x="3240" y="24025"/>
                      <a:pt x="2965" y="23843"/>
                      <a:pt x="2730" y="23615"/>
                    </a:cubicBezTo>
                    <a:cubicBezTo>
                      <a:pt x="2511" y="23404"/>
                      <a:pt x="2334" y="23153"/>
                      <a:pt x="2207" y="22875"/>
                    </a:cubicBezTo>
                    <a:cubicBezTo>
                      <a:pt x="2199" y="22860"/>
                      <a:pt x="2194" y="22841"/>
                      <a:pt x="2183" y="22823"/>
                    </a:cubicBezTo>
                    <a:cubicBezTo>
                      <a:pt x="2051" y="22508"/>
                      <a:pt x="1985" y="22173"/>
                      <a:pt x="1988" y="21832"/>
                    </a:cubicBezTo>
                    <a:lnTo>
                      <a:pt x="1988" y="479"/>
                    </a:lnTo>
                    <a:cubicBezTo>
                      <a:pt x="1990" y="318"/>
                      <a:pt x="2004" y="160"/>
                      <a:pt x="2033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" name="Google Shape;709;p44"/>
            <p:cNvSpPr/>
            <p:nvPr/>
          </p:nvSpPr>
          <p:spPr>
            <a:xfrm flipH="1">
              <a:off x="6705659" y="4227977"/>
              <a:ext cx="132808" cy="127849"/>
            </a:xfrm>
            <a:custGeom>
              <a:avLst/>
              <a:gdLst/>
              <a:ahLst/>
              <a:cxnLst/>
              <a:rect l="l" t="t" r="r" b="b"/>
              <a:pathLst>
                <a:path w="2866" h="2759" extrusionOk="0">
                  <a:moveTo>
                    <a:pt x="1487" y="0"/>
                  </a:moveTo>
                  <a:cubicBezTo>
                    <a:pt x="929" y="0"/>
                    <a:pt x="426" y="337"/>
                    <a:pt x="214" y="852"/>
                  </a:cubicBezTo>
                  <a:cubicBezTo>
                    <a:pt x="1" y="1367"/>
                    <a:pt x="119" y="1959"/>
                    <a:pt x="513" y="2355"/>
                  </a:cubicBezTo>
                  <a:cubicBezTo>
                    <a:pt x="776" y="2618"/>
                    <a:pt x="1129" y="2758"/>
                    <a:pt x="1488" y="2758"/>
                  </a:cubicBezTo>
                  <a:cubicBezTo>
                    <a:pt x="1666" y="2758"/>
                    <a:pt x="1845" y="2724"/>
                    <a:pt x="2016" y="2653"/>
                  </a:cubicBezTo>
                  <a:cubicBezTo>
                    <a:pt x="2531" y="2439"/>
                    <a:pt x="2865" y="1936"/>
                    <a:pt x="2865" y="1379"/>
                  </a:cubicBezTo>
                  <a:cubicBezTo>
                    <a:pt x="2865" y="617"/>
                    <a:pt x="2249" y="0"/>
                    <a:pt x="1487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710;p44"/>
            <p:cNvSpPr/>
            <p:nvPr/>
          </p:nvSpPr>
          <p:spPr>
            <a:xfrm flipH="1">
              <a:off x="6531123" y="4370020"/>
              <a:ext cx="67516" cy="67470"/>
            </a:xfrm>
            <a:custGeom>
              <a:avLst/>
              <a:gdLst/>
              <a:ahLst/>
              <a:cxnLst/>
              <a:rect l="l" t="t" r="r" b="b"/>
              <a:pathLst>
                <a:path w="1457" h="1456" extrusionOk="0">
                  <a:moveTo>
                    <a:pt x="728" y="0"/>
                  </a:moveTo>
                  <a:cubicBezTo>
                    <a:pt x="326" y="0"/>
                    <a:pt x="1" y="326"/>
                    <a:pt x="1" y="727"/>
                  </a:cubicBezTo>
                  <a:cubicBezTo>
                    <a:pt x="1" y="1130"/>
                    <a:pt x="326" y="1456"/>
                    <a:pt x="728" y="1456"/>
                  </a:cubicBezTo>
                  <a:cubicBezTo>
                    <a:pt x="1131" y="1456"/>
                    <a:pt x="1456" y="1130"/>
                    <a:pt x="1456" y="727"/>
                  </a:cubicBezTo>
                  <a:cubicBezTo>
                    <a:pt x="1456" y="326"/>
                    <a:pt x="1131" y="0"/>
                    <a:pt x="72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711;p44"/>
            <p:cNvSpPr/>
            <p:nvPr/>
          </p:nvSpPr>
          <p:spPr>
            <a:xfrm flipH="1">
              <a:off x="6637768" y="3970031"/>
              <a:ext cx="158016" cy="152038"/>
            </a:xfrm>
            <a:custGeom>
              <a:avLst/>
              <a:gdLst/>
              <a:ahLst/>
              <a:cxnLst/>
              <a:rect l="l" t="t" r="r" b="b"/>
              <a:pathLst>
                <a:path w="3410" h="3281" extrusionOk="0">
                  <a:moveTo>
                    <a:pt x="1770" y="1"/>
                  </a:moveTo>
                  <a:cubicBezTo>
                    <a:pt x="1107" y="1"/>
                    <a:pt x="508" y="401"/>
                    <a:pt x="255" y="1013"/>
                  </a:cubicBezTo>
                  <a:cubicBezTo>
                    <a:pt x="1" y="1626"/>
                    <a:pt x="142" y="2331"/>
                    <a:pt x="610" y="2800"/>
                  </a:cubicBezTo>
                  <a:cubicBezTo>
                    <a:pt x="924" y="3114"/>
                    <a:pt x="1344" y="3281"/>
                    <a:pt x="1771" y="3281"/>
                  </a:cubicBezTo>
                  <a:cubicBezTo>
                    <a:pt x="1982" y="3281"/>
                    <a:pt x="2195" y="3240"/>
                    <a:pt x="2397" y="3156"/>
                  </a:cubicBezTo>
                  <a:cubicBezTo>
                    <a:pt x="3011" y="2902"/>
                    <a:pt x="3409" y="2305"/>
                    <a:pt x="3409" y="1641"/>
                  </a:cubicBezTo>
                  <a:cubicBezTo>
                    <a:pt x="3409" y="736"/>
                    <a:pt x="2676" y="1"/>
                    <a:pt x="177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712;p44"/>
            <p:cNvSpPr/>
            <p:nvPr/>
          </p:nvSpPr>
          <p:spPr>
            <a:xfrm flipH="1">
              <a:off x="6873929" y="3722001"/>
              <a:ext cx="97266" cy="93605"/>
            </a:xfrm>
            <a:custGeom>
              <a:avLst/>
              <a:gdLst/>
              <a:ahLst/>
              <a:cxnLst/>
              <a:rect l="l" t="t" r="r" b="b"/>
              <a:pathLst>
                <a:path w="2099" h="2020" extrusionOk="0">
                  <a:moveTo>
                    <a:pt x="1089" y="1"/>
                  </a:moveTo>
                  <a:cubicBezTo>
                    <a:pt x="680" y="1"/>
                    <a:pt x="312" y="248"/>
                    <a:pt x="156" y="625"/>
                  </a:cubicBezTo>
                  <a:cubicBezTo>
                    <a:pt x="0" y="1002"/>
                    <a:pt x="87" y="1435"/>
                    <a:pt x="374" y="1725"/>
                  </a:cubicBezTo>
                  <a:cubicBezTo>
                    <a:pt x="568" y="1917"/>
                    <a:pt x="826" y="2020"/>
                    <a:pt x="1088" y="2020"/>
                  </a:cubicBezTo>
                  <a:cubicBezTo>
                    <a:pt x="1218" y="2020"/>
                    <a:pt x="1349" y="1995"/>
                    <a:pt x="1474" y="1943"/>
                  </a:cubicBezTo>
                  <a:cubicBezTo>
                    <a:pt x="1851" y="1787"/>
                    <a:pt x="2098" y="1419"/>
                    <a:pt x="2098" y="1011"/>
                  </a:cubicBezTo>
                  <a:cubicBezTo>
                    <a:pt x="2098" y="454"/>
                    <a:pt x="1647" y="1"/>
                    <a:pt x="1089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713;p44"/>
            <p:cNvSpPr/>
            <p:nvPr/>
          </p:nvSpPr>
          <p:spPr>
            <a:xfrm flipH="1">
              <a:off x="6354087" y="3038715"/>
              <a:ext cx="995872" cy="1571496"/>
            </a:xfrm>
            <a:custGeom>
              <a:avLst/>
              <a:gdLst/>
              <a:ahLst/>
              <a:cxnLst/>
              <a:rect l="l" t="t" r="r" b="b"/>
              <a:pathLst>
                <a:path w="21491" h="33913" extrusionOk="0">
                  <a:moveTo>
                    <a:pt x="6437" y="1"/>
                  </a:moveTo>
                  <a:lnTo>
                    <a:pt x="6437" y="1"/>
                  </a:lnTo>
                  <a:cubicBezTo>
                    <a:pt x="796" y="3186"/>
                    <a:pt x="1" y="9685"/>
                    <a:pt x="167" y="13772"/>
                  </a:cubicBezTo>
                  <a:cubicBezTo>
                    <a:pt x="397" y="19232"/>
                    <a:pt x="979" y="33719"/>
                    <a:pt x="13225" y="33909"/>
                  </a:cubicBezTo>
                  <a:cubicBezTo>
                    <a:pt x="13375" y="33912"/>
                    <a:pt x="13524" y="33913"/>
                    <a:pt x="13671" y="33913"/>
                  </a:cubicBezTo>
                  <a:cubicBezTo>
                    <a:pt x="16869" y="33913"/>
                    <a:pt x="19444" y="33364"/>
                    <a:pt x="21490" y="32337"/>
                  </a:cubicBezTo>
                  <a:lnTo>
                    <a:pt x="21490" y="32337"/>
                  </a:lnTo>
                  <a:cubicBezTo>
                    <a:pt x="20213" y="32399"/>
                    <a:pt x="18967" y="32729"/>
                    <a:pt x="17700" y="32884"/>
                  </a:cubicBezTo>
                  <a:cubicBezTo>
                    <a:pt x="17182" y="32947"/>
                    <a:pt x="16661" y="32978"/>
                    <a:pt x="16141" y="32978"/>
                  </a:cubicBezTo>
                  <a:cubicBezTo>
                    <a:pt x="11564" y="32978"/>
                    <a:pt x="7012" y="30575"/>
                    <a:pt x="4518" y="26720"/>
                  </a:cubicBezTo>
                  <a:cubicBezTo>
                    <a:pt x="3251" y="24763"/>
                    <a:pt x="2503" y="22502"/>
                    <a:pt x="2067" y="20215"/>
                  </a:cubicBezTo>
                  <a:cubicBezTo>
                    <a:pt x="969" y="14458"/>
                    <a:pt x="1832" y="8343"/>
                    <a:pt x="4485" y="3118"/>
                  </a:cubicBezTo>
                  <a:cubicBezTo>
                    <a:pt x="5031" y="2040"/>
                    <a:pt x="5675" y="975"/>
                    <a:pt x="6437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14;p44"/>
            <p:cNvSpPr/>
            <p:nvPr/>
          </p:nvSpPr>
          <p:spPr>
            <a:xfrm flipH="1">
              <a:off x="6986535" y="3382676"/>
              <a:ext cx="492723" cy="741656"/>
            </a:xfrm>
            <a:custGeom>
              <a:avLst/>
              <a:gdLst/>
              <a:ahLst/>
              <a:cxnLst/>
              <a:rect l="l" t="t" r="r" b="b"/>
              <a:pathLst>
                <a:path w="10633" h="16005" extrusionOk="0">
                  <a:moveTo>
                    <a:pt x="4471" y="0"/>
                  </a:moveTo>
                  <a:cubicBezTo>
                    <a:pt x="2896" y="0"/>
                    <a:pt x="1286" y="168"/>
                    <a:pt x="0" y="670"/>
                  </a:cubicBezTo>
                  <a:cubicBezTo>
                    <a:pt x="0" y="670"/>
                    <a:pt x="3857" y="15911"/>
                    <a:pt x="5269" y="16005"/>
                  </a:cubicBezTo>
                  <a:cubicBezTo>
                    <a:pt x="5273" y="16005"/>
                    <a:pt x="5278" y="16005"/>
                    <a:pt x="5282" y="16005"/>
                  </a:cubicBezTo>
                  <a:cubicBezTo>
                    <a:pt x="6704" y="16005"/>
                    <a:pt x="10633" y="670"/>
                    <a:pt x="10633" y="670"/>
                  </a:cubicBezTo>
                  <a:cubicBezTo>
                    <a:pt x="10633" y="670"/>
                    <a:pt x="7621" y="0"/>
                    <a:pt x="4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15;p44"/>
            <p:cNvSpPr/>
            <p:nvPr/>
          </p:nvSpPr>
          <p:spPr>
            <a:xfrm flipH="1">
              <a:off x="7318410" y="3413679"/>
              <a:ext cx="109175" cy="140315"/>
            </a:xfrm>
            <a:custGeom>
              <a:avLst/>
              <a:gdLst/>
              <a:ahLst/>
              <a:cxnLst/>
              <a:rect l="l" t="t" r="r" b="b"/>
              <a:pathLst>
                <a:path w="2356" h="3028" fill="none" extrusionOk="0">
                  <a:moveTo>
                    <a:pt x="0" y="3027"/>
                  </a:moveTo>
                  <a:cubicBezTo>
                    <a:pt x="0" y="3027"/>
                    <a:pt x="1485" y="1570"/>
                    <a:pt x="2356" y="1"/>
                  </a:cubicBezTo>
                </a:path>
              </a:pathLst>
            </a:custGeom>
            <a:noFill/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16;p44"/>
            <p:cNvSpPr/>
            <p:nvPr/>
          </p:nvSpPr>
          <p:spPr>
            <a:xfrm flipH="1">
              <a:off x="7158720" y="3417804"/>
              <a:ext cx="208387" cy="349860"/>
            </a:xfrm>
            <a:custGeom>
              <a:avLst/>
              <a:gdLst/>
              <a:ahLst/>
              <a:cxnLst/>
              <a:rect l="l" t="t" r="r" b="b"/>
              <a:pathLst>
                <a:path w="4497" h="7550" fill="none" extrusionOk="0">
                  <a:moveTo>
                    <a:pt x="1" y="7549"/>
                  </a:moveTo>
                  <a:cubicBezTo>
                    <a:pt x="1" y="7549"/>
                    <a:pt x="3464" y="2175"/>
                    <a:pt x="4497" y="1"/>
                  </a:cubicBezTo>
                </a:path>
              </a:pathLst>
            </a:custGeom>
            <a:solidFill>
              <a:schemeClr val="dk1"/>
            </a:solidFill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717;p44"/>
            <p:cNvSpPr/>
            <p:nvPr/>
          </p:nvSpPr>
          <p:spPr>
            <a:xfrm flipH="1">
              <a:off x="7023544" y="3502983"/>
              <a:ext cx="294902" cy="433177"/>
            </a:xfrm>
            <a:custGeom>
              <a:avLst/>
              <a:gdLst/>
              <a:ahLst/>
              <a:cxnLst/>
              <a:rect l="l" t="t" r="r" b="b"/>
              <a:pathLst>
                <a:path w="6364" h="9348" fill="none" extrusionOk="0">
                  <a:moveTo>
                    <a:pt x="1" y="9347"/>
                  </a:moveTo>
                  <a:cubicBezTo>
                    <a:pt x="1" y="9347"/>
                    <a:pt x="4977" y="2980"/>
                    <a:pt x="6363" y="0"/>
                  </a:cubicBezTo>
                </a:path>
              </a:pathLst>
            </a:custGeom>
            <a:solidFill>
              <a:schemeClr val="dk1"/>
            </a:solidFill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18;p44"/>
            <p:cNvSpPr/>
            <p:nvPr/>
          </p:nvSpPr>
          <p:spPr>
            <a:xfrm flipH="1">
              <a:off x="7134198" y="3880171"/>
              <a:ext cx="146061" cy="141241"/>
            </a:xfrm>
            <a:custGeom>
              <a:avLst/>
              <a:gdLst/>
              <a:ahLst/>
              <a:cxnLst/>
              <a:rect l="l" t="t" r="r" b="b"/>
              <a:pathLst>
                <a:path w="3152" h="3048" fill="none" extrusionOk="0">
                  <a:moveTo>
                    <a:pt x="1" y="3047"/>
                  </a:moveTo>
                  <a:cubicBezTo>
                    <a:pt x="1" y="3047"/>
                    <a:pt x="2768" y="1187"/>
                    <a:pt x="3152" y="1"/>
                  </a:cubicBezTo>
                </a:path>
              </a:pathLst>
            </a:custGeom>
            <a:noFill/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19;p44"/>
            <p:cNvSpPr/>
            <p:nvPr/>
          </p:nvSpPr>
          <p:spPr>
            <a:xfrm flipH="1">
              <a:off x="7055788" y="3417804"/>
              <a:ext cx="176459" cy="202919"/>
            </a:xfrm>
            <a:custGeom>
              <a:avLst/>
              <a:gdLst/>
              <a:ahLst/>
              <a:cxnLst/>
              <a:rect l="l" t="t" r="r" b="b"/>
              <a:pathLst>
                <a:path w="3808" h="4379" fill="none" extrusionOk="0">
                  <a:moveTo>
                    <a:pt x="1" y="1"/>
                  </a:moveTo>
                  <a:cubicBezTo>
                    <a:pt x="1" y="1"/>
                    <a:pt x="1998" y="2990"/>
                    <a:pt x="3808" y="4379"/>
                  </a:cubicBezTo>
                </a:path>
              </a:pathLst>
            </a:custGeom>
            <a:noFill/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20;p44"/>
            <p:cNvSpPr/>
            <p:nvPr/>
          </p:nvSpPr>
          <p:spPr>
            <a:xfrm flipH="1">
              <a:off x="7098624" y="3430687"/>
              <a:ext cx="328961" cy="336977"/>
            </a:xfrm>
            <a:custGeom>
              <a:avLst/>
              <a:gdLst/>
              <a:ahLst/>
              <a:cxnLst/>
              <a:rect l="l" t="t" r="r" b="b"/>
              <a:pathLst>
                <a:path w="7099" h="7272" fill="none" extrusionOk="0">
                  <a:moveTo>
                    <a:pt x="0" y="0"/>
                  </a:moveTo>
                  <a:cubicBezTo>
                    <a:pt x="0" y="0"/>
                    <a:pt x="4696" y="5388"/>
                    <a:pt x="7099" y="7271"/>
                  </a:cubicBezTo>
                </a:path>
              </a:pathLst>
            </a:custGeom>
            <a:solidFill>
              <a:schemeClr val="dk1"/>
            </a:solidFill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21;p44"/>
            <p:cNvSpPr/>
            <p:nvPr/>
          </p:nvSpPr>
          <p:spPr>
            <a:xfrm flipH="1">
              <a:off x="7144032" y="3718943"/>
              <a:ext cx="237395" cy="190639"/>
            </a:xfrm>
            <a:custGeom>
              <a:avLst/>
              <a:gdLst/>
              <a:ahLst/>
              <a:cxnLst/>
              <a:rect l="l" t="t" r="r" b="b"/>
              <a:pathLst>
                <a:path w="5123" h="4114" fill="none" extrusionOk="0">
                  <a:moveTo>
                    <a:pt x="1" y="0"/>
                  </a:moveTo>
                  <a:cubicBezTo>
                    <a:pt x="1" y="0"/>
                    <a:pt x="3055" y="3371"/>
                    <a:pt x="5123" y="4113"/>
                  </a:cubicBezTo>
                </a:path>
              </a:pathLst>
            </a:custGeom>
            <a:solidFill>
              <a:schemeClr val="dk1"/>
            </a:solidFill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22;p44"/>
            <p:cNvSpPr/>
            <p:nvPr/>
          </p:nvSpPr>
          <p:spPr>
            <a:xfrm flipH="1">
              <a:off x="7193561" y="3967389"/>
              <a:ext cx="108155" cy="69323"/>
            </a:xfrm>
            <a:custGeom>
              <a:avLst/>
              <a:gdLst/>
              <a:ahLst/>
              <a:cxnLst/>
              <a:rect l="l" t="t" r="r" b="b"/>
              <a:pathLst>
                <a:path w="2334" h="1496" fill="none" extrusionOk="0">
                  <a:moveTo>
                    <a:pt x="0" y="0"/>
                  </a:moveTo>
                  <a:cubicBezTo>
                    <a:pt x="0" y="0"/>
                    <a:pt x="1321" y="1292"/>
                    <a:pt x="2333" y="1495"/>
                  </a:cubicBezTo>
                </a:path>
              </a:pathLst>
            </a:custGeom>
            <a:noFill/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23;p44"/>
            <p:cNvSpPr/>
            <p:nvPr/>
          </p:nvSpPr>
          <p:spPr>
            <a:xfrm flipH="1">
              <a:off x="6830630" y="3008500"/>
              <a:ext cx="912045" cy="688320"/>
            </a:xfrm>
            <a:custGeom>
              <a:avLst/>
              <a:gdLst/>
              <a:ahLst/>
              <a:cxnLst/>
              <a:rect l="l" t="t" r="r" b="b"/>
              <a:pathLst>
                <a:path w="19682" h="14854" extrusionOk="0">
                  <a:moveTo>
                    <a:pt x="10457" y="1"/>
                  </a:moveTo>
                  <a:cubicBezTo>
                    <a:pt x="9263" y="1"/>
                    <a:pt x="8036" y="311"/>
                    <a:pt x="6907" y="936"/>
                  </a:cubicBezTo>
                  <a:cubicBezTo>
                    <a:pt x="2483" y="3382"/>
                    <a:pt x="4460" y="8510"/>
                    <a:pt x="4460" y="8510"/>
                  </a:cubicBezTo>
                  <a:cubicBezTo>
                    <a:pt x="4223" y="8439"/>
                    <a:pt x="3991" y="8406"/>
                    <a:pt x="3766" y="8406"/>
                  </a:cubicBezTo>
                  <a:cubicBezTo>
                    <a:pt x="1502" y="8406"/>
                    <a:pt x="0" y="11739"/>
                    <a:pt x="2483" y="13000"/>
                  </a:cubicBezTo>
                  <a:cubicBezTo>
                    <a:pt x="2913" y="13219"/>
                    <a:pt x="3313" y="13303"/>
                    <a:pt x="3675" y="13303"/>
                  </a:cubicBezTo>
                  <a:cubicBezTo>
                    <a:pt x="4839" y="13303"/>
                    <a:pt x="5605" y="12431"/>
                    <a:pt x="5678" y="12343"/>
                  </a:cubicBezTo>
                  <a:lnTo>
                    <a:pt x="5678" y="12343"/>
                  </a:lnTo>
                  <a:cubicBezTo>
                    <a:pt x="5636" y="12473"/>
                    <a:pt x="4871" y="14854"/>
                    <a:pt x="7070" y="14854"/>
                  </a:cubicBezTo>
                  <a:cubicBezTo>
                    <a:pt x="7157" y="14854"/>
                    <a:pt x="7247" y="14850"/>
                    <a:pt x="7343" y="14842"/>
                  </a:cubicBezTo>
                  <a:cubicBezTo>
                    <a:pt x="9333" y="14689"/>
                    <a:pt x="10000" y="12372"/>
                    <a:pt x="10201" y="11302"/>
                  </a:cubicBezTo>
                  <a:lnTo>
                    <a:pt x="10201" y="11302"/>
                  </a:lnTo>
                  <a:cubicBezTo>
                    <a:pt x="10124" y="12199"/>
                    <a:pt x="10303" y="13921"/>
                    <a:pt x="12739" y="13955"/>
                  </a:cubicBezTo>
                  <a:cubicBezTo>
                    <a:pt x="12765" y="13955"/>
                    <a:pt x="12791" y="13955"/>
                    <a:pt x="12817" y="13955"/>
                  </a:cubicBezTo>
                  <a:cubicBezTo>
                    <a:pt x="14330" y="13955"/>
                    <a:pt x="14970" y="13393"/>
                    <a:pt x="15214" y="12803"/>
                  </a:cubicBezTo>
                  <a:cubicBezTo>
                    <a:pt x="15496" y="12132"/>
                    <a:pt x="15290" y="11422"/>
                    <a:pt x="15290" y="11422"/>
                  </a:cubicBezTo>
                  <a:lnTo>
                    <a:pt x="15290" y="11422"/>
                  </a:lnTo>
                  <a:cubicBezTo>
                    <a:pt x="15868" y="11976"/>
                    <a:pt x="16538" y="12226"/>
                    <a:pt x="17175" y="12226"/>
                  </a:cubicBezTo>
                  <a:cubicBezTo>
                    <a:pt x="18424" y="12226"/>
                    <a:pt x="19547" y="11269"/>
                    <a:pt x="19607" y="9768"/>
                  </a:cubicBezTo>
                  <a:cubicBezTo>
                    <a:pt x="19682" y="7989"/>
                    <a:pt x="17914" y="7795"/>
                    <a:pt x="17140" y="7795"/>
                  </a:cubicBezTo>
                  <a:cubicBezTo>
                    <a:pt x="16925" y="7795"/>
                    <a:pt x="16787" y="7810"/>
                    <a:pt x="16787" y="7810"/>
                  </a:cubicBezTo>
                  <a:cubicBezTo>
                    <a:pt x="17094" y="3252"/>
                    <a:pt x="14658" y="668"/>
                    <a:pt x="11694" y="115"/>
                  </a:cubicBezTo>
                  <a:cubicBezTo>
                    <a:pt x="11289" y="39"/>
                    <a:pt x="10875" y="1"/>
                    <a:pt x="10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724;p44"/>
            <p:cNvSpPr/>
            <p:nvPr/>
          </p:nvSpPr>
          <p:spPr>
            <a:xfrm flipH="1">
              <a:off x="7037626" y="3008500"/>
              <a:ext cx="705048" cy="688320"/>
            </a:xfrm>
            <a:custGeom>
              <a:avLst/>
              <a:gdLst/>
              <a:ahLst/>
              <a:cxnLst/>
              <a:rect l="l" t="t" r="r" b="b"/>
              <a:pathLst>
                <a:path w="15215" h="14854" extrusionOk="0">
                  <a:moveTo>
                    <a:pt x="10454" y="1"/>
                  </a:moveTo>
                  <a:cubicBezTo>
                    <a:pt x="9261" y="1"/>
                    <a:pt x="8034" y="310"/>
                    <a:pt x="6905" y="936"/>
                  </a:cubicBezTo>
                  <a:cubicBezTo>
                    <a:pt x="2482" y="3382"/>
                    <a:pt x="4459" y="8510"/>
                    <a:pt x="4459" y="8510"/>
                  </a:cubicBezTo>
                  <a:cubicBezTo>
                    <a:pt x="4222" y="8439"/>
                    <a:pt x="3989" y="8406"/>
                    <a:pt x="3764" y="8406"/>
                  </a:cubicBezTo>
                  <a:cubicBezTo>
                    <a:pt x="1500" y="8406"/>
                    <a:pt x="0" y="11738"/>
                    <a:pt x="2482" y="13000"/>
                  </a:cubicBezTo>
                  <a:cubicBezTo>
                    <a:pt x="2912" y="13219"/>
                    <a:pt x="3312" y="13303"/>
                    <a:pt x="3674" y="13303"/>
                  </a:cubicBezTo>
                  <a:cubicBezTo>
                    <a:pt x="4838" y="13303"/>
                    <a:pt x="5604" y="12431"/>
                    <a:pt x="5677" y="12343"/>
                  </a:cubicBezTo>
                  <a:lnTo>
                    <a:pt x="5677" y="12343"/>
                  </a:lnTo>
                  <a:cubicBezTo>
                    <a:pt x="5636" y="12473"/>
                    <a:pt x="4870" y="14854"/>
                    <a:pt x="7069" y="14854"/>
                  </a:cubicBezTo>
                  <a:cubicBezTo>
                    <a:pt x="7155" y="14854"/>
                    <a:pt x="7246" y="14850"/>
                    <a:pt x="7341" y="14842"/>
                  </a:cubicBezTo>
                  <a:cubicBezTo>
                    <a:pt x="9333" y="14688"/>
                    <a:pt x="10000" y="12372"/>
                    <a:pt x="10201" y="11302"/>
                  </a:cubicBezTo>
                  <a:lnTo>
                    <a:pt x="10201" y="11302"/>
                  </a:lnTo>
                  <a:cubicBezTo>
                    <a:pt x="10124" y="12199"/>
                    <a:pt x="10301" y="13921"/>
                    <a:pt x="12739" y="13955"/>
                  </a:cubicBezTo>
                  <a:cubicBezTo>
                    <a:pt x="12765" y="13955"/>
                    <a:pt x="12791" y="13955"/>
                    <a:pt x="12817" y="13955"/>
                  </a:cubicBezTo>
                  <a:cubicBezTo>
                    <a:pt x="14329" y="13955"/>
                    <a:pt x="14968" y="13393"/>
                    <a:pt x="15214" y="12803"/>
                  </a:cubicBezTo>
                  <a:cubicBezTo>
                    <a:pt x="15208" y="12799"/>
                    <a:pt x="15208" y="12799"/>
                    <a:pt x="15204" y="12797"/>
                  </a:cubicBezTo>
                  <a:cubicBezTo>
                    <a:pt x="15113" y="12771"/>
                    <a:pt x="15021" y="12761"/>
                    <a:pt x="14928" y="12761"/>
                  </a:cubicBezTo>
                  <a:cubicBezTo>
                    <a:pt x="14667" y="12761"/>
                    <a:pt x="14401" y="12843"/>
                    <a:pt x="14143" y="12890"/>
                  </a:cubicBezTo>
                  <a:cubicBezTo>
                    <a:pt x="14020" y="12911"/>
                    <a:pt x="13898" y="12922"/>
                    <a:pt x="13777" y="12922"/>
                  </a:cubicBezTo>
                  <a:cubicBezTo>
                    <a:pt x="11887" y="12922"/>
                    <a:pt x="10371" y="10387"/>
                    <a:pt x="11466" y="8763"/>
                  </a:cubicBezTo>
                  <a:lnTo>
                    <a:pt x="11466" y="8763"/>
                  </a:lnTo>
                  <a:cubicBezTo>
                    <a:pt x="11148" y="8924"/>
                    <a:pt x="10804" y="8997"/>
                    <a:pt x="10458" y="8997"/>
                  </a:cubicBezTo>
                  <a:cubicBezTo>
                    <a:pt x="9426" y="8997"/>
                    <a:pt x="8369" y="8347"/>
                    <a:pt x="7869" y="7406"/>
                  </a:cubicBezTo>
                  <a:cubicBezTo>
                    <a:pt x="7197" y="6155"/>
                    <a:pt x="7385" y="4581"/>
                    <a:pt x="8008" y="3310"/>
                  </a:cubicBezTo>
                  <a:cubicBezTo>
                    <a:pt x="8800" y="1702"/>
                    <a:pt x="10133" y="624"/>
                    <a:pt x="11692" y="115"/>
                  </a:cubicBezTo>
                  <a:cubicBezTo>
                    <a:pt x="11287" y="39"/>
                    <a:pt x="10872" y="1"/>
                    <a:pt x="1045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725;p44"/>
            <p:cNvSpPr/>
            <p:nvPr/>
          </p:nvSpPr>
          <p:spPr>
            <a:xfrm flipH="1">
              <a:off x="7016398" y="3133070"/>
              <a:ext cx="194856" cy="241380"/>
            </a:xfrm>
            <a:custGeom>
              <a:avLst/>
              <a:gdLst/>
              <a:ahLst/>
              <a:cxnLst/>
              <a:rect l="l" t="t" r="r" b="b"/>
              <a:pathLst>
                <a:path w="4205" h="5209" extrusionOk="0">
                  <a:moveTo>
                    <a:pt x="1898" y="0"/>
                  </a:moveTo>
                  <a:cubicBezTo>
                    <a:pt x="1667" y="0"/>
                    <a:pt x="1427" y="73"/>
                    <a:pt x="1184" y="243"/>
                  </a:cubicBezTo>
                  <a:cubicBezTo>
                    <a:pt x="1" y="1069"/>
                    <a:pt x="290" y="2300"/>
                    <a:pt x="825" y="3451"/>
                  </a:cubicBezTo>
                  <a:cubicBezTo>
                    <a:pt x="1039" y="3909"/>
                    <a:pt x="1275" y="4368"/>
                    <a:pt x="1640" y="4716"/>
                  </a:cubicBezTo>
                  <a:cubicBezTo>
                    <a:pt x="1942" y="5006"/>
                    <a:pt x="2354" y="5209"/>
                    <a:pt x="2767" y="5209"/>
                  </a:cubicBezTo>
                  <a:cubicBezTo>
                    <a:pt x="2850" y="5209"/>
                    <a:pt x="2934" y="5201"/>
                    <a:pt x="3017" y="5183"/>
                  </a:cubicBezTo>
                  <a:cubicBezTo>
                    <a:pt x="3484" y="5083"/>
                    <a:pt x="3856" y="4700"/>
                    <a:pt x="4030" y="4256"/>
                  </a:cubicBezTo>
                  <a:cubicBezTo>
                    <a:pt x="4205" y="3812"/>
                    <a:pt x="4200" y="3317"/>
                    <a:pt x="4114" y="2847"/>
                  </a:cubicBezTo>
                  <a:cubicBezTo>
                    <a:pt x="4011" y="2285"/>
                    <a:pt x="3793" y="1747"/>
                    <a:pt x="3512" y="1247"/>
                  </a:cubicBezTo>
                  <a:cubicBezTo>
                    <a:pt x="3161" y="615"/>
                    <a:pt x="2568" y="0"/>
                    <a:pt x="1898" y="0"/>
                  </a:cubicBezTo>
                  <a:close/>
                </a:path>
              </a:pathLst>
            </a:custGeom>
            <a:solidFill>
              <a:srgbClr val="FFFFFF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726;p44"/>
            <p:cNvSpPr/>
            <p:nvPr/>
          </p:nvSpPr>
          <p:spPr>
            <a:xfrm flipH="1">
              <a:off x="6902385" y="3908950"/>
              <a:ext cx="114226" cy="122891"/>
            </a:xfrm>
            <a:custGeom>
              <a:avLst/>
              <a:gdLst/>
              <a:ahLst/>
              <a:cxnLst/>
              <a:rect l="l" t="t" r="r" b="b"/>
              <a:pathLst>
                <a:path w="2465" h="2652" extrusionOk="0">
                  <a:moveTo>
                    <a:pt x="0" y="1"/>
                  </a:moveTo>
                  <a:lnTo>
                    <a:pt x="126" y="2652"/>
                  </a:lnTo>
                  <a:lnTo>
                    <a:pt x="2465" y="7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727;p44"/>
            <p:cNvSpPr/>
            <p:nvPr/>
          </p:nvSpPr>
          <p:spPr>
            <a:xfrm flipH="1">
              <a:off x="6901554" y="4015540"/>
              <a:ext cx="148841" cy="128776"/>
            </a:xfrm>
            <a:custGeom>
              <a:avLst/>
              <a:gdLst/>
              <a:ahLst/>
              <a:cxnLst/>
              <a:rect l="l" t="t" r="r" b="b"/>
              <a:pathLst>
                <a:path w="3212" h="2779" extrusionOk="0">
                  <a:moveTo>
                    <a:pt x="1753" y="0"/>
                  </a:moveTo>
                  <a:lnTo>
                    <a:pt x="0" y="2779"/>
                  </a:lnTo>
                  <a:lnTo>
                    <a:pt x="3212" y="2430"/>
                  </a:ln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728;p44"/>
            <p:cNvSpPr/>
            <p:nvPr/>
          </p:nvSpPr>
          <p:spPr>
            <a:xfrm flipH="1">
              <a:off x="6999756" y="4144281"/>
              <a:ext cx="152085" cy="129425"/>
            </a:xfrm>
            <a:custGeom>
              <a:avLst/>
              <a:gdLst/>
              <a:ahLst/>
              <a:cxnLst/>
              <a:rect l="l" t="t" r="r" b="b"/>
              <a:pathLst>
                <a:path w="3282" h="2793" extrusionOk="0">
                  <a:moveTo>
                    <a:pt x="2189" y="1"/>
                  </a:moveTo>
                  <a:lnTo>
                    <a:pt x="0" y="1763"/>
                  </a:lnTo>
                  <a:lnTo>
                    <a:pt x="3282" y="2793"/>
                  </a:lnTo>
                  <a:lnTo>
                    <a:pt x="3282" y="2793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729;p44"/>
            <p:cNvSpPr/>
            <p:nvPr/>
          </p:nvSpPr>
          <p:spPr>
            <a:xfrm flipH="1">
              <a:off x="6917230" y="3045157"/>
              <a:ext cx="1229050" cy="1199625"/>
            </a:xfrm>
            <a:custGeom>
              <a:avLst/>
              <a:gdLst/>
              <a:ahLst/>
              <a:cxnLst/>
              <a:rect l="l" t="t" r="r" b="b"/>
              <a:pathLst>
                <a:path w="26523" h="25888" extrusionOk="0">
                  <a:moveTo>
                    <a:pt x="4918" y="1"/>
                  </a:moveTo>
                  <a:cubicBezTo>
                    <a:pt x="4918" y="1"/>
                    <a:pt x="0" y="5733"/>
                    <a:pt x="3953" y="15869"/>
                  </a:cubicBezTo>
                  <a:cubicBezTo>
                    <a:pt x="4878" y="18249"/>
                    <a:pt x="6970" y="20479"/>
                    <a:pt x="9479" y="22226"/>
                  </a:cubicBezTo>
                  <a:cubicBezTo>
                    <a:pt x="12655" y="24444"/>
                    <a:pt x="16494" y="25888"/>
                    <a:pt x="19486" y="25888"/>
                  </a:cubicBezTo>
                  <a:cubicBezTo>
                    <a:pt x="20131" y="25888"/>
                    <a:pt x="20737" y="25821"/>
                    <a:pt x="21289" y="25679"/>
                  </a:cubicBezTo>
                  <a:cubicBezTo>
                    <a:pt x="21922" y="25520"/>
                    <a:pt x="22489" y="25257"/>
                    <a:pt x="22954" y="24887"/>
                  </a:cubicBezTo>
                  <a:cubicBezTo>
                    <a:pt x="23549" y="24418"/>
                    <a:pt x="24014" y="23909"/>
                    <a:pt x="24368" y="23381"/>
                  </a:cubicBezTo>
                  <a:cubicBezTo>
                    <a:pt x="26523" y="20144"/>
                    <a:pt x="24373" y="16171"/>
                    <a:pt x="21169" y="15869"/>
                  </a:cubicBezTo>
                  <a:cubicBezTo>
                    <a:pt x="17443" y="15519"/>
                    <a:pt x="6683" y="13604"/>
                    <a:pt x="8846" y="3882"/>
                  </a:cubicBezTo>
                  <a:lnTo>
                    <a:pt x="6879" y="1938"/>
                  </a:lnTo>
                  <a:lnTo>
                    <a:pt x="4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730;p44"/>
            <p:cNvSpPr/>
            <p:nvPr/>
          </p:nvSpPr>
          <p:spPr>
            <a:xfrm flipH="1">
              <a:off x="7017044" y="3045157"/>
              <a:ext cx="1129236" cy="1199625"/>
            </a:xfrm>
            <a:custGeom>
              <a:avLst/>
              <a:gdLst/>
              <a:ahLst/>
              <a:cxnLst/>
              <a:rect l="l" t="t" r="r" b="b"/>
              <a:pathLst>
                <a:path w="24369" h="25888" extrusionOk="0">
                  <a:moveTo>
                    <a:pt x="4918" y="1"/>
                  </a:moveTo>
                  <a:cubicBezTo>
                    <a:pt x="4918" y="1"/>
                    <a:pt x="0" y="5733"/>
                    <a:pt x="3953" y="15869"/>
                  </a:cubicBezTo>
                  <a:cubicBezTo>
                    <a:pt x="4878" y="18249"/>
                    <a:pt x="6970" y="20479"/>
                    <a:pt x="9479" y="22226"/>
                  </a:cubicBezTo>
                  <a:cubicBezTo>
                    <a:pt x="12655" y="24444"/>
                    <a:pt x="16494" y="25888"/>
                    <a:pt x="19486" y="25888"/>
                  </a:cubicBezTo>
                  <a:cubicBezTo>
                    <a:pt x="20131" y="25888"/>
                    <a:pt x="20737" y="25821"/>
                    <a:pt x="21289" y="25679"/>
                  </a:cubicBezTo>
                  <a:cubicBezTo>
                    <a:pt x="21922" y="25520"/>
                    <a:pt x="22489" y="25257"/>
                    <a:pt x="22954" y="24887"/>
                  </a:cubicBezTo>
                  <a:cubicBezTo>
                    <a:pt x="23549" y="24418"/>
                    <a:pt x="24014" y="23909"/>
                    <a:pt x="24368" y="23381"/>
                  </a:cubicBezTo>
                  <a:lnTo>
                    <a:pt x="24368" y="23381"/>
                  </a:lnTo>
                  <a:cubicBezTo>
                    <a:pt x="24352" y="23391"/>
                    <a:pt x="24334" y="23400"/>
                    <a:pt x="24315" y="23404"/>
                  </a:cubicBezTo>
                  <a:cubicBezTo>
                    <a:pt x="23491" y="23739"/>
                    <a:pt x="22638" y="23882"/>
                    <a:pt x="21775" y="23882"/>
                  </a:cubicBezTo>
                  <a:cubicBezTo>
                    <a:pt x="19430" y="23882"/>
                    <a:pt x="17010" y="22828"/>
                    <a:pt x="14870" y="21701"/>
                  </a:cubicBezTo>
                  <a:cubicBezTo>
                    <a:pt x="13302" y="20873"/>
                    <a:pt x="11733" y="19985"/>
                    <a:pt x="10473" y="18732"/>
                  </a:cubicBezTo>
                  <a:cubicBezTo>
                    <a:pt x="9143" y="17419"/>
                    <a:pt x="8213" y="15750"/>
                    <a:pt x="7546" y="14007"/>
                  </a:cubicBezTo>
                  <a:cubicBezTo>
                    <a:pt x="5949" y="9835"/>
                    <a:pt x="6457" y="6121"/>
                    <a:pt x="6879" y="1938"/>
                  </a:cubicBezTo>
                  <a:lnTo>
                    <a:pt x="49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731;p44"/>
            <p:cNvSpPr/>
            <p:nvPr/>
          </p:nvSpPr>
          <p:spPr>
            <a:xfrm flipH="1">
              <a:off x="5916441" y="1679791"/>
              <a:ext cx="1704767" cy="1190913"/>
            </a:xfrm>
            <a:custGeom>
              <a:avLst/>
              <a:gdLst/>
              <a:ahLst/>
              <a:cxnLst/>
              <a:rect l="l" t="t" r="r" b="b"/>
              <a:pathLst>
                <a:path w="36789" h="25700" extrusionOk="0">
                  <a:moveTo>
                    <a:pt x="29909" y="0"/>
                  </a:moveTo>
                  <a:cubicBezTo>
                    <a:pt x="25968" y="1811"/>
                    <a:pt x="21258" y="2330"/>
                    <a:pt x="17149" y="2330"/>
                  </a:cubicBezTo>
                  <a:cubicBezTo>
                    <a:pt x="11610" y="2330"/>
                    <a:pt x="7162" y="1386"/>
                    <a:pt x="7162" y="1386"/>
                  </a:cubicBezTo>
                  <a:cubicBezTo>
                    <a:pt x="3930" y="2451"/>
                    <a:pt x="0" y="11398"/>
                    <a:pt x="3819" y="18723"/>
                  </a:cubicBezTo>
                  <a:cubicBezTo>
                    <a:pt x="6309" y="23497"/>
                    <a:pt x="12242" y="25699"/>
                    <a:pt x="18217" y="25699"/>
                  </a:cubicBezTo>
                  <a:cubicBezTo>
                    <a:pt x="22692" y="25699"/>
                    <a:pt x="27191" y="24463"/>
                    <a:pt x="30284" y="22148"/>
                  </a:cubicBezTo>
                  <a:cubicBezTo>
                    <a:pt x="31756" y="21043"/>
                    <a:pt x="32907" y="19701"/>
                    <a:pt x="33589" y="18127"/>
                  </a:cubicBezTo>
                  <a:cubicBezTo>
                    <a:pt x="36788" y="10730"/>
                    <a:pt x="32557" y="3616"/>
                    <a:pt x="30700" y="1027"/>
                  </a:cubicBezTo>
                  <a:cubicBezTo>
                    <a:pt x="30226" y="365"/>
                    <a:pt x="29909" y="0"/>
                    <a:pt x="29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732;p44"/>
            <p:cNvSpPr/>
            <p:nvPr/>
          </p:nvSpPr>
          <p:spPr>
            <a:xfrm flipH="1">
              <a:off x="6198553" y="1679837"/>
              <a:ext cx="1422655" cy="1190867"/>
            </a:xfrm>
            <a:custGeom>
              <a:avLst/>
              <a:gdLst/>
              <a:ahLst/>
              <a:cxnLst/>
              <a:rect l="l" t="t" r="r" b="b"/>
              <a:pathLst>
                <a:path w="30701" h="25699" extrusionOk="0">
                  <a:moveTo>
                    <a:pt x="29909" y="1"/>
                  </a:moveTo>
                  <a:cubicBezTo>
                    <a:pt x="25967" y="1811"/>
                    <a:pt x="21256" y="2330"/>
                    <a:pt x="17147" y="2330"/>
                  </a:cubicBezTo>
                  <a:cubicBezTo>
                    <a:pt x="11608" y="2330"/>
                    <a:pt x="7162" y="1387"/>
                    <a:pt x="7162" y="1387"/>
                  </a:cubicBezTo>
                  <a:cubicBezTo>
                    <a:pt x="3930" y="2452"/>
                    <a:pt x="0" y="11397"/>
                    <a:pt x="3819" y="18723"/>
                  </a:cubicBezTo>
                  <a:cubicBezTo>
                    <a:pt x="6309" y="23498"/>
                    <a:pt x="12242" y="25699"/>
                    <a:pt x="18216" y="25699"/>
                  </a:cubicBezTo>
                  <a:cubicBezTo>
                    <a:pt x="22692" y="25699"/>
                    <a:pt x="27191" y="24463"/>
                    <a:pt x="30284" y="22148"/>
                  </a:cubicBezTo>
                  <a:lnTo>
                    <a:pt x="30284" y="22148"/>
                  </a:lnTo>
                  <a:cubicBezTo>
                    <a:pt x="26567" y="23886"/>
                    <a:pt x="22462" y="24784"/>
                    <a:pt x="18359" y="24784"/>
                  </a:cubicBezTo>
                  <a:cubicBezTo>
                    <a:pt x="16622" y="24784"/>
                    <a:pt x="14885" y="24623"/>
                    <a:pt x="13178" y="24296"/>
                  </a:cubicBezTo>
                  <a:cubicBezTo>
                    <a:pt x="11863" y="24046"/>
                    <a:pt x="10545" y="23692"/>
                    <a:pt x="9412" y="22977"/>
                  </a:cubicBezTo>
                  <a:cubicBezTo>
                    <a:pt x="8223" y="22228"/>
                    <a:pt x="7297" y="21126"/>
                    <a:pt x="6505" y="19965"/>
                  </a:cubicBezTo>
                  <a:cubicBezTo>
                    <a:pt x="3396" y="15422"/>
                    <a:pt x="2216" y="8913"/>
                    <a:pt x="5579" y="4553"/>
                  </a:cubicBezTo>
                  <a:cubicBezTo>
                    <a:pt x="5940" y="4088"/>
                    <a:pt x="6361" y="3641"/>
                    <a:pt x="6903" y="3406"/>
                  </a:cubicBezTo>
                  <a:cubicBezTo>
                    <a:pt x="7282" y="3244"/>
                    <a:pt x="7691" y="3194"/>
                    <a:pt x="8106" y="3194"/>
                  </a:cubicBezTo>
                  <a:cubicBezTo>
                    <a:pt x="8426" y="3194"/>
                    <a:pt x="8749" y="3224"/>
                    <a:pt x="9067" y="3253"/>
                  </a:cubicBezTo>
                  <a:cubicBezTo>
                    <a:pt x="11189" y="3439"/>
                    <a:pt x="13317" y="3532"/>
                    <a:pt x="15445" y="3532"/>
                  </a:cubicBezTo>
                  <a:cubicBezTo>
                    <a:pt x="17934" y="3532"/>
                    <a:pt x="20423" y="3405"/>
                    <a:pt x="22902" y="3152"/>
                  </a:cubicBezTo>
                  <a:cubicBezTo>
                    <a:pt x="25185" y="2922"/>
                    <a:pt x="27487" y="2576"/>
                    <a:pt x="29584" y="1646"/>
                  </a:cubicBezTo>
                  <a:cubicBezTo>
                    <a:pt x="29973" y="1472"/>
                    <a:pt x="30347" y="1266"/>
                    <a:pt x="30700" y="1026"/>
                  </a:cubicBezTo>
                  <a:cubicBezTo>
                    <a:pt x="30225" y="364"/>
                    <a:pt x="29909" y="1"/>
                    <a:pt x="29909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733;p44"/>
            <p:cNvSpPr/>
            <p:nvPr/>
          </p:nvSpPr>
          <p:spPr>
            <a:xfrm flipH="1">
              <a:off x="7035991" y="2057628"/>
              <a:ext cx="93049" cy="201667"/>
            </a:xfrm>
            <a:custGeom>
              <a:avLst/>
              <a:gdLst/>
              <a:ahLst/>
              <a:cxnLst/>
              <a:rect l="l" t="t" r="r" b="b"/>
              <a:pathLst>
                <a:path w="2008" h="4352" extrusionOk="0">
                  <a:moveTo>
                    <a:pt x="1005" y="0"/>
                  </a:moveTo>
                  <a:cubicBezTo>
                    <a:pt x="451" y="0"/>
                    <a:pt x="1" y="974"/>
                    <a:pt x="1" y="2176"/>
                  </a:cubicBezTo>
                  <a:cubicBezTo>
                    <a:pt x="1" y="3377"/>
                    <a:pt x="451" y="4351"/>
                    <a:pt x="1005" y="4351"/>
                  </a:cubicBezTo>
                  <a:cubicBezTo>
                    <a:pt x="1558" y="4351"/>
                    <a:pt x="2008" y="3377"/>
                    <a:pt x="2008" y="2176"/>
                  </a:cubicBezTo>
                  <a:cubicBezTo>
                    <a:pt x="2008" y="974"/>
                    <a:pt x="1558" y="0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734;p44"/>
            <p:cNvSpPr/>
            <p:nvPr/>
          </p:nvSpPr>
          <p:spPr>
            <a:xfrm flipH="1">
              <a:off x="6257467" y="2057628"/>
              <a:ext cx="93049" cy="201667"/>
            </a:xfrm>
            <a:custGeom>
              <a:avLst/>
              <a:gdLst/>
              <a:ahLst/>
              <a:cxnLst/>
              <a:rect l="l" t="t" r="r" b="b"/>
              <a:pathLst>
                <a:path w="2008" h="4352" extrusionOk="0">
                  <a:moveTo>
                    <a:pt x="1004" y="0"/>
                  </a:moveTo>
                  <a:cubicBezTo>
                    <a:pt x="450" y="0"/>
                    <a:pt x="0" y="974"/>
                    <a:pt x="0" y="2176"/>
                  </a:cubicBezTo>
                  <a:cubicBezTo>
                    <a:pt x="0" y="3377"/>
                    <a:pt x="450" y="4351"/>
                    <a:pt x="1004" y="4351"/>
                  </a:cubicBezTo>
                  <a:cubicBezTo>
                    <a:pt x="1559" y="4351"/>
                    <a:pt x="2007" y="3377"/>
                    <a:pt x="2007" y="2176"/>
                  </a:cubicBezTo>
                  <a:cubicBezTo>
                    <a:pt x="2007" y="974"/>
                    <a:pt x="1559" y="0"/>
                    <a:pt x="1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735;p44"/>
            <p:cNvSpPr/>
            <p:nvPr/>
          </p:nvSpPr>
          <p:spPr>
            <a:xfrm flipH="1">
              <a:off x="6469895" y="2143965"/>
              <a:ext cx="467978" cy="453474"/>
            </a:xfrm>
            <a:custGeom>
              <a:avLst/>
              <a:gdLst/>
              <a:ahLst/>
              <a:cxnLst/>
              <a:rect l="l" t="t" r="r" b="b"/>
              <a:pathLst>
                <a:path w="10099" h="9786" extrusionOk="0">
                  <a:moveTo>
                    <a:pt x="5280" y="0"/>
                  </a:moveTo>
                  <a:cubicBezTo>
                    <a:pt x="5226" y="0"/>
                    <a:pt x="5173" y="0"/>
                    <a:pt x="5119" y="1"/>
                  </a:cubicBezTo>
                  <a:cubicBezTo>
                    <a:pt x="4847" y="1"/>
                    <a:pt x="4588" y="5"/>
                    <a:pt x="4329" y="10"/>
                  </a:cubicBezTo>
                  <a:cubicBezTo>
                    <a:pt x="2558" y="48"/>
                    <a:pt x="1114" y="187"/>
                    <a:pt x="428" y="260"/>
                  </a:cubicBezTo>
                  <a:lnTo>
                    <a:pt x="1" y="313"/>
                  </a:lnTo>
                  <a:cubicBezTo>
                    <a:pt x="1" y="313"/>
                    <a:pt x="183" y="3397"/>
                    <a:pt x="1252" y="6045"/>
                  </a:cubicBezTo>
                  <a:lnTo>
                    <a:pt x="1252" y="6049"/>
                  </a:lnTo>
                  <a:cubicBezTo>
                    <a:pt x="2053" y="8040"/>
                    <a:pt x="3358" y="9785"/>
                    <a:pt x="5465" y="9785"/>
                  </a:cubicBezTo>
                  <a:cubicBezTo>
                    <a:pt x="7316" y="9785"/>
                    <a:pt x="8405" y="8443"/>
                    <a:pt x="9043" y="6765"/>
                  </a:cubicBezTo>
                  <a:cubicBezTo>
                    <a:pt x="10099" y="3991"/>
                    <a:pt x="9926" y="313"/>
                    <a:pt x="9926" y="313"/>
                  </a:cubicBezTo>
                  <a:cubicBezTo>
                    <a:pt x="9634" y="269"/>
                    <a:pt x="9341" y="231"/>
                    <a:pt x="9049" y="198"/>
                  </a:cubicBezTo>
                  <a:cubicBezTo>
                    <a:pt x="7763" y="50"/>
                    <a:pt x="6469" y="0"/>
                    <a:pt x="5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736;p44"/>
            <p:cNvSpPr/>
            <p:nvPr/>
          </p:nvSpPr>
          <p:spPr>
            <a:xfrm flipH="1">
              <a:off x="6518824" y="2420125"/>
              <a:ext cx="361027" cy="177340"/>
            </a:xfrm>
            <a:custGeom>
              <a:avLst/>
              <a:gdLst/>
              <a:ahLst/>
              <a:cxnLst/>
              <a:rect l="l" t="t" r="r" b="b"/>
              <a:pathLst>
                <a:path w="7791" h="3827" extrusionOk="0">
                  <a:moveTo>
                    <a:pt x="944" y="1"/>
                  </a:moveTo>
                  <a:cubicBezTo>
                    <a:pt x="384" y="1"/>
                    <a:pt x="0" y="86"/>
                    <a:pt x="0" y="86"/>
                  </a:cubicBezTo>
                  <a:lnTo>
                    <a:pt x="0" y="90"/>
                  </a:lnTo>
                  <a:cubicBezTo>
                    <a:pt x="801" y="2081"/>
                    <a:pt x="2106" y="3826"/>
                    <a:pt x="4213" y="3826"/>
                  </a:cubicBezTo>
                  <a:cubicBezTo>
                    <a:pt x="6064" y="3826"/>
                    <a:pt x="7153" y="2484"/>
                    <a:pt x="7791" y="806"/>
                  </a:cubicBezTo>
                  <a:cubicBezTo>
                    <a:pt x="7093" y="313"/>
                    <a:pt x="6429" y="144"/>
                    <a:pt x="5846" y="144"/>
                  </a:cubicBezTo>
                  <a:cubicBezTo>
                    <a:pt x="4592" y="144"/>
                    <a:pt x="3720" y="925"/>
                    <a:pt x="3717" y="925"/>
                  </a:cubicBezTo>
                  <a:cubicBezTo>
                    <a:pt x="2818" y="162"/>
                    <a:pt x="1715" y="1"/>
                    <a:pt x="944" y="1"/>
                  </a:cubicBezTo>
                  <a:close/>
                </a:path>
              </a:pathLst>
            </a:custGeom>
            <a:solidFill>
              <a:srgbClr val="E2A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737;p44"/>
            <p:cNvSpPr/>
            <p:nvPr/>
          </p:nvSpPr>
          <p:spPr>
            <a:xfrm flipH="1">
              <a:off x="6735416" y="2144382"/>
              <a:ext cx="182668" cy="115616"/>
            </a:xfrm>
            <a:custGeom>
              <a:avLst/>
              <a:gdLst/>
              <a:ahLst/>
              <a:cxnLst/>
              <a:rect l="l" t="t" r="r" b="b"/>
              <a:pathLst>
                <a:path w="3942" h="2495" extrusionOk="0">
                  <a:moveTo>
                    <a:pt x="3902" y="1"/>
                  </a:moveTo>
                  <a:cubicBezTo>
                    <a:pt x="2131" y="39"/>
                    <a:pt x="687" y="178"/>
                    <a:pt x="1" y="251"/>
                  </a:cubicBezTo>
                  <a:cubicBezTo>
                    <a:pt x="107" y="1114"/>
                    <a:pt x="486" y="2370"/>
                    <a:pt x="1819" y="2481"/>
                  </a:cubicBezTo>
                  <a:cubicBezTo>
                    <a:pt x="1934" y="2490"/>
                    <a:pt x="2044" y="2495"/>
                    <a:pt x="2147" y="2495"/>
                  </a:cubicBezTo>
                  <a:cubicBezTo>
                    <a:pt x="3712" y="2495"/>
                    <a:pt x="3941" y="1423"/>
                    <a:pt x="3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738;p44"/>
            <p:cNvSpPr/>
            <p:nvPr/>
          </p:nvSpPr>
          <p:spPr>
            <a:xfrm flipH="1">
              <a:off x="6518111" y="2143965"/>
              <a:ext cx="182529" cy="116033"/>
            </a:xfrm>
            <a:custGeom>
              <a:avLst/>
              <a:gdLst/>
              <a:ahLst/>
              <a:cxnLst/>
              <a:rect l="l" t="t" r="r" b="b"/>
              <a:pathLst>
                <a:path w="3939" h="2504" extrusionOk="0">
                  <a:moveTo>
                    <a:pt x="202" y="0"/>
                  </a:moveTo>
                  <a:cubicBezTo>
                    <a:pt x="134" y="0"/>
                    <a:pt x="67" y="0"/>
                    <a:pt x="0" y="1"/>
                  </a:cubicBezTo>
                  <a:cubicBezTo>
                    <a:pt x="58" y="844"/>
                    <a:pt x="366" y="2365"/>
                    <a:pt x="1843" y="2490"/>
                  </a:cubicBezTo>
                  <a:cubicBezTo>
                    <a:pt x="1958" y="2499"/>
                    <a:pt x="2067" y="2504"/>
                    <a:pt x="2171" y="2504"/>
                  </a:cubicBezTo>
                  <a:cubicBezTo>
                    <a:pt x="3662" y="2504"/>
                    <a:pt x="3938" y="1525"/>
                    <a:pt x="3928" y="198"/>
                  </a:cubicBezTo>
                  <a:cubicBezTo>
                    <a:pt x="2659" y="51"/>
                    <a:pt x="1380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739;p44"/>
            <p:cNvSpPr/>
            <p:nvPr/>
          </p:nvSpPr>
          <p:spPr>
            <a:xfrm flipH="1">
              <a:off x="7082444" y="2299123"/>
              <a:ext cx="259730" cy="139388"/>
            </a:xfrm>
            <a:custGeom>
              <a:avLst/>
              <a:gdLst/>
              <a:ahLst/>
              <a:cxnLst/>
              <a:rect l="l" t="t" r="r" b="b"/>
              <a:pathLst>
                <a:path w="5605" h="3008" extrusionOk="0">
                  <a:moveTo>
                    <a:pt x="2803" y="0"/>
                  </a:moveTo>
                  <a:cubicBezTo>
                    <a:pt x="1255" y="0"/>
                    <a:pt x="1" y="673"/>
                    <a:pt x="1" y="1505"/>
                  </a:cubicBezTo>
                  <a:cubicBezTo>
                    <a:pt x="1" y="2335"/>
                    <a:pt x="1255" y="3007"/>
                    <a:pt x="2803" y="3007"/>
                  </a:cubicBezTo>
                  <a:cubicBezTo>
                    <a:pt x="4350" y="3007"/>
                    <a:pt x="5604" y="2335"/>
                    <a:pt x="5604" y="1505"/>
                  </a:cubicBezTo>
                  <a:cubicBezTo>
                    <a:pt x="5604" y="675"/>
                    <a:pt x="4350" y="0"/>
                    <a:pt x="280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740;p44"/>
            <p:cNvSpPr/>
            <p:nvPr/>
          </p:nvSpPr>
          <p:spPr>
            <a:xfrm flipH="1">
              <a:off x="6090832" y="2299123"/>
              <a:ext cx="259638" cy="139388"/>
            </a:xfrm>
            <a:custGeom>
              <a:avLst/>
              <a:gdLst/>
              <a:ahLst/>
              <a:cxnLst/>
              <a:rect l="l" t="t" r="r" b="b"/>
              <a:pathLst>
                <a:path w="5603" h="3008" extrusionOk="0">
                  <a:moveTo>
                    <a:pt x="2802" y="0"/>
                  </a:moveTo>
                  <a:cubicBezTo>
                    <a:pt x="1253" y="0"/>
                    <a:pt x="1" y="673"/>
                    <a:pt x="1" y="1505"/>
                  </a:cubicBezTo>
                  <a:cubicBezTo>
                    <a:pt x="1" y="2335"/>
                    <a:pt x="1253" y="3007"/>
                    <a:pt x="2802" y="3007"/>
                  </a:cubicBezTo>
                  <a:cubicBezTo>
                    <a:pt x="4348" y="3007"/>
                    <a:pt x="5603" y="2335"/>
                    <a:pt x="5603" y="1505"/>
                  </a:cubicBezTo>
                  <a:cubicBezTo>
                    <a:pt x="5603" y="675"/>
                    <a:pt x="4348" y="0"/>
                    <a:pt x="2802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741;p44"/>
            <p:cNvSpPr/>
            <p:nvPr/>
          </p:nvSpPr>
          <p:spPr>
            <a:xfrm flipH="1">
              <a:off x="6171979" y="1818265"/>
              <a:ext cx="263947" cy="115199"/>
            </a:xfrm>
            <a:custGeom>
              <a:avLst/>
              <a:gdLst/>
              <a:ahLst/>
              <a:cxnLst/>
              <a:rect l="l" t="t" r="r" b="b"/>
              <a:pathLst>
                <a:path w="5696" h="2486" extrusionOk="0">
                  <a:moveTo>
                    <a:pt x="1216" y="0"/>
                  </a:moveTo>
                  <a:cubicBezTo>
                    <a:pt x="1124" y="0"/>
                    <a:pt x="1039" y="1"/>
                    <a:pt x="960" y="3"/>
                  </a:cubicBezTo>
                  <a:cubicBezTo>
                    <a:pt x="507" y="12"/>
                    <a:pt x="124" y="336"/>
                    <a:pt x="39" y="781"/>
                  </a:cubicBezTo>
                  <a:cubicBezTo>
                    <a:pt x="12" y="927"/>
                    <a:pt x="1" y="1075"/>
                    <a:pt x="7" y="1224"/>
                  </a:cubicBezTo>
                  <a:cubicBezTo>
                    <a:pt x="27" y="1731"/>
                    <a:pt x="468" y="2115"/>
                    <a:pt x="972" y="2115"/>
                  </a:cubicBezTo>
                  <a:cubicBezTo>
                    <a:pt x="977" y="2115"/>
                    <a:pt x="982" y="2114"/>
                    <a:pt x="987" y="2114"/>
                  </a:cubicBezTo>
                  <a:cubicBezTo>
                    <a:pt x="1042" y="2114"/>
                    <a:pt x="1096" y="2113"/>
                    <a:pt x="1150" y="2113"/>
                  </a:cubicBezTo>
                  <a:cubicBezTo>
                    <a:pt x="2533" y="2113"/>
                    <a:pt x="3842" y="2330"/>
                    <a:pt x="4532" y="2467"/>
                  </a:cubicBezTo>
                  <a:cubicBezTo>
                    <a:pt x="4595" y="2480"/>
                    <a:pt x="4659" y="2486"/>
                    <a:pt x="4721" y="2486"/>
                  </a:cubicBezTo>
                  <a:cubicBezTo>
                    <a:pt x="5211" y="2486"/>
                    <a:pt x="5648" y="2117"/>
                    <a:pt x="5677" y="1611"/>
                  </a:cubicBezTo>
                  <a:cubicBezTo>
                    <a:pt x="5677" y="1601"/>
                    <a:pt x="5679" y="1590"/>
                    <a:pt x="5679" y="1581"/>
                  </a:cubicBezTo>
                  <a:cubicBezTo>
                    <a:pt x="5695" y="1174"/>
                    <a:pt x="5439" y="806"/>
                    <a:pt x="5061" y="657"/>
                  </a:cubicBezTo>
                  <a:cubicBezTo>
                    <a:pt x="3649" y="101"/>
                    <a:pt x="2140" y="0"/>
                    <a:pt x="1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742;p44"/>
            <p:cNvSpPr/>
            <p:nvPr/>
          </p:nvSpPr>
          <p:spPr>
            <a:xfrm flipH="1">
              <a:off x="6997311" y="1818265"/>
              <a:ext cx="263901" cy="115199"/>
            </a:xfrm>
            <a:custGeom>
              <a:avLst/>
              <a:gdLst/>
              <a:ahLst/>
              <a:cxnLst/>
              <a:rect l="l" t="t" r="r" b="b"/>
              <a:pathLst>
                <a:path w="5695" h="2486" extrusionOk="0">
                  <a:moveTo>
                    <a:pt x="4480" y="0"/>
                  </a:moveTo>
                  <a:cubicBezTo>
                    <a:pt x="3556" y="0"/>
                    <a:pt x="2047" y="101"/>
                    <a:pt x="635" y="657"/>
                  </a:cubicBezTo>
                  <a:cubicBezTo>
                    <a:pt x="256" y="806"/>
                    <a:pt x="0" y="1174"/>
                    <a:pt x="17" y="1581"/>
                  </a:cubicBezTo>
                  <a:cubicBezTo>
                    <a:pt x="17" y="1590"/>
                    <a:pt x="18" y="1601"/>
                    <a:pt x="18" y="1611"/>
                  </a:cubicBezTo>
                  <a:cubicBezTo>
                    <a:pt x="48" y="2117"/>
                    <a:pt x="485" y="2486"/>
                    <a:pt x="974" y="2486"/>
                  </a:cubicBezTo>
                  <a:cubicBezTo>
                    <a:pt x="1037" y="2486"/>
                    <a:pt x="1100" y="2480"/>
                    <a:pt x="1164" y="2467"/>
                  </a:cubicBezTo>
                  <a:cubicBezTo>
                    <a:pt x="1853" y="2330"/>
                    <a:pt x="3161" y="2113"/>
                    <a:pt x="4545" y="2113"/>
                  </a:cubicBezTo>
                  <a:cubicBezTo>
                    <a:pt x="4600" y="2113"/>
                    <a:pt x="4654" y="2114"/>
                    <a:pt x="4708" y="2114"/>
                  </a:cubicBezTo>
                  <a:cubicBezTo>
                    <a:pt x="4713" y="2114"/>
                    <a:pt x="4718" y="2115"/>
                    <a:pt x="4723" y="2115"/>
                  </a:cubicBezTo>
                  <a:cubicBezTo>
                    <a:pt x="5229" y="2115"/>
                    <a:pt x="5669" y="1731"/>
                    <a:pt x="5689" y="1224"/>
                  </a:cubicBezTo>
                  <a:cubicBezTo>
                    <a:pt x="5695" y="1075"/>
                    <a:pt x="5684" y="927"/>
                    <a:pt x="5657" y="781"/>
                  </a:cubicBezTo>
                  <a:cubicBezTo>
                    <a:pt x="5572" y="337"/>
                    <a:pt x="5189" y="12"/>
                    <a:pt x="4736" y="3"/>
                  </a:cubicBezTo>
                  <a:cubicBezTo>
                    <a:pt x="4657" y="1"/>
                    <a:pt x="4571" y="0"/>
                    <a:pt x="4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743;p44"/>
            <p:cNvSpPr/>
            <p:nvPr/>
          </p:nvSpPr>
          <p:spPr>
            <a:xfrm flipH="1">
              <a:off x="7487699" y="839726"/>
              <a:ext cx="546754" cy="1134889"/>
            </a:xfrm>
            <a:custGeom>
              <a:avLst/>
              <a:gdLst/>
              <a:ahLst/>
              <a:cxnLst/>
              <a:rect l="l" t="t" r="r" b="b"/>
              <a:pathLst>
                <a:path w="11799" h="24491" extrusionOk="0">
                  <a:moveTo>
                    <a:pt x="9995" y="0"/>
                  </a:moveTo>
                  <a:cubicBezTo>
                    <a:pt x="8760" y="0"/>
                    <a:pt x="6833" y="872"/>
                    <a:pt x="4998" y="2465"/>
                  </a:cubicBezTo>
                  <a:cubicBezTo>
                    <a:pt x="4033" y="3301"/>
                    <a:pt x="3179" y="4257"/>
                    <a:pt x="2456" y="5310"/>
                  </a:cubicBezTo>
                  <a:cubicBezTo>
                    <a:pt x="1473" y="6740"/>
                    <a:pt x="681" y="8432"/>
                    <a:pt x="288" y="10342"/>
                  </a:cubicBezTo>
                  <a:cubicBezTo>
                    <a:pt x="110" y="11185"/>
                    <a:pt x="14" y="12042"/>
                    <a:pt x="5" y="12903"/>
                  </a:cubicBezTo>
                  <a:cubicBezTo>
                    <a:pt x="1" y="13334"/>
                    <a:pt x="5" y="13757"/>
                    <a:pt x="29" y="14164"/>
                  </a:cubicBezTo>
                  <a:cubicBezTo>
                    <a:pt x="105" y="15825"/>
                    <a:pt x="375" y="17255"/>
                    <a:pt x="758" y="18477"/>
                  </a:cubicBezTo>
                  <a:cubicBezTo>
                    <a:pt x="1416" y="20578"/>
                    <a:pt x="2408" y="22075"/>
                    <a:pt x="3329" y="23098"/>
                  </a:cubicBezTo>
                  <a:cubicBezTo>
                    <a:pt x="3583" y="23381"/>
                    <a:pt x="3853" y="23652"/>
                    <a:pt x="4135" y="23908"/>
                  </a:cubicBezTo>
                  <a:cubicBezTo>
                    <a:pt x="4569" y="24296"/>
                    <a:pt x="5120" y="24491"/>
                    <a:pt x="5672" y="24491"/>
                  </a:cubicBezTo>
                  <a:cubicBezTo>
                    <a:pt x="6177" y="24491"/>
                    <a:pt x="6683" y="24329"/>
                    <a:pt x="7104" y="24004"/>
                  </a:cubicBezTo>
                  <a:cubicBezTo>
                    <a:pt x="7210" y="23922"/>
                    <a:pt x="7311" y="23840"/>
                    <a:pt x="7411" y="23754"/>
                  </a:cubicBezTo>
                  <a:cubicBezTo>
                    <a:pt x="8582" y="22808"/>
                    <a:pt x="9459" y="21836"/>
                    <a:pt x="10117" y="20943"/>
                  </a:cubicBezTo>
                  <a:cubicBezTo>
                    <a:pt x="10411" y="20542"/>
                    <a:pt x="10682" y="20125"/>
                    <a:pt x="10932" y="19695"/>
                  </a:cubicBezTo>
                  <a:cubicBezTo>
                    <a:pt x="11111" y="19389"/>
                    <a:pt x="11259" y="19101"/>
                    <a:pt x="11383" y="18836"/>
                  </a:cubicBezTo>
                  <a:cubicBezTo>
                    <a:pt x="11798" y="17949"/>
                    <a:pt x="11611" y="16894"/>
                    <a:pt x="10914" y="16203"/>
                  </a:cubicBezTo>
                  <a:cubicBezTo>
                    <a:pt x="10736" y="16026"/>
                    <a:pt x="10568" y="15854"/>
                    <a:pt x="10405" y="15681"/>
                  </a:cubicBezTo>
                  <a:cubicBezTo>
                    <a:pt x="9647" y="14875"/>
                    <a:pt x="9052" y="14107"/>
                    <a:pt x="8591" y="13374"/>
                  </a:cubicBezTo>
                  <a:cubicBezTo>
                    <a:pt x="8131" y="12634"/>
                    <a:pt x="7805" y="11930"/>
                    <a:pt x="7589" y="11263"/>
                  </a:cubicBezTo>
                  <a:cubicBezTo>
                    <a:pt x="7301" y="10371"/>
                    <a:pt x="7216" y="9535"/>
                    <a:pt x="7272" y="8759"/>
                  </a:cubicBezTo>
                  <a:cubicBezTo>
                    <a:pt x="7325" y="8016"/>
                    <a:pt x="7507" y="7325"/>
                    <a:pt x="7772" y="6683"/>
                  </a:cubicBezTo>
                  <a:cubicBezTo>
                    <a:pt x="8164" y="5704"/>
                    <a:pt x="8740" y="4834"/>
                    <a:pt x="9311" y="4068"/>
                  </a:cubicBezTo>
                  <a:cubicBezTo>
                    <a:pt x="10486" y="2489"/>
                    <a:pt x="11642" y="1343"/>
                    <a:pt x="11162" y="523"/>
                  </a:cubicBezTo>
                  <a:cubicBezTo>
                    <a:pt x="10985" y="216"/>
                    <a:pt x="10650" y="47"/>
                    <a:pt x="10208" y="10"/>
                  </a:cubicBezTo>
                  <a:cubicBezTo>
                    <a:pt x="10139" y="3"/>
                    <a:pt x="10068" y="0"/>
                    <a:pt x="9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744;p44"/>
            <p:cNvSpPr/>
            <p:nvPr/>
          </p:nvSpPr>
          <p:spPr>
            <a:xfrm flipH="1">
              <a:off x="7552292" y="1459475"/>
              <a:ext cx="447033" cy="450647"/>
            </a:xfrm>
            <a:custGeom>
              <a:avLst/>
              <a:gdLst/>
              <a:ahLst/>
              <a:cxnLst/>
              <a:rect l="l" t="t" r="r" b="b"/>
              <a:pathLst>
                <a:path w="9647" h="9725" extrusionOk="0">
                  <a:moveTo>
                    <a:pt x="7833" y="1"/>
                  </a:moveTo>
                  <a:cubicBezTo>
                    <a:pt x="6432" y="1544"/>
                    <a:pt x="3948" y="3661"/>
                    <a:pt x="0" y="5104"/>
                  </a:cubicBezTo>
                  <a:cubicBezTo>
                    <a:pt x="658" y="7205"/>
                    <a:pt x="1650" y="8702"/>
                    <a:pt x="2571" y="9725"/>
                  </a:cubicBezTo>
                  <a:cubicBezTo>
                    <a:pt x="4855" y="7825"/>
                    <a:pt x="7617" y="5219"/>
                    <a:pt x="9647" y="2308"/>
                  </a:cubicBezTo>
                  <a:cubicBezTo>
                    <a:pt x="8889" y="1502"/>
                    <a:pt x="8294" y="734"/>
                    <a:pt x="7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745;p44"/>
            <p:cNvSpPr/>
            <p:nvPr/>
          </p:nvSpPr>
          <p:spPr>
            <a:xfrm flipH="1">
              <a:off x="7682786" y="1245647"/>
              <a:ext cx="351667" cy="250509"/>
            </a:xfrm>
            <a:custGeom>
              <a:avLst/>
              <a:gdLst/>
              <a:ahLst/>
              <a:cxnLst/>
              <a:rect l="l" t="t" r="r" b="b"/>
              <a:pathLst>
                <a:path w="7589" h="5406" extrusionOk="0">
                  <a:moveTo>
                    <a:pt x="7272" y="0"/>
                  </a:moveTo>
                  <a:lnTo>
                    <a:pt x="7272" y="0"/>
                  </a:lnTo>
                  <a:cubicBezTo>
                    <a:pt x="6010" y="541"/>
                    <a:pt x="3641" y="1347"/>
                    <a:pt x="288" y="1583"/>
                  </a:cubicBezTo>
                  <a:cubicBezTo>
                    <a:pt x="110" y="2426"/>
                    <a:pt x="14" y="3283"/>
                    <a:pt x="5" y="4145"/>
                  </a:cubicBezTo>
                  <a:cubicBezTo>
                    <a:pt x="1" y="4577"/>
                    <a:pt x="5" y="4998"/>
                    <a:pt x="29" y="5405"/>
                  </a:cubicBezTo>
                  <a:cubicBezTo>
                    <a:pt x="2029" y="5098"/>
                    <a:pt x="5060" y="4347"/>
                    <a:pt x="7589" y="2504"/>
                  </a:cubicBezTo>
                  <a:cubicBezTo>
                    <a:pt x="7301" y="1612"/>
                    <a:pt x="7214" y="778"/>
                    <a:pt x="7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746;p44"/>
            <p:cNvSpPr/>
            <p:nvPr/>
          </p:nvSpPr>
          <p:spPr>
            <a:xfrm flipH="1">
              <a:off x="7602980" y="953962"/>
              <a:ext cx="317654" cy="195458"/>
            </a:xfrm>
            <a:custGeom>
              <a:avLst/>
              <a:gdLst/>
              <a:ahLst/>
              <a:cxnLst/>
              <a:rect l="l" t="t" r="r" b="b"/>
              <a:pathLst>
                <a:path w="6855" h="4218" extrusionOk="0">
                  <a:moveTo>
                    <a:pt x="2542" y="0"/>
                  </a:moveTo>
                  <a:cubicBezTo>
                    <a:pt x="1577" y="836"/>
                    <a:pt x="723" y="1792"/>
                    <a:pt x="0" y="2845"/>
                  </a:cubicBezTo>
                  <a:cubicBezTo>
                    <a:pt x="1276" y="3487"/>
                    <a:pt x="3180" y="4207"/>
                    <a:pt x="5316" y="4218"/>
                  </a:cubicBezTo>
                  <a:cubicBezTo>
                    <a:pt x="5708" y="3239"/>
                    <a:pt x="6284" y="2369"/>
                    <a:pt x="6855" y="1603"/>
                  </a:cubicBezTo>
                  <a:cubicBezTo>
                    <a:pt x="5679" y="1368"/>
                    <a:pt x="4087" y="908"/>
                    <a:pt x="2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747;p44"/>
            <p:cNvSpPr/>
            <p:nvPr/>
          </p:nvSpPr>
          <p:spPr>
            <a:xfrm flipH="1">
              <a:off x="7561424" y="839726"/>
              <a:ext cx="473029" cy="1134889"/>
            </a:xfrm>
            <a:custGeom>
              <a:avLst/>
              <a:gdLst/>
              <a:ahLst/>
              <a:cxnLst/>
              <a:rect l="l" t="t" r="r" b="b"/>
              <a:pathLst>
                <a:path w="10208" h="24491" extrusionOk="0">
                  <a:moveTo>
                    <a:pt x="9995" y="0"/>
                  </a:moveTo>
                  <a:cubicBezTo>
                    <a:pt x="8760" y="0"/>
                    <a:pt x="6833" y="872"/>
                    <a:pt x="4998" y="2465"/>
                  </a:cubicBezTo>
                  <a:cubicBezTo>
                    <a:pt x="4033" y="3301"/>
                    <a:pt x="3179" y="4257"/>
                    <a:pt x="2456" y="5310"/>
                  </a:cubicBezTo>
                  <a:cubicBezTo>
                    <a:pt x="1473" y="6740"/>
                    <a:pt x="681" y="8432"/>
                    <a:pt x="288" y="10342"/>
                  </a:cubicBezTo>
                  <a:cubicBezTo>
                    <a:pt x="110" y="11185"/>
                    <a:pt x="14" y="12042"/>
                    <a:pt x="5" y="12904"/>
                  </a:cubicBezTo>
                  <a:cubicBezTo>
                    <a:pt x="1" y="13336"/>
                    <a:pt x="5" y="13757"/>
                    <a:pt x="29" y="14164"/>
                  </a:cubicBezTo>
                  <a:cubicBezTo>
                    <a:pt x="105" y="15825"/>
                    <a:pt x="375" y="17255"/>
                    <a:pt x="758" y="18477"/>
                  </a:cubicBezTo>
                  <a:cubicBezTo>
                    <a:pt x="1416" y="20578"/>
                    <a:pt x="2408" y="22075"/>
                    <a:pt x="3329" y="23098"/>
                  </a:cubicBezTo>
                  <a:cubicBezTo>
                    <a:pt x="3583" y="23381"/>
                    <a:pt x="3853" y="23652"/>
                    <a:pt x="4135" y="23908"/>
                  </a:cubicBezTo>
                  <a:cubicBezTo>
                    <a:pt x="4569" y="24296"/>
                    <a:pt x="5120" y="24491"/>
                    <a:pt x="5672" y="24491"/>
                  </a:cubicBezTo>
                  <a:cubicBezTo>
                    <a:pt x="6177" y="24491"/>
                    <a:pt x="6683" y="24329"/>
                    <a:pt x="7104" y="24004"/>
                  </a:cubicBezTo>
                  <a:cubicBezTo>
                    <a:pt x="7210" y="23922"/>
                    <a:pt x="7311" y="23840"/>
                    <a:pt x="7411" y="23754"/>
                  </a:cubicBezTo>
                  <a:cubicBezTo>
                    <a:pt x="3829" y="20060"/>
                    <a:pt x="1832" y="14713"/>
                    <a:pt x="2753" y="9652"/>
                  </a:cubicBezTo>
                  <a:cubicBezTo>
                    <a:pt x="3374" y="6255"/>
                    <a:pt x="5401" y="3118"/>
                    <a:pt x="8241" y="1152"/>
                  </a:cubicBezTo>
                  <a:cubicBezTo>
                    <a:pt x="8846" y="734"/>
                    <a:pt x="9508" y="317"/>
                    <a:pt x="10208" y="10"/>
                  </a:cubicBezTo>
                  <a:cubicBezTo>
                    <a:pt x="10139" y="3"/>
                    <a:pt x="10068" y="0"/>
                    <a:pt x="9995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748;p44"/>
            <p:cNvSpPr/>
            <p:nvPr/>
          </p:nvSpPr>
          <p:spPr>
            <a:xfrm flipH="1">
              <a:off x="7527871" y="960635"/>
              <a:ext cx="461212" cy="849626"/>
            </a:xfrm>
            <a:custGeom>
              <a:avLst/>
              <a:gdLst/>
              <a:ahLst/>
              <a:cxnLst/>
              <a:rect l="l" t="t" r="r" b="b"/>
              <a:pathLst>
                <a:path w="9953" h="18335" extrusionOk="0">
                  <a:moveTo>
                    <a:pt x="7723" y="0"/>
                  </a:moveTo>
                  <a:cubicBezTo>
                    <a:pt x="0" y="8664"/>
                    <a:pt x="6226" y="15762"/>
                    <a:pt x="9138" y="18334"/>
                  </a:cubicBezTo>
                  <a:cubicBezTo>
                    <a:pt x="9432" y="17933"/>
                    <a:pt x="9703" y="17516"/>
                    <a:pt x="9953" y="17086"/>
                  </a:cubicBezTo>
                  <a:cubicBezTo>
                    <a:pt x="815" y="8942"/>
                    <a:pt x="6758" y="1147"/>
                    <a:pt x="7723" y="0"/>
                  </a:cubicBezTo>
                  <a:close/>
                </a:path>
              </a:pathLst>
            </a:custGeom>
            <a:solidFill>
              <a:srgbClr val="FFFFFF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749;p44"/>
            <p:cNvSpPr/>
            <p:nvPr/>
          </p:nvSpPr>
          <p:spPr>
            <a:xfrm flipH="1">
              <a:off x="4725490" y="2982362"/>
              <a:ext cx="584845" cy="508061"/>
            </a:xfrm>
            <a:custGeom>
              <a:avLst/>
              <a:gdLst/>
              <a:ahLst/>
              <a:cxnLst/>
              <a:rect l="l" t="t" r="r" b="b"/>
              <a:pathLst>
                <a:path w="12621" h="10964" extrusionOk="0">
                  <a:moveTo>
                    <a:pt x="8397" y="0"/>
                  </a:moveTo>
                  <a:cubicBezTo>
                    <a:pt x="8005" y="0"/>
                    <a:pt x="7619" y="106"/>
                    <a:pt x="7254" y="338"/>
                  </a:cubicBezTo>
                  <a:cubicBezTo>
                    <a:pt x="7099" y="432"/>
                    <a:pt x="6958" y="542"/>
                    <a:pt x="6831" y="670"/>
                  </a:cubicBezTo>
                  <a:cubicBezTo>
                    <a:pt x="6240" y="1241"/>
                    <a:pt x="6645" y="2100"/>
                    <a:pt x="4668" y="2756"/>
                  </a:cubicBezTo>
                  <a:cubicBezTo>
                    <a:pt x="2691" y="3418"/>
                    <a:pt x="1" y="7155"/>
                    <a:pt x="3464" y="9989"/>
                  </a:cubicBezTo>
                  <a:cubicBezTo>
                    <a:pt x="4285" y="10660"/>
                    <a:pt x="5233" y="10954"/>
                    <a:pt x="6203" y="10963"/>
                  </a:cubicBezTo>
                  <a:cubicBezTo>
                    <a:pt x="6220" y="10963"/>
                    <a:pt x="6238" y="10964"/>
                    <a:pt x="6256" y="10964"/>
                  </a:cubicBezTo>
                  <a:cubicBezTo>
                    <a:pt x="9353" y="10964"/>
                    <a:pt x="12620" y="8065"/>
                    <a:pt x="12477" y="5328"/>
                  </a:cubicBezTo>
                  <a:cubicBezTo>
                    <a:pt x="12330" y="2525"/>
                    <a:pt x="10306" y="0"/>
                    <a:pt x="83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750;p44"/>
            <p:cNvSpPr/>
            <p:nvPr/>
          </p:nvSpPr>
          <p:spPr>
            <a:xfrm flipH="1">
              <a:off x="4969968" y="2998072"/>
              <a:ext cx="340367" cy="492363"/>
            </a:xfrm>
            <a:custGeom>
              <a:avLst/>
              <a:gdLst/>
              <a:ahLst/>
              <a:cxnLst/>
              <a:rect l="l" t="t" r="r" b="b"/>
              <a:pathLst>
                <a:path w="7345" h="10625" extrusionOk="0">
                  <a:moveTo>
                    <a:pt x="7252" y="0"/>
                  </a:moveTo>
                  <a:lnTo>
                    <a:pt x="7252" y="0"/>
                  </a:lnTo>
                  <a:cubicBezTo>
                    <a:pt x="7099" y="93"/>
                    <a:pt x="6957" y="203"/>
                    <a:pt x="6831" y="331"/>
                  </a:cubicBezTo>
                  <a:cubicBezTo>
                    <a:pt x="6240" y="903"/>
                    <a:pt x="6643" y="1761"/>
                    <a:pt x="4668" y="2418"/>
                  </a:cubicBezTo>
                  <a:cubicBezTo>
                    <a:pt x="2691" y="3080"/>
                    <a:pt x="1" y="6816"/>
                    <a:pt x="3464" y="9652"/>
                  </a:cubicBezTo>
                  <a:cubicBezTo>
                    <a:pt x="4283" y="10321"/>
                    <a:pt x="5233" y="10615"/>
                    <a:pt x="6203" y="10624"/>
                  </a:cubicBezTo>
                  <a:cubicBezTo>
                    <a:pt x="5848" y="10141"/>
                    <a:pt x="5459" y="9670"/>
                    <a:pt x="5113" y="9181"/>
                  </a:cubicBezTo>
                  <a:cubicBezTo>
                    <a:pt x="4265" y="7978"/>
                    <a:pt x="3661" y="6342"/>
                    <a:pt x="4409" y="5080"/>
                  </a:cubicBezTo>
                  <a:cubicBezTo>
                    <a:pt x="4768" y="4466"/>
                    <a:pt x="5388" y="4059"/>
                    <a:pt x="5891" y="3554"/>
                  </a:cubicBezTo>
                  <a:cubicBezTo>
                    <a:pt x="6965" y="2465"/>
                    <a:pt x="7345" y="1256"/>
                    <a:pt x="7252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443;p41"/>
          <p:cNvSpPr/>
          <p:nvPr/>
        </p:nvSpPr>
        <p:spPr>
          <a:xfrm>
            <a:off x="887276" y="2931829"/>
            <a:ext cx="915300" cy="91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" name="Google Shape;446;p41"/>
          <p:cNvSpPr/>
          <p:nvPr/>
        </p:nvSpPr>
        <p:spPr>
          <a:xfrm>
            <a:off x="755576" y="3119856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4" name="Google Shape;450;p41"/>
          <p:cNvSpPr/>
          <p:nvPr/>
        </p:nvSpPr>
        <p:spPr>
          <a:xfrm>
            <a:off x="1907704" y="2931790"/>
            <a:ext cx="3440458" cy="45768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452;p41"/>
          <p:cNvSpPr txBox="1">
            <a:spLocks noGrp="1"/>
          </p:cNvSpPr>
          <p:nvPr>
            <p:ph type="title" idx="2"/>
          </p:nvPr>
        </p:nvSpPr>
        <p:spPr>
          <a:xfrm>
            <a:off x="1995638" y="2931790"/>
            <a:ext cx="3440458" cy="428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MY" altLang="zh-CN" sz="2400" dirty="0"/>
              <a:t>Kata </a:t>
            </a:r>
            <a:r>
              <a:rPr lang="en-MY" altLang="zh-CN" sz="2400" dirty="0" err="1"/>
              <a:t>Adjektif</a:t>
            </a:r>
            <a:endParaRPr lang="en-MY" altLang="zh-CN" sz="2400" dirty="0"/>
          </a:p>
        </p:txBody>
      </p:sp>
      <p:sp>
        <p:nvSpPr>
          <p:cNvPr id="136" name="Google Shape;453;p41"/>
          <p:cNvSpPr txBox="1">
            <a:spLocks noGrp="1"/>
          </p:cNvSpPr>
          <p:nvPr>
            <p:ph type="subTitle" idx="1"/>
          </p:nvPr>
        </p:nvSpPr>
        <p:spPr>
          <a:xfrm>
            <a:off x="1907703" y="3475552"/>
            <a:ext cx="5223147" cy="1184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nb-NO" altLang="zh-CN" sz="2400" dirty="0"/>
              <a:t>5.1.3 (i) </a:t>
            </a:r>
            <a:r>
              <a:rPr lang="en-MY" altLang="zh-CN" sz="2400" dirty="0" err="1"/>
              <a:t>Memahami</a:t>
            </a:r>
            <a:r>
              <a:rPr lang="en-MY" altLang="zh-CN" sz="2400" dirty="0"/>
              <a:t>, </a:t>
            </a:r>
            <a:r>
              <a:rPr lang="en-MY" altLang="zh-CN" sz="2400" dirty="0" err="1"/>
              <a:t>mengenal</a:t>
            </a:r>
            <a:r>
              <a:rPr lang="en-MY" altLang="zh-CN" sz="2400" dirty="0"/>
              <a:t> </a:t>
            </a:r>
            <a:r>
              <a:rPr lang="en-MY" altLang="zh-CN" sz="2400" dirty="0" err="1"/>
              <a:t>pasti</a:t>
            </a:r>
            <a:r>
              <a:rPr lang="en-MY" altLang="zh-CN" sz="2400" dirty="0"/>
              <a:t> dan </a:t>
            </a:r>
            <a:r>
              <a:rPr lang="en-MY" altLang="zh-CN" sz="2400" dirty="0" err="1"/>
              <a:t>menggunakan</a:t>
            </a:r>
            <a:r>
              <a:rPr lang="en-MY" altLang="zh-CN" sz="2400" dirty="0"/>
              <a:t> kata </a:t>
            </a:r>
            <a:r>
              <a:rPr lang="en-MY" altLang="zh-CN" sz="2400" dirty="0" err="1"/>
              <a:t>kerja</a:t>
            </a:r>
            <a:r>
              <a:rPr lang="en-MY" altLang="zh-CN" sz="2400" dirty="0"/>
              <a:t> </a:t>
            </a:r>
            <a:r>
              <a:rPr lang="en-MY" altLang="zh-CN" sz="2400" dirty="0" err="1"/>
              <a:t>adjektif</a:t>
            </a:r>
            <a:r>
              <a:rPr lang="en-MY" altLang="zh-CN" sz="2400" dirty="0"/>
              <a:t> </a:t>
            </a:r>
            <a:r>
              <a:rPr lang="en-MY" altLang="zh-CN" sz="2400" dirty="0" err="1"/>
              <a:t>mengikut</a:t>
            </a:r>
            <a:r>
              <a:rPr lang="en-MY" altLang="zh-CN" sz="2400" dirty="0"/>
              <a:t> </a:t>
            </a:r>
            <a:r>
              <a:rPr lang="en-MY" altLang="zh-CN" sz="2400" dirty="0" err="1"/>
              <a:t>konteks</a:t>
            </a:r>
            <a:r>
              <a:rPr lang="en-MY" altLang="zh-CN" sz="2400" dirty="0"/>
              <a:t>.</a:t>
            </a:r>
          </a:p>
        </p:txBody>
      </p:sp>
      <p:sp>
        <p:nvSpPr>
          <p:cNvPr id="137" name="Google Shape;461;p41"/>
          <p:cNvSpPr txBox="1">
            <a:spLocks noGrp="1"/>
          </p:cNvSpPr>
          <p:nvPr>
            <p:ph type="title" idx="9"/>
          </p:nvPr>
        </p:nvSpPr>
        <p:spPr>
          <a:xfrm>
            <a:off x="970076" y="3015979"/>
            <a:ext cx="7497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0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/>
          <p:nvPr/>
        </p:nvSpPr>
        <p:spPr>
          <a:xfrm>
            <a:off x="1652419" y="1734101"/>
            <a:ext cx="1893000" cy="189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title"/>
          </p:nvPr>
        </p:nvSpPr>
        <p:spPr>
          <a:xfrm>
            <a:off x="3756175" y="1555300"/>
            <a:ext cx="3770400" cy="1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Kata Kerja Pasif</a:t>
            </a:r>
            <a:endParaRPr sz="3200" dirty="0"/>
          </a:p>
        </p:txBody>
      </p:sp>
      <p:sp>
        <p:nvSpPr>
          <p:cNvPr id="758" name="Google Shape;758;p45"/>
          <p:cNvSpPr txBox="1">
            <a:spLocks noGrp="1"/>
          </p:cNvSpPr>
          <p:nvPr>
            <p:ph type="title" idx="2"/>
          </p:nvPr>
        </p:nvSpPr>
        <p:spPr>
          <a:xfrm>
            <a:off x="1674175" y="2119913"/>
            <a:ext cx="1849500" cy="11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60" name="Google Shape;760;p45"/>
          <p:cNvSpPr/>
          <p:nvPr/>
        </p:nvSpPr>
        <p:spPr>
          <a:xfrm>
            <a:off x="1617400" y="1884111"/>
            <a:ext cx="469800" cy="4698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61" name="Google Shape;761;p45"/>
          <p:cNvGrpSpPr/>
          <p:nvPr/>
        </p:nvGrpSpPr>
        <p:grpSpPr>
          <a:xfrm>
            <a:off x="422039" y="3068924"/>
            <a:ext cx="1084986" cy="1124876"/>
            <a:chOff x="422039" y="3068924"/>
            <a:chExt cx="1084986" cy="1124876"/>
          </a:xfrm>
        </p:grpSpPr>
        <p:sp>
          <p:nvSpPr>
            <p:cNvPr id="762" name="Google Shape;762;p45"/>
            <p:cNvSpPr/>
            <p:nvPr/>
          </p:nvSpPr>
          <p:spPr>
            <a:xfrm>
              <a:off x="793325" y="4103800"/>
              <a:ext cx="713700" cy="900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63" name="Google Shape;763;p45"/>
            <p:cNvGrpSpPr/>
            <p:nvPr/>
          </p:nvGrpSpPr>
          <p:grpSpPr>
            <a:xfrm>
              <a:off x="422039" y="3068924"/>
              <a:ext cx="1060602" cy="1072715"/>
              <a:chOff x="5295100" y="1858450"/>
              <a:chExt cx="720175" cy="728400"/>
            </a:xfrm>
          </p:grpSpPr>
          <p:sp>
            <p:nvSpPr>
              <p:cNvPr id="764" name="Google Shape;764;p45"/>
              <p:cNvSpPr/>
              <p:nvPr/>
            </p:nvSpPr>
            <p:spPr>
              <a:xfrm>
                <a:off x="5702725" y="2206625"/>
                <a:ext cx="312550" cy="217125"/>
              </a:xfrm>
              <a:custGeom>
                <a:avLst/>
                <a:gdLst/>
                <a:ahLst/>
                <a:cxnLst/>
                <a:rect l="l" t="t" r="r" b="b"/>
                <a:pathLst>
                  <a:path w="12502" h="8685" extrusionOk="0">
                    <a:moveTo>
                      <a:pt x="7148" y="0"/>
                    </a:moveTo>
                    <a:cubicBezTo>
                      <a:pt x="6791" y="0"/>
                      <a:pt x="6459" y="231"/>
                      <a:pt x="6336" y="591"/>
                    </a:cubicBezTo>
                    <a:cubicBezTo>
                      <a:pt x="6175" y="1061"/>
                      <a:pt x="5961" y="1511"/>
                      <a:pt x="5694" y="1931"/>
                    </a:cubicBezTo>
                    <a:cubicBezTo>
                      <a:pt x="3776" y="4972"/>
                      <a:pt x="0" y="5004"/>
                      <a:pt x="0" y="5004"/>
                    </a:cubicBezTo>
                    <a:lnTo>
                      <a:pt x="0" y="6298"/>
                    </a:lnTo>
                    <a:cubicBezTo>
                      <a:pt x="0" y="6298"/>
                      <a:pt x="798" y="5895"/>
                      <a:pt x="2126" y="5895"/>
                    </a:cubicBezTo>
                    <a:cubicBezTo>
                      <a:pt x="2300" y="5895"/>
                      <a:pt x="2483" y="5902"/>
                      <a:pt x="2674" y="5918"/>
                    </a:cubicBezTo>
                    <a:cubicBezTo>
                      <a:pt x="2899" y="5939"/>
                      <a:pt x="3118" y="5973"/>
                      <a:pt x="3337" y="6026"/>
                    </a:cubicBezTo>
                    <a:cubicBezTo>
                      <a:pt x="5060" y="6428"/>
                      <a:pt x="6994" y="7749"/>
                      <a:pt x="8128" y="8616"/>
                    </a:cubicBezTo>
                    <a:cubicBezTo>
                      <a:pt x="8190" y="8663"/>
                      <a:pt x="8258" y="8684"/>
                      <a:pt x="8323" y="8684"/>
                    </a:cubicBezTo>
                    <a:cubicBezTo>
                      <a:pt x="8532" y="8684"/>
                      <a:pt x="8717" y="8470"/>
                      <a:pt x="8625" y="8241"/>
                    </a:cubicBezTo>
                    <a:cubicBezTo>
                      <a:pt x="8019" y="6687"/>
                      <a:pt x="7111" y="4063"/>
                      <a:pt x="7581" y="3336"/>
                    </a:cubicBezTo>
                    <a:cubicBezTo>
                      <a:pt x="8021" y="2656"/>
                      <a:pt x="9299" y="2460"/>
                      <a:pt x="10629" y="2460"/>
                    </a:cubicBezTo>
                    <a:cubicBezTo>
                      <a:pt x="11096" y="2460"/>
                      <a:pt x="11569" y="2484"/>
                      <a:pt x="12015" y="2520"/>
                    </a:cubicBezTo>
                    <a:cubicBezTo>
                      <a:pt x="12025" y="2521"/>
                      <a:pt x="12035" y="2521"/>
                      <a:pt x="12045" y="2521"/>
                    </a:cubicBezTo>
                    <a:cubicBezTo>
                      <a:pt x="12391" y="2521"/>
                      <a:pt x="12502" y="2033"/>
                      <a:pt x="12165" y="1896"/>
                    </a:cubicBezTo>
                    <a:cubicBezTo>
                      <a:pt x="11032" y="1429"/>
                      <a:pt x="9541" y="834"/>
                      <a:pt x="7901" y="226"/>
                    </a:cubicBezTo>
                    <a:cubicBezTo>
                      <a:pt x="7750" y="168"/>
                      <a:pt x="7594" y="110"/>
                      <a:pt x="7438" y="52"/>
                    </a:cubicBezTo>
                    <a:cubicBezTo>
                      <a:pt x="7342" y="17"/>
                      <a:pt x="7244" y="0"/>
                      <a:pt x="7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5"/>
              <p:cNvSpPr/>
              <p:nvPr/>
            </p:nvSpPr>
            <p:spPr>
              <a:xfrm>
                <a:off x="5702725" y="2206625"/>
                <a:ext cx="197450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6299" extrusionOk="0">
                    <a:moveTo>
                      <a:pt x="7147" y="0"/>
                    </a:moveTo>
                    <a:cubicBezTo>
                      <a:pt x="6791" y="0"/>
                      <a:pt x="6459" y="231"/>
                      <a:pt x="6336" y="591"/>
                    </a:cubicBezTo>
                    <a:cubicBezTo>
                      <a:pt x="6175" y="1061"/>
                      <a:pt x="5958" y="1511"/>
                      <a:pt x="5692" y="1931"/>
                    </a:cubicBezTo>
                    <a:cubicBezTo>
                      <a:pt x="4201" y="4964"/>
                      <a:pt x="1017" y="5828"/>
                      <a:pt x="0" y="6026"/>
                    </a:cubicBezTo>
                    <a:lnTo>
                      <a:pt x="0" y="6298"/>
                    </a:lnTo>
                    <a:cubicBezTo>
                      <a:pt x="0" y="6298"/>
                      <a:pt x="796" y="5895"/>
                      <a:pt x="2126" y="5895"/>
                    </a:cubicBezTo>
                    <a:cubicBezTo>
                      <a:pt x="2299" y="5895"/>
                      <a:pt x="2483" y="5902"/>
                      <a:pt x="2674" y="5918"/>
                    </a:cubicBezTo>
                    <a:cubicBezTo>
                      <a:pt x="2896" y="5939"/>
                      <a:pt x="3118" y="5973"/>
                      <a:pt x="3335" y="6026"/>
                    </a:cubicBezTo>
                    <a:cubicBezTo>
                      <a:pt x="5161" y="5012"/>
                      <a:pt x="7118" y="3254"/>
                      <a:pt x="7898" y="226"/>
                    </a:cubicBezTo>
                    <a:cubicBezTo>
                      <a:pt x="7747" y="168"/>
                      <a:pt x="7591" y="107"/>
                      <a:pt x="7436" y="52"/>
                    </a:cubicBezTo>
                    <a:cubicBezTo>
                      <a:pt x="7340" y="17"/>
                      <a:pt x="7242" y="0"/>
                      <a:pt x="7147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5"/>
              <p:cNvSpPr/>
              <p:nvPr/>
            </p:nvSpPr>
            <p:spPr>
              <a:xfrm>
                <a:off x="5702725" y="2206650"/>
                <a:ext cx="19877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7951" h="6081" extrusionOk="0">
                    <a:moveTo>
                      <a:pt x="7148" y="0"/>
                    </a:moveTo>
                    <a:cubicBezTo>
                      <a:pt x="6791" y="0"/>
                      <a:pt x="6459" y="229"/>
                      <a:pt x="6336" y="587"/>
                    </a:cubicBezTo>
                    <a:cubicBezTo>
                      <a:pt x="4817" y="4963"/>
                      <a:pt x="0" y="5003"/>
                      <a:pt x="0" y="5003"/>
                    </a:cubicBezTo>
                    <a:lnTo>
                      <a:pt x="0" y="6081"/>
                    </a:lnTo>
                    <a:cubicBezTo>
                      <a:pt x="1194" y="5999"/>
                      <a:pt x="6154" y="5354"/>
                      <a:pt x="7864" y="431"/>
                    </a:cubicBezTo>
                    <a:cubicBezTo>
                      <a:pt x="7887" y="365"/>
                      <a:pt x="7916" y="302"/>
                      <a:pt x="7951" y="244"/>
                    </a:cubicBezTo>
                    <a:cubicBezTo>
                      <a:pt x="7779" y="178"/>
                      <a:pt x="7610" y="114"/>
                      <a:pt x="7436" y="51"/>
                    </a:cubicBezTo>
                    <a:cubicBezTo>
                      <a:pt x="7340" y="16"/>
                      <a:pt x="7243" y="0"/>
                      <a:pt x="7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5"/>
              <p:cNvSpPr/>
              <p:nvPr/>
            </p:nvSpPr>
            <p:spPr>
              <a:xfrm>
                <a:off x="5295100" y="2206625"/>
                <a:ext cx="312525" cy="217125"/>
              </a:xfrm>
              <a:custGeom>
                <a:avLst/>
                <a:gdLst/>
                <a:ahLst/>
                <a:cxnLst/>
                <a:rect l="l" t="t" r="r" b="b"/>
                <a:pathLst>
                  <a:path w="12501" h="8685" extrusionOk="0">
                    <a:moveTo>
                      <a:pt x="5354" y="0"/>
                    </a:moveTo>
                    <a:cubicBezTo>
                      <a:pt x="5258" y="0"/>
                      <a:pt x="5160" y="17"/>
                      <a:pt x="5065" y="52"/>
                    </a:cubicBezTo>
                    <a:cubicBezTo>
                      <a:pt x="4909" y="110"/>
                      <a:pt x="4753" y="168"/>
                      <a:pt x="4602" y="226"/>
                    </a:cubicBezTo>
                    <a:cubicBezTo>
                      <a:pt x="2961" y="834"/>
                      <a:pt x="1471" y="1429"/>
                      <a:pt x="335" y="1896"/>
                    </a:cubicBezTo>
                    <a:cubicBezTo>
                      <a:pt x="1" y="2033"/>
                      <a:pt x="112" y="2521"/>
                      <a:pt x="458" y="2521"/>
                    </a:cubicBezTo>
                    <a:cubicBezTo>
                      <a:pt x="468" y="2521"/>
                      <a:pt x="478" y="2521"/>
                      <a:pt x="488" y="2520"/>
                    </a:cubicBezTo>
                    <a:cubicBezTo>
                      <a:pt x="933" y="2484"/>
                      <a:pt x="1406" y="2460"/>
                      <a:pt x="1872" y="2460"/>
                    </a:cubicBezTo>
                    <a:cubicBezTo>
                      <a:pt x="3201" y="2460"/>
                      <a:pt x="4479" y="2656"/>
                      <a:pt x="4919" y="3336"/>
                    </a:cubicBezTo>
                    <a:cubicBezTo>
                      <a:pt x="5392" y="4063"/>
                      <a:pt x="4481" y="6687"/>
                      <a:pt x="3876" y="8241"/>
                    </a:cubicBezTo>
                    <a:cubicBezTo>
                      <a:pt x="3783" y="8470"/>
                      <a:pt x="3968" y="8684"/>
                      <a:pt x="4177" y="8684"/>
                    </a:cubicBezTo>
                    <a:cubicBezTo>
                      <a:pt x="4243" y="8684"/>
                      <a:pt x="4310" y="8663"/>
                      <a:pt x="4372" y="8616"/>
                    </a:cubicBezTo>
                    <a:cubicBezTo>
                      <a:pt x="5506" y="7749"/>
                      <a:pt x="7440" y="6428"/>
                      <a:pt x="9163" y="6026"/>
                    </a:cubicBezTo>
                    <a:cubicBezTo>
                      <a:pt x="9382" y="5973"/>
                      <a:pt x="9602" y="5939"/>
                      <a:pt x="9826" y="5918"/>
                    </a:cubicBezTo>
                    <a:cubicBezTo>
                      <a:pt x="10018" y="5902"/>
                      <a:pt x="10201" y="5895"/>
                      <a:pt x="10375" y="5895"/>
                    </a:cubicBezTo>
                    <a:cubicBezTo>
                      <a:pt x="11705" y="5895"/>
                      <a:pt x="12500" y="6298"/>
                      <a:pt x="12500" y="6298"/>
                    </a:cubicBezTo>
                    <a:lnTo>
                      <a:pt x="12500" y="5004"/>
                    </a:lnTo>
                    <a:cubicBezTo>
                      <a:pt x="12500" y="5004"/>
                      <a:pt x="8724" y="4972"/>
                      <a:pt x="6806" y="1931"/>
                    </a:cubicBezTo>
                    <a:cubicBezTo>
                      <a:pt x="6542" y="1511"/>
                      <a:pt x="6325" y="1061"/>
                      <a:pt x="6164" y="591"/>
                    </a:cubicBezTo>
                    <a:cubicBezTo>
                      <a:pt x="6041" y="231"/>
                      <a:pt x="5710" y="0"/>
                      <a:pt x="5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5"/>
              <p:cNvSpPr/>
              <p:nvPr/>
            </p:nvSpPr>
            <p:spPr>
              <a:xfrm>
                <a:off x="5410150" y="2206625"/>
                <a:ext cx="197475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6299" extrusionOk="0">
                    <a:moveTo>
                      <a:pt x="752" y="0"/>
                    </a:moveTo>
                    <a:cubicBezTo>
                      <a:pt x="656" y="0"/>
                      <a:pt x="558" y="17"/>
                      <a:pt x="463" y="52"/>
                    </a:cubicBezTo>
                    <a:cubicBezTo>
                      <a:pt x="307" y="107"/>
                      <a:pt x="151" y="168"/>
                      <a:pt x="0" y="226"/>
                    </a:cubicBezTo>
                    <a:cubicBezTo>
                      <a:pt x="780" y="3254"/>
                      <a:pt x="2738" y="5012"/>
                      <a:pt x="4564" y="6026"/>
                    </a:cubicBezTo>
                    <a:cubicBezTo>
                      <a:pt x="4780" y="5973"/>
                      <a:pt x="5002" y="5939"/>
                      <a:pt x="5224" y="5918"/>
                    </a:cubicBezTo>
                    <a:cubicBezTo>
                      <a:pt x="5416" y="5902"/>
                      <a:pt x="5599" y="5895"/>
                      <a:pt x="5773" y="5895"/>
                    </a:cubicBezTo>
                    <a:cubicBezTo>
                      <a:pt x="7103" y="5895"/>
                      <a:pt x="7898" y="6298"/>
                      <a:pt x="7898" y="6298"/>
                    </a:cubicBezTo>
                    <a:lnTo>
                      <a:pt x="7898" y="6026"/>
                    </a:lnTo>
                    <a:cubicBezTo>
                      <a:pt x="6881" y="5828"/>
                      <a:pt x="3697" y="4964"/>
                      <a:pt x="2207" y="1931"/>
                    </a:cubicBezTo>
                    <a:cubicBezTo>
                      <a:pt x="1940" y="1511"/>
                      <a:pt x="1723" y="1061"/>
                      <a:pt x="1565" y="591"/>
                    </a:cubicBezTo>
                    <a:cubicBezTo>
                      <a:pt x="1442" y="231"/>
                      <a:pt x="1109" y="0"/>
                      <a:pt x="75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5"/>
              <p:cNvSpPr/>
              <p:nvPr/>
            </p:nvSpPr>
            <p:spPr>
              <a:xfrm>
                <a:off x="5408825" y="2206650"/>
                <a:ext cx="198800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6081" extrusionOk="0">
                    <a:moveTo>
                      <a:pt x="804" y="0"/>
                    </a:moveTo>
                    <a:cubicBezTo>
                      <a:pt x="709" y="0"/>
                      <a:pt x="612" y="16"/>
                      <a:pt x="516" y="51"/>
                    </a:cubicBezTo>
                    <a:cubicBezTo>
                      <a:pt x="344" y="114"/>
                      <a:pt x="172" y="178"/>
                      <a:pt x="0" y="244"/>
                    </a:cubicBezTo>
                    <a:cubicBezTo>
                      <a:pt x="35" y="302"/>
                      <a:pt x="64" y="365"/>
                      <a:pt x="88" y="431"/>
                    </a:cubicBezTo>
                    <a:cubicBezTo>
                      <a:pt x="1797" y="5354"/>
                      <a:pt x="6757" y="5999"/>
                      <a:pt x="7951" y="6081"/>
                    </a:cubicBezTo>
                    <a:lnTo>
                      <a:pt x="7951" y="5003"/>
                    </a:lnTo>
                    <a:cubicBezTo>
                      <a:pt x="7951" y="5003"/>
                      <a:pt x="3137" y="4963"/>
                      <a:pt x="1618" y="587"/>
                    </a:cubicBezTo>
                    <a:cubicBezTo>
                      <a:pt x="1492" y="229"/>
                      <a:pt x="1162" y="0"/>
                      <a:pt x="8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5600650" y="1927175"/>
                <a:ext cx="380975" cy="659675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26387" extrusionOk="0">
                    <a:moveTo>
                      <a:pt x="2539" y="0"/>
                    </a:moveTo>
                    <a:cubicBezTo>
                      <a:pt x="2202" y="0"/>
                      <a:pt x="1871" y="66"/>
                      <a:pt x="1560" y="196"/>
                    </a:cubicBezTo>
                    <a:cubicBezTo>
                      <a:pt x="1256" y="323"/>
                      <a:pt x="981" y="505"/>
                      <a:pt x="746" y="732"/>
                    </a:cubicBezTo>
                    <a:cubicBezTo>
                      <a:pt x="513" y="957"/>
                      <a:pt x="326" y="1226"/>
                      <a:pt x="199" y="1525"/>
                    </a:cubicBezTo>
                    <a:cubicBezTo>
                      <a:pt x="67" y="1839"/>
                      <a:pt x="1" y="2175"/>
                      <a:pt x="3" y="2516"/>
                    </a:cubicBezTo>
                    <a:lnTo>
                      <a:pt x="3" y="23871"/>
                    </a:lnTo>
                    <a:cubicBezTo>
                      <a:pt x="3" y="24486"/>
                      <a:pt x="183" y="25015"/>
                      <a:pt x="540" y="25456"/>
                    </a:cubicBezTo>
                    <a:cubicBezTo>
                      <a:pt x="896" y="25895"/>
                      <a:pt x="1364" y="26185"/>
                      <a:pt x="1940" y="26323"/>
                    </a:cubicBezTo>
                    <a:lnTo>
                      <a:pt x="2146" y="26363"/>
                    </a:lnTo>
                    <a:lnTo>
                      <a:pt x="2231" y="26363"/>
                    </a:lnTo>
                    <a:cubicBezTo>
                      <a:pt x="2295" y="26376"/>
                      <a:pt x="2360" y="26384"/>
                      <a:pt x="2426" y="26384"/>
                    </a:cubicBezTo>
                    <a:cubicBezTo>
                      <a:pt x="2436" y="26384"/>
                      <a:pt x="2446" y="26384"/>
                      <a:pt x="2455" y="26384"/>
                    </a:cubicBezTo>
                    <a:lnTo>
                      <a:pt x="12639" y="26384"/>
                    </a:lnTo>
                    <a:cubicBezTo>
                      <a:pt x="12674" y="26385"/>
                      <a:pt x="12710" y="26386"/>
                      <a:pt x="12745" y="26386"/>
                    </a:cubicBezTo>
                    <a:cubicBezTo>
                      <a:pt x="13050" y="26386"/>
                      <a:pt x="13354" y="26325"/>
                      <a:pt x="13638" y="26209"/>
                    </a:cubicBezTo>
                    <a:cubicBezTo>
                      <a:pt x="14245" y="25958"/>
                      <a:pt x="14726" y="25475"/>
                      <a:pt x="14977" y="24870"/>
                    </a:cubicBezTo>
                    <a:cubicBezTo>
                      <a:pt x="15239" y="24228"/>
                      <a:pt x="15239" y="23509"/>
                      <a:pt x="14977" y="22869"/>
                    </a:cubicBezTo>
                    <a:cubicBezTo>
                      <a:pt x="14850" y="22566"/>
                      <a:pt x="14668" y="22291"/>
                      <a:pt x="14441" y="22056"/>
                    </a:cubicBezTo>
                    <a:cubicBezTo>
                      <a:pt x="14214" y="21820"/>
                      <a:pt x="13939" y="21635"/>
                      <a:pt x="13638" y="21509"/>
                    </a:cubicBezTo>
                    <a:cubicBezTo>
                      <a:pt x="13327" y="21379"/>
                      <a:pt x="12993" y="21313"/>
                      <a:pt x="12659" y="21313"/>
                    </a:cubicBezTo>
                    <a:cubicBezTo>
                      <a:pt x="12652" y="21313"/>
                      <a:pt x="12645" y="21313"/>
                      <a:pt x="12639" y="21313"/>
                    </a:cubicBezTo>
                    <a:lnTo>
                      <a:pt x="5116" y="21292"/>
                    </a:lnTo>
                    <a:lnTo>
                      <a:pt x="5116" y="2516"/>
                    </a:lnTo>
                    <a:cubicBezTo>
                      <a:pt x="5119" y="2175"/>
                      <a:pt x="5050" y="1837"/>
                      <a:pt x="4910" y="1525"/>
                    </a:cubicBezTo>
                    <a:cubicBezTo>
                      <a:pt x="4778" y="1229"/>
                      <a:pt x="4593" y="962"/>
                      <a:pt x="4363" y="732"/>
                    </a:cubicBezTo>
                    <a:cubicBezTo>
                      <a:pt x="4131" y="502"/>
                      <a:pt x="3853" y="320"/>
                      <a:pt x="3549" y="196"/>
                    </a:cubicBezTo>
                    <a:cubicBezTo>
                      <a:pt x="3235" y="66"/>
                      <a:pt x="2899" y="0"/>
                      <a:pt x="2558" y="0"/>
                    </a:cubicBezTo>
                    <a:cubicBezTo>
                      <a:pt x="2552" y="0"/>
                      <a:pt x="2545" y="0"/>
                      <a:pt x="2539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5"/>
              <p:cNvSpPr/>
              <p:nvPr/>
            </p:nvSpPr>
            <p:spPr>
              <a:xfrm>
                <a:off x="5543125" y="1859325"/>
                <a:ext cx="436925" cy="72752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29101" extrusionOk="0">
                    <a:moveTo>
                      <a:pt x="4857" y="1"/>
                    </a:moveTo>
                    <a:cubicBezTo>
                      <a:pt x="2368" y="1"/>
                      <a:pt x="344" y="2006"/>
                      <a:pt x="323" y="4498"/>
                    </a:cubicBezTo>
                    <a:cubicBezTo>
                      <a:pt x="320" y="5386"/>
                      <a:pt x="584" y="6252"/>
                      <a:pt x="1076" y="6989"/>
                    </a:cubicBezTo>
                    <a:cubicBezTo>
                      <a:pt x="1401" y="7484"/>
                      <a:pt x="1818" y="7909"/>
                      <a:pt x="2304" y="8242"/>
                    </a:cubicBezTo>
                    <a:lnTo>
                      <a:pt x="2304" y="10443"/>
                    </a:lnTo>
                    <a:cubicBezTo>
                      <a:pt x="1916" y="10710"/>
                      <a:pt x="1572" y="11032"/>
                      <a:pt x="1279" y="11399"/>
                    </a:cubicBezTo>
                    <a:cubicBezTo>
                      <a:pt x="0" y="13038"/>
                      <a:pt x="0" y="15334"/>
                      <a:pt x="1279" y="16972"/>
                    </a:cubicBezTo>
                    <a:cubicBezTo>
                      <a:pt x="1572" y="17339"/>
                      <a:pt x="1916" y="17662"/>
                      <a:pt x="2304" y="17931"/>
                    </a:cubicBezTo>
                    <a:lnTo>
                      <a:pt x="2304" y="26585"/>
                    </a:lnTo>
                    <a:cubicBezTo>
                      <a:pt x="2304" y="27203"/>
                      <a:pt x="2484" y="27729"/>
                      <a:pt x="2838" y="28170"/>
                    </a:cubicBezTo>
                    <a:cubicBezTo>
                      <a:pt x="3200" y="28609"/>
                      <a:pt x="3663" y="28897"/>
                      <a:pt x="4241" y="29034"/>
                    </a:cubicBezTo>
                    <a:lnTo>
                      <a:pt x="4447" y="29077"/>
                    </a:lnTo>
                    <a:lnTo>
                      <a:pt x="4529" y="29077"/>
                    </a:lnTo>
                    <a:cubicBezTo>
                      <a:pt x="4594" y="29090"/>
                      <a:pt x="4660" y="29098"/>
                      <a:pt x="4729" y="29098"/>
                    </a:cubicBezTo>
                    <a:cubicBezTo>
                      <a:pt x="4739" y="29098"/>
                      <a:pt x="4749" y="29098"/>
                      <a:pt x="4759" y="29098"/>
                    </a:cubicBezTo>
                    <a:lnTo>
                      <a:pt x="14940" y="29098"/>
                    </a:lnTo>
                    <a:cubicBezTo>
                      <a:pt x="14975" y="29099"/>
                      <a:pt x="15011" y="29100"/>
                      <a:pt x="15046" y="29100"/>
                    </a:cubicBezTo>
                    <a:cubicBezTo>
                      <a:pt x="15352" y="29100"/>
                      <a:pt x="15657" y="29039"/>
                      <a:pt x="15939" y="28921"/>
                    </a:cubicBezTo>
                    <a:cubicBezTo>
                      <a:pt x="16237" y="28796"/>
                      <a:pt x="16512" y="28614"/>
                      <a:pt x="16742" y="28387"/>
                    </a:cubicBezTo>
                    <a:cubicBezTo>
                      <a:pt x="16972" y="28157"/>
                      <a:pt x="17154" y="27882"/>
                      <a:pt x="17278" y="27584"/>
                    </a:cubicBezTo>
                    <a:cubicBezTo>
                      <a:pt x="17410" y="27267"/>
                      <a:pt x="17477" y="26926"/>
                      <a:pt x="17474" y="26585"/>
                    </a:cubicBezTo>
                    <a:cubicBezTo>
                      <a:pt x="17474" y="26476"/>
                      <a:pt x="17466" y="26368"/>
                      <a:pt x="17453" y="26262"/>
                    </a:cubicBezTo>
                    <a:cubicBezTo>
                      <a:pt x="17429" y="26027"/>
                      <a:pt x="17371" y="25797"/>
                      <a:pt x="17278" y="25581"/>
                    </a:cubicBezTo>
                    <a:cubicBezTo>
                      <a:pt x="17151" y="25280"/>
                      <a:pt x="16969" y="25002"/>
                      <a:pt x="16742" y="24767"/>
                    </a:cubicBezTo>
                    <a:cubicBezTo>
                      <a:pt x="16512" y="24534"/>
                      <a:pt x="16240" y="24349"/>
                      <a:pt x="15939" y="24223"/>
                    </a:cubicBezTo>
                    <a:cubicBezTo>
                      <a:pt x="15764" y="24149"/>
                      <a:pt x="15579" y="24096"/>
                      <a:pt x="15394" y="24067"/>
                    </a:cubicBezTo>
                    <a:cubicBezTo>
                      <a:pt x="15256" y="24040"/>
                      <a:pt x="15118" y="24027"/>
                      <a:pt x="14978" y="24027"/>
                    </a:cubicBezTo>
                    <a:cubicBezTo>
                      <a:pt x="14965" y="24027"/>
                      <a:pt x="14953" y="24027"/>
                      <a:pt x="14940" y="24027"/>
                    </a:cubicBezTo>
                    <a:lnTo>
                      <a:pt x="7417" y="24009"/>
                    </a:lnTo>
                    <a:lnTo>
                      <a:pt x="7417" y="17931"/>
                    </a:lnTo>
                    <a:cubicBezTo>
                      <a:pt x="7803" y="17662"/>
                      <a:pt x="8149" y="17339"/>
                      <a:pt x="8440" y="16972"/>
                    </a:cubicBezTo>
                    <a:cubicBezTo>
                      <a:pt x="9713" y="15331"/>
                      <a:pt x="9713" y="13040"/>
                      <a:pt x="8440" y="11399"/>
                    </a:cubicBezTo>
                    <a:cubicBezTo>
                      <a:pt x="8149" y="11032"/>
                      <a:pt x="7803" y="10710"/>
                      <a:pt x="7417" y="10443"/>
                    </a:cubicBezTo>
                    <a:lnTo>
                      <a:pt x="7417" y="8242"/>
                    </a:lnTo>
                    <a:cubicBezTo>
                      <a:pt x="7903" y="7909"/>
                      <a:pt x="8321" y="7484"/>
                      <a:pt x="8643" y="6989"/>
                    </a:cubicBezTo>
                    <a:cubicBezTo>
                      <a:pt x="9135" y="6252"/>
                      <a:pt x="9396" y="5383"/>
                      <a:pt x="9394" y="4498"/>
                    </a:cubicBezTo>
                    <a:cubicBezTo>
                      <a:pt x="9373" y="2006"/>
                      <a:pt x="7349" y="1"/>
                      <a:pt x="4857" y="1"/>
                    </a:cubicBezTo>
                    <a:close/>
                  </a:path>
                </a:pathLst>
              </a:custGeom>
              <a:solidFill>
                <a:srgbClr val="971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5"/>
              <p:cNvSpPr/>
              <p:nvPr/>
            </p:nvSpPr>
            <p:spPr>
              <a:xfrm>
                <a:off x="5551100" y="1894600"/>
                <a:ext cx="226950" cy="139400"/>
              </a:xfrm>
              <a:custGeom>
                <a:avLst/>
                <a:gdLst/>
                <a:ahLst/>
                <a:cxnLst/>
                <a:rect l="l" t="t" r="r" b="b"/>
                <a:pathLst>
                  <a:path w="9078" h="5576" extrusionOk="0">
                    <a:moveTo>
                      <a:pt x="1216" y="1"/>
                    </a:moveTo>
                    <a:cubicBezTo>
                      <a:pt x="437" y="838"/>
                      <a:pt x="4" y="1940"/>
                      <a:pt x="4" y="3084"/>
                    </a:cubicBezTo>
                    <a:cubicBezTo>
                      <a:pt x="1" y="3969"/>
                      <a:pt x="265" y="4839"/>
                      <a:pt x="757" y="5576"/>
                    </a:cubicBezTo>
                    <a:lnTo>
                      <a:pt x="8324" y="5576"/>
                    </a:lnTo>
                    <a:cubicBezTo>
                      <a:pt x="8816" y="4839"/>
                      <a:pt x="9077" y="3969"/>
                      <a:pt x="9075" y="3084"/>
                    </a:cubicBezTo>
                    <a:cubicBezTo>
                      <a:pt x="9077" y="1937"/>
                      <a:pt x="8644" y="835"/>
                      <a:pt x="78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5"/>
              <p:cNvSpPr/>
              <p:nvPr/>
            </p:nvSpPr>
            <p:spPr>
              <a:xfrm>
                <a:off x="5543175" y="2144300"/>
                <a:ext cx="234875" cy="139350"/>
              </a:xfrm>
              <a:custGeom>
                <a:avLst/>
                <a:gdLst/>
                <a:ahLst/>
                <a:cxnLst/>
                <a:rect l="l" t="t" r="r" b="b"/>
                <a:pathLst>
                  <a:path w="9395" h="5574" extrusionOk="0">
                    <a:moveTo>
                      <a:pt x="1280" y="0"/>
                    </a:moveTo>
                    <a:cubicBezTo>
                      <a:pt x="1" y="1639"/>
                      <a:pt x="1" y="3935"/>
                      <a:pt x="1280" y="5573"/>
                    </a:cubicBezTo>
                    <a:lnTo>
                      <a:pt x="8438" y="5573"/>
                    </a:lnTo>
                    <a:cubicBezTo>
                      <a:pt x="9059" y="4778"/>
                      <a:pt x="9394" y="3795"/>
                      <a:pt x="9392" y="2788"/>
                    </a:cubicBezTo>
                    <a:cubicBezTo>
                      <a:pt x="9394" y="1779"/>
                      <a:pt x="9059" y="796"/>
                      <a:pt x="84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5"/>
              <p:cNvSpPr/>
              <p:nvPr/>
            </p:nvSpPr>
            <p:spPr>
              <a:xfrm>
                <a:off x="5600725" y="2376625"/>
                <a:ext cx="378725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15149" h="5571" extrusionOk="0">
                    <a:moveTo>
                      <a:pt x="0" y="0"/>
                    </a:moveTo>
                    <a:lnTo>
                      <a:pt x="0" y="5570"/>
                    </a:lnTo>
                    <a:lnTo>
                      <a:pt x="15149" y="5570"/>
                    </a:lnTo>
                    <a:cubicBezTo>
                      <a:pt x="15125" y="5335"/>
                      <a:pt x="15067" y="5105"/>
                      <a:pt x="14974" y="4889"/>
                    </a:cubicBezTo>
                    <a:cubicBezTo>
                      <a:pt x="14847" y="4588"/>
                      <a:pt x="14665" y="4310"/>
                      <a:pt x="14438" y="4075"/>
                    </a:cubicBezTo>
                    <a:cubicBezTo>
                      <a:pt x="14208" y="3842"/>
                      <a:pt x="13936" y="3657"/>
                      <a:pt x="13635" y="3531"/>
                    </a:cubicBezTo>
                    <a:cubicBezTo>
                      <a:pt x="13460" y="3457"/>
                      <a:pt x="13275" y="3404"/>
                      <a:pt x="13090" y="3375"/>
                    </a:cubicBezTo>
                    <a:cubicBezTo>
                      <a:pt x="12952" y="3348"/>
                      <a:pt x="12814" y="3335"/>
                      <a:pt x="12674" y="3335"/>
                    </a:cubicBezTo>
                    <a:cubicBezTo>
                      <a:pt x="12661" y="3335"/>
                      <a:pt x="12649" y="3335"/>
                      <a:pt x="12636" y="3335"/>
                    </a:cubicBezTo>
                    <a:lnTo>
                      <a:pt x="5113" y="3317"/>
                    </a:lnTo>
                    <a:lnTo>
                      <a:pt x="5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5"/>
              <p:cNvSpPr/>
              <p:nvPr/>
            </p:nvSpPr>
            <p:spPr>
              <a:xfrm>
                <a:off x="5538300" y="1858450"/>
                <a:ext cx="192250" cy="728350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29134" extrusionOk="0">
                    <a:moveTo>
                      <a:pt x="5061" y="0"/>
                    </a:moveTo>
                    <a:cubicBezTo>
                      <a:pt x="3365" y="0"/>
                      <a:pt x="1760" y="957"/>
                      <a:pt x="983" y="2554"/>
                    </a:cubicBezTo>
                    <a:cubicBezTo>
                      <a:pt x="0" y="4572"/>
                      <a:pt x="645" y="7006"/>
                      <a:pt x="2497" y="8277"/>
                    </a:cubicBezTo>
                    <a:lnTo>
                      <a:pt x="2497" y="10478"/>
                    </a:lnTo>
                    <a:cubicBezTo>
                      <a:pt x="2112" y="10745"/>
                      <a:pt x="1765" y="11067"/>
                      <a:pt x="1475" y="11434"/>
                    </a:cubicBezTo>
                    <a:cubicBezTo>
                      <a:pt x="196" y="13073"/>
                      <a:pt x="196" y="15369"/>
                      <a:pt x="1475" y="17007"/>
                    </a:cubicBezTo>
                    <a:cubicBezTo>
                      <a:pt x="1765" y="17374"/>
                      <a:pt x="2112" y="17697"/>
                      <a:pt x="2497" y="17966"/>
                    </a:cubicBezTo>
                    <a:lnTo>
                      <a:pt x="2497" y="26620"/>
                    </a:lnTo>
                    <a:cubicBezTo>
                      <a:pt x="2497" y="27238"/>
                      <a:pt x="2677" y="27764"/>
                      <a:pt x="3034" y="28208"/>
                    </a:cubicBezTo>
                    <a:cubicBezTo>
                      <a:pt x="3393" y="28644"/>
                      <a:pt x="3856" y="28934"/>
                      <a:pt x="4437" y="29069"/>
                    </a:cubicBezTo>
                    <a:lnTo>
                      <a:pt x="4640" y="29112"/>
                    </a:lnTo>
                    <a:lnTo>
                      <a:pt x="4722" y="29112"/>
                    </a:lnTo>
                    <a:cubicBezTo>
                      <a:pt x="4789" y="29125"/>
                      <a:pt x="4856" y="29133"/>
                      <a:pt x="4923" y="29133"/>
                    </a:cubicBezTo>
                    <a:cubicBezTo>
                      <a:pt x="4933" y="29133"/>
                      <a:pt x="4942" y="29133"/>
                      <a:pt x="4952" y="29133"/>
                    </a:cubicBezTo>
                    <a:lnTo>
                      <a:pt x="7631" y="29133"/>
                    </a:lnTo>
                    <a:cubicBezTo>
                      <a:pt x="7574" y="29131"/>
                      <a:pt x="7517" y="29123"/>
                      <a:pt x="7460" y="29112"/>
                    </a:cubicBezTo>
                    <a:lnTo>
                      <a:pt x="7375" y="29112"/>
                    </a:lnTo>
                    <a:lnTo>
                      <a:pt x="7172" y="29069"/>
                    </a:lnTo>
                    <a:cubicBezTo>
                      <a:pt x="6593" y="28932"/>
                      <a:pt x="6131" y="28644"/>
                      <a:pt x="5769" y="28208"/>
                    </a:cubicBezTo>
                    <a:cubicBezTo>
                      <a:pt x="5414" y="27764"/>
                      <a:pt x="5232" y="27238"/>
                      <a:pt x="5232" y="26620"/>
                    </a:cubicBezTo>
                    <a:lnTo>
                      <a:pt x="5232" y="17966"/>
                    </a:lnTo>
                    <a:cubicBezTo>
                      <a:pt x="4846" y="17697"/>
                      <a:pt x="4500" y="17374"/>
                      <a:pt x="4210" y="17007"/>
                    </a:cubicBezTo>
                    <a:cubicBezTo>
                      <a:pt x="2931" y="15369"/>
                      <a:pt x="2931" y="13073"/>
                      <a:pt x="4210" y="11434"/>
                    </a:cubicBezTo>
                    <a:cubicBezTo>
                      <a:pt x="4503" y="11067"/>
                      <a:pt x="4846" y="10745"/>
                      <a:pt x="5232" y="10478"/>
                    </a:cubicBezTo>
                    <a:lnTo>
                      <a:pt x="5232" y="8277"/>
                    </a:lnTo>
                    <a:cubicBezTo>
                      <a:pt x="4746" y="7944"/>
                      <a:pt x="4331" y="7519"/>
                      <a:pt x="4006" y="7024"/>
                    </a:cubicBezTo>
                    <a:cubicBezTo>
                      <a:pt x="3512" y="6287"/>
                      <a:pt x="3250" y="5421"/>
                      <a:pt x="3250" y="4533"/>
                    </a:cubicBezTo>
                    <a:cubicBezTo>
                      <a:pt x="3253" y="2554"/>
                      <a:pt x="4537" y="807"/>
                      <a:pt x="6421" y="210"/>
                    </a:cubicBezTo>
                    <a:cubicBezTo>
                      <a:pt x="5971" y="68"/>
                      <a:pt x="5513" y="0"/>
                      <a:pt x="5061" y="0"/>
                    </a:cubicBezTo>
                    <a:close/>
                    <a:moveTo>
                      <a:pt x="7631" y="29133"/>
                    </a:moveTo>
                    <a:lnTo>
                      <a:pt x="7631" y="29133"/>
                    </a:lnTo>
                    <a:cubicBezTo>
                      <a:pt x="7641" y="29133"/>
                      <a:pt x="7650" y="29133"/>
                      <a:pt x="7660" y="29133"/>
                    </a:cubicBezTo>
                    <a:cubicBezTo>
                      <a:pt x="7670" y="29133"/>
                      <a:pt x="7680" y="29133"/>
                      <a:pt x="7689" y="29133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45"/>
              <p:cNvSpPr/>
              <p:nvPr/>
            </p:nvSpPr>
            <p:spPr>
              <a:xfrm>
                <a:off x="5571600" y="1885575"/>
                <a:ext cx="186750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6906" extrusionOk="0">
                    <a:moveTo>
                      <a:pt x="3734" y="0"/>
                    </a:moveTo>
                    <a:cubicBezTo>
                      <a:pt x="2095" y="0"/>
                      <a:pt x="639" y="1172"/>
                      <a:pt x="338" y="2843"/>
                    </a:cubicBezTo>
                    <a:cubicBezTo>
                      <a:pt x="0" y="4719"/>
                      <a:pt x="1250" y="6513"/>
                      <a:pt x="3126" y="6851"/>
                    </a:cubicBezTo>
                    <a:cubicBezTo>
                      <a:pt x="3332" y="6888"/>
                      <a:pt x="3536" y="6906"/>
                      <a:pt x="3738" y="6906"/>
                    </a:cubicBezTo>
                    <a:cubicBezTo>
                      <a:pt x="5378" y="6906"/>
                      <a:pt x="6833" y="5734"/>
                      <a:pt x="7132" y="4063"/>
                    </a:cubicBezTo>
                    <a:cubicBezTo>
                      <a:pt x="7470" y="2187"/>
                      <a:pt x="6223" y="393"/>
                      <a:pt x="4347" y="55"/>
                    </a:cubicBezTo>
                    <a:cubicBezTo>
                      <a:pt x="4141" y="18"/>
                      <a:pt x="3936" y="0"/>
                      <a:pt x="37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5"/>
              <p:cNvSpPr/>
              <p:nvPr/>
            </p:nvSpPr>
            <p:spPr>
              <a:xfrm>
                <a:off x="5607600" y="1895135"/>
                <a:ext cx="133005" cy="128017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647" extrusionOk="0">
                    <a:moveTo>
                      <a:pt x="3045" y="0"/>
                    </a:moveTo>
                    <a:cubicBezTo>
                      <a:pt x="1903" y="0"/>
                      <a:pt x="873" y="690"/>
                      <a:pt x="437" y="1744"/>
                    </a:cubicBezTo>
                    <a:cubicBezTo>
                      <a:pt x="1" y="2799"/>
                      <a:pt x="241" y="4011"/>
                      <a:pt x="1050" y="4820"/>
                    </a:cubicBezTo>
                    <a:cubicBezTo>
                      <a:pt x="1589" y="5360"/>
                      <a:pt x="2313" y="5647"/>
                      <a:pt x="3048" y="5647"/>
                    </a:cubicBezTo>
                    <a:cubicBezTo>
                      <a:pt x="3411" y="5647"/>
                      <a:pt x="3777" y="5577"/>
                      <a:pt x="4125" y="5433"/>
                    </a:cubicBezTo>
                    <a:cubicBezTo>
                      <a:pt x="5180" y="4994"/>
                      <a:pt x="5867" y="3966"/>
                      <a:pt x="5867" y="2825"/>
                    </a:cubicBezTo>
                    <a:cubicBezTo>
                      <a:pt x="5867" y="1266"/>
                      <a:pt x="4604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5"/>
              <p:cNvSpPr/>
              <p:nvPr/>
            </p:nvSpPr>
            <p:spPr>
              <a:xfrm>
                <a:off x="5578325" y="2127650"/>
                <a:ext cx="172575" cy="172625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6905" extrusionOk="0">
                    <a:moveTo>
                      <a:pt x="3451" y="1"/>
                    </a:moveTo>
                    <a:cubicBezTo>
                      <a:pt x="1546" y="1"/>
                      <a:pt x="1" y="1546"/>
                      <a:pt x="1" y="3451"/>
                    </a:cubicBezTo>
                    <a:cubicBezTo>
                      <a:pt x="1" y="5359"/>
                      <a:pt x="1546" y="6905"/>
                      <a:pt x="3451" y="6905"/>
                    </a:cubicBezTo>
                    <a:cubicBezTo>
                      <a:pt x="5359" y="6905"/>
                      <a:pt x="6902" y="5359"/>
                      <a:pt x="6902" y="3451"/>
                    </a:cubicBezTo>
                    <a:cubicBezTo>
                      <a:pt x="6902" y="1546"/>
                      <a:pt x="5359" y="1"/>
                      <a:pt x="3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5"/>
              <p:cNvSpPr/>
              <p:nvPr/>
            </p:nvSpPr>
            <p:spPr>
              <a:xfrm>
                <a:off x="5606250" y="2135908"/>
                <a:ext cx="133005" cy="127972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645" extrusionOk="0">
                    <a:moveTo>
                      <a:pt x="3045" y="0"/>
                    </a:moveTo>
                    <a:cubicBezTo>
                      <a:pt x="1903" y="0"/>
                      <a:pt x="873" y="687"/>
                      <a:pt x="437" y="1742"/>
                    </a:cubicBezTo>
                    <a:cubicBezTo>
                      <a:pt x="1" y="2796"/>
                      <a:pt x="241" y="4011"/>
                      <a:pt x="1050" y="4817"/>
                    </a:cubicBezTo>
                    <a:cubicBezTo>
                      <a:pt x="1589" y="5358"/>
                      <a:pt x="2311" y="5645"/>
                      <a:pt x="3046" y="5645"/>
                    </a:cubicBezTo>
                    <a:cubicBezTo>
                      <a:pt x="3410" y="5645"/>
                      <a:pt x="3776" y="5575"/>
                      <a:pt x="4125" y="5430"/>
                    </a:cubicBezTo>
                    <a:cubicBezTo>
                      <a:pt x="5180" y="4994"/>
                      <a:pt x="5867" y="3964"/>
                      <a:pt x="5867" y="2822"/>
                    </a:cubicBezTo>
                    <a:cubicBezTo>
                      <a:pt x="5867" y="1263"/>
                      <a:pt x="4604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5"/>
              <p:cNvSpPr/>
              <p:nvPr/>
            </p:nvSpPr>
            <p:spPr>
              <a:xfrm>
                <a:off x="5682500" y="2314525"/>
                <a:ext cx="31725" cy="1388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555" extrusionOk="0">
                    <a:moveTo>
                      <a:pt x="635" y="1"/>
                    </a:moveTo>
                    <a:cubicBezTo>
                      <a:pt x="286" y="1"/>
                      <a:pt x="3" y="286"/>
                      <a:pt x="3" y="635"/>
                    </a:cubicBezTo>
                    <a:lnTo>
                      <a:pt x="3" y="4921"/>
                    </a:lnTo>
                    <a:cubicBezTo>
                      <a:pt x="1" y="5269"/>
                      <a:pt x="286" y="5555"/>
                      <a:pt x="635" y="5555"/>
                    </a:cubicBezTo>
                    <a:cubicBezTo>
                      <a:pt x="986" y="5555"/>
                      <a:pt x="1269" y="5269"/>
                      <a:pt x="1269" y="4921"/>
                    </a:cubicBezTo>
                    <a:lnTo>
                      <a:pt x="1269" y="635"/>
                    </a:lnTo>
                    <a:cubicBezTo>
                      <a:pt x="1269" y="286"/>
                      <a:pt x="986" y="1"/>
                      <a:pt x="635" y="1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5"/>
              <p:cNvSpPr/>
              <p:nvPr/>
            </p:nvSpPr>
            <p:spPr>
              <a:xfrm>
                <a:off x="5843275" y="2472750"/>
                <a:ext cx="956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1269" extrusionOk="0">
                    <a:moveTo>
                      <a:pt x="635" y="0"/>
                    </a:moveTo>
                    <a:cubicBezTo>
                      <a:pt x="286" y="0"/>
                      <a:pt x="1" y="285"/>
                      <a:pt x="1" y="634"/>
                    </a:cubicBezTo>
                    <a:cubicBezTo>
                      <a:pt x="1" y="986"/>
                      <a:pt x="286" y="1268"/>
                      <a:pt x="635" y="1268"/>
                    </a:cubicBezTo>
                    <a:lnTo>
                      <a:pt x="3195" y="1268"/>
                    </a:lnTo>
                    <a:cubicBezTo>
                      <a:pt x="3544" y="1268"/>
                      <a:pt x="3827" y="986"/>
                      <a:pt x="3827" y="634"/>
                    </a:cubicBezTo>
                    <a:cubicBezTo>
                      <a:pt x="3827" y="285"/>
                      <a:pt x="3544" y="0"/>
                      <a:pt x="3195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5"/>
              <p:cNvSpPr/>
              <p:nvPr/>
            </p:nvSpPr>
            <p:spPr>
              <a:xfrm>
                <a:off x="5794675" y="2472750"/>
                <a:ext cx="362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269" extrusionOk="0">
                    <a:moveTo>
                      <a:pt x="632" y="0"/>
                    </a:moveTo>
                    <a:cubicBezTo>
                      <a:pt x="283" y="0"/>
                      <a:pt x="0" y="285"/>
                      <a:pt x="0" y="634"/>
                    </a:cubicBezTo>
                    <a:cubicBezTo>
                      <a:pt x="0" y="986"/>
                      <a:pt x="283" y="1268"/>
                      <a:pt x="632" y="1268"/>
                    </a:cubicBezTo>
                    <a:lnTo>
                      <a:pt x="817" y="1268"/>
                    </a:lnTo>
                    <a:cubicBezTo>
                      <a:pt x="1168" y="1268"/>
                      <a:pt x="1451" y="986"/>
                      <a:pt x="1451" y="634"/>
                    </a:cubicBezTo>
                    <a:cubicBezTo>
                      <a:pt x="1451" y="285"/>
                      <a:pt x="1168" y="0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3" name="Google Shape;783;p45"/>
          <p:cNvGrpSpPr/>
          <p:nvPr/>
        </p:nvGrpSpPr>
        <p:grpSpPr>
          <a:xfrm>
            <a:off x="8066283" y="1191827"/>
            <a:ext cx="728987" cy="1110098"/>
            <a:chOff x="8066283" y="1191827"/>
            <a:chExt cx="728987" cy="1110098"/>
          </a:xfrm>
        </p:grpSpPr>
        <p:sp>
          <p:nvSpPr>
            <p:cNvPr id="784" name="Google Shape;784;p45"/>
            <p:cNvSpPr/>
            <p:nvPr/>
          </p:nvSpPr>
          <p:spPr>
            <a:xfrm>
              <a:off x="8245975" y="2211925"/>
              <a:ext cx="369600" cy="900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85" name="Google Shape;785;p45"/>
            <p:cNvGrpSpPr/>
            <p:nvPr/>
          </p:nvGrpSpPr>
          <p:grpSpPr>
            <a:xfrm>
              <a:off x="8066283" y="1191827"/>
              <a:ext cx="728987" cy="1079342"/>
              <a:chOff x="6470700" y="3090500"/>
              <a:chExt cx="495000" cy="732900"/>
            </a:xfrm>
          </p:grpSpPr>
          <p:sp>
            <p:nvSpPr>
              <p:cNvPr id="786" name="Google Shape;786;p45"/>
              <p:cNvSpPr/>
              <p:nvPr/>
            </p:nvSpPr>
            <p:spPr>
              <a:xfrm>
                <a:off x="6486700" y="3355400"/>
                <a:ext cx="456925" cy="3038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2153" extrusionOk="0">
                    <a:moveTo>
                      <a:pt x="17193" y="0"/>
                    </a:moveTo>
                    <a:cubicBezTo>
                      <a:pt x="16466" y="0"/>
                      <a:pt x="15746" y="175"/>
                      <a:pt x="15096" y="513"/>
                    </a:cubicBezTo>
                    <a:cubicBezTo>
                      <a:pt x="14712" y="711"/>
                      <a:pt x="14686" y="1253"/>
                      <a:pt x="15045" y="1493"/>
                    </a:cubicBezTo>
                    <a:cubicBezTo>
                      <a:pt x="15093" y="1528"/>
                      <a:pt x="15146" y="1570"/>
                      <a:pt x="15196" y="1604"/>
                    </a:cubicBezTo>
                    <a:cubicBezTo>
                      <a:pt x="12849" y="2602"/>
                      <a:pt x="10411" y="2683"/>
                      <a:pt x="7876" y="2683"/>
                    </a:cubicBezTo>
                    <a:cubicBezTo>
                      <a:pt x="7390" y="2683"/>
                      <a:pt x="6900" y="2680"/>
                      <a:pt x="6406" y="2680"/>
                    </a:cubicBezTo>
                    <a:cubicBezTo>
                      <a:pt x="6373" y="2680"/>
                      <a:pt x="6340" y="2680"/>
                      <a:pt x="6307" y="2680"/>
                    </a:cubicBezTo>
                    <a:cubicBezTo>
                      <a:pt x="3948" y="2683"/>
                      <a:pt x="1696" y="3121"/>
                      <a:pt x="756" y="5563"/>
                    </a:cubicBezTo>
                    <a:cubicBezTo>
                      <a:pt x="0" y="7521"/>
                      <a:pt x="597" y="9759"/>
                      <a:pt x="2264" y="11040"/>
                    </a:cubicBezTo>
                    <a:cubicBezTo>
                      <a:pt x="3264" y="11806"/>
                      <a:pt x="4395" y="12153"/>
                      <a:pt x="5534" y="12153"/>
                    </a:cubicBezTo>
                    <a:cubicBezTo>
                      <a:pt x="6769" y="12153"/>
                      <a:pt x="8013" y="11744"/>
                      <a:pt x="9108" y="11016"/>
                    </a:cubicBezTo>
                    <a:cubicBezTo>
                      <a:pt x="9642" y="10663"/>
                      <a:pt x="9219" y="9965"/>
                      <a:pt x="8694" y="9965"/>
                    </a:cubicBezTo>
                    <a:cubicBezTo>
                      <a:pt x="8579" y="9965"/>
                      <a:pt x="8460" y="9999"/>
                      <a:pt x="8344" y="10076"/>
                    </a:cubicBezTo>
                    <a:cubicBezTo>
                      <a:pt x="7532" y="10616"/>
                      <a:pt x="6522" y="10909"/>
                      <a:pt x="5532" y="10909"/>
                    </a:cubicBezTo>
                    <a:cubicBezTo>
                      <a:pt x="4009" y="10909"/>
                      <a:pt x="2532" y="10215"/>
                      <a:pt x="1889" y="8659"/>
                    </a:cubicBezTo>
                    <a:cubicBezTo>
                      <a:pt x="1427" y="7536"/>
                      <a:pt x="1617" y="6120"/>
                      <a:pt x="2352" y="5158"/>
                    </a:cubicBezTo>
                    <a:cubicBezTo>
                      <a:pt x="3226" y="4014"/>
                      <a:pt x="4550" y="3906"/>
                      <a:pt x="5871" y="3885"/>
                    </a:cubicBezTo>
                    <a:cubicBezTo>
                      <a:pt x="9470" y="3829"/>
                      <a:pt x="12926" y="4083"/>
                      <a:pt x="16203" y="2482"/>
                    </a:cubicBezTo>
                    <a:cubicBezTo>
                      <a:pt x="16340" y="2627"/>
                      <a:pt x="16467" y="2770"/>
                      <a:pt x="16578" y="2910"/>
                    </a:cubicBezTo>
                    <a:cubicBezTo>
                      <a:pt x="16695" y="3056"/>
                      <a:pt x="16859" y="3124"/>
                      <a:pt x="17022" y="3124"/>
                    </a:cubicBezTo>
                    <a:cubicBezTo>
                      <a:pt x="17258" y="3124"/>
                      <a:pt x="17491" y="2980"/>
                      <a:pt x="17571" y="2720"/>
                    </a:cubicBezTo>
                    <a:lnTo>
                      <a:pt x="18171" y="764"/>
                    </a:lnTo>
                    <a:cubicBezTo>
                      <a:pt x="18277" y="421"/>
                      <a:pt x="18044" y="67"/>
                      <a:pt x="17688" y="27"/>
                    </a:cubicBezTo>
                    <a:cubicBezTo>
                      <a:pt x="17523" y="9"/>
                      <a:pt x="17358" y="0"/>
                      <a:pt x="17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5"/>
              <p:cNvSpPr/>
              <p:nvPr/>
            </p:nvSpPr>
            <p:spPr>
              <a:xfrm>
                <a:off x="6470700" y="3090500"/>
                <a:ext cx="494925" cy="732900"/>
              </a:xfrm>
              <a:custGeom>
                <a:avLst/>
                <a:gdLst/>
                <a:ahLst/>
                <a:cxnLst/>
                <a:rect l="l" t="t" r="r" b="b"/>
                <a:pathLst>
                  <a:path w="19797" h="29316" extrusionOk="0">
                    <a:moveTo>
                      <a:pt x="6253" y="0"/>
                    </a:moveTo>
                    <a:cubicBezTo>
                      <a:pt x="6237" y="0"/>
                      <a:pt x="6221" y="1"/>
                      <a:pt x="6205" y="1"/>
                    </a:cubicBezTo>
                    <a:cubicBezTo>
                      <a:pt x="4485" y="1"/>
                      <a:pt x="3015" y="1240"/>
                      <a:pt x="2725" y="2934"/>
                    </a:cubicBezTo>
                    <a:lnTo>
                      <a:pt x="2603" y="2934"/>
                    </a:lnTo>
                    <a:cubicBezTo>
                      <a:pt x="2597" y="2934"/>
                      <a:pt x="2590" y="2934"/>
                      <a:pt x="2584" y="2934"/>
                    </a:cubicBezTo>
                    <a:cubicBezTo>
                      <a:pt x="2250" y="2934"/>
                      <a:pt x="1921" y="3000"/>
                      <a:pt x="1612" y="3132"/>
                    </a:cubicBezTo>
                    <a:cubicBezTo>
                      <a:pt x="1496" y="3182"/>
                      <a:pt x="1385" y="3240"/>
                      <a:pt x="1277" y="3309"/>
                    </a:cubicBezTo>
                    <a:cubicBezTo>
                      <a:pt x="1108" y="3407"/>
                      <a:pt x="949" y="3528"/>
                      <a:pt x="809" y="3668"/>
                    </a:cubicBezTo>
                    <a:cubicBezTo>
                      <a:pt x="574" y="3896"/>
                      <a:pt x="386" y="4168"/>
                      <a:pt x="260" y="4472"/>
                    </a:cubicBezTo>
                    <a:cubicBezTo>
                      <a:pt x="1" y="5111"/>
                      <a:pt x="1" y="5827"/>
                      <a:pt x="260" y="6469"/>
                    </a:cubicBezTo>
                    <a:cubicBezTo>
                      <a:pt x="518" y="7080"/>
                      <a:pt x="1005" y="7568"/>
                      <a:pt x="1615" y="7833"/>
                    </a:cubicBezTo>
                    <a:cubicBezTo>
                      <a:pt x="1927" y="7962"/>
                      <a:pt x="2262" y="8028"/>
                      <a:pt x="2603" y="8028"/>
                    </a:cubicBezTo>
                    <a:lnTo>
                      <a:pt x="7465" y="8028"/>
                    </a:lnTo>
                    <a:lnTo>
                      <a:pt x="7465" y="26802"/>
                    </a:lnTo>
                    <a:cubicBezTo>
                      <a:pt x="7460" y="27140"/>
                      <a:pt x="7523" y="27476"/>
                      <a:pt x="7650" y="27790"/>
                    </a:cubicBezTo>
                    <a:cubicBezTo>
                      <a:pt x="7769" y="28083"/>
                      <a:pt x="7938" y="28350"/>
                      <a:pt x="8152" y="28583"/>
                    </a:cubicBezTo>
                    <a:cubicBezTo>
                      <a:pt x="8598" y="29052"/>
                      <a:pt x="9214" y="29315"/>
                      <a:pt x="9858" y="29315"/>
                    </a:cubicBezTo>
                    <a:cubicBezTo>
                      <a:pt x="9871" y="29315"/>
                      <a:pt x="9883" y="29315"/>
                      <a:pt x="9896" y="29315"/>
                    </a:cubicBezTo>
                    <a:cubicBezTo>
                      <a:pt x="10158" y="29315"/>
                      <a:pt x="10419" y="29278"/>
                      <a:pt x="10670" y="29201"/>
                    </a:cubicBezTo>
                    <a:cubicBezTo>
                      <a:pt x="10744" y="29177"/>
                      <a:pt x="10821" y="29148"/>
                      <a:pt x="10895" y="29119"/>
                    </a:cubicBezTo>
                    <a:cubicBezTo>
                      <a:pt x="11196" y="28992"/>
                      <a:pt x="11471" y="28810"/>
                      <a:pt x="11709" y="28583"/>
                    </a:cubicBezTo>
                    <a:cubicBezTo>
                      <a:pt x="11941" y="28356"/>
                      <a:pt x="12134" y="28089"/>
                      <a:pt x="12269" y="27790"/>
                    </a:cubicBezTo>
                    <a:cubicBezTo>
                      <a:pt x="12406" y="27481"/>
                      <a:pt x="12478" y="27143"/>
                      <a:pt x="12472" y="26802"/>
                    </a:cubicBezTo>
                    <a:lnTo>
                      <a:pt x="12472" y="8026"/>
                    </a:lnTo>
                    <a:lnTo>
                      <a:pt x="17258" y="8026"/>
                    </a:lnTo>
                    <a:cubicBezTo>
                      <a:pt x="17593" y="8026"/>
                      <a:pt x="17926" y="7960"/>
                      <a:pt x="18235" y="7830"/>
                    </a:cubicBezTo>
                    <a:cubicBezTo>
                      <a:pt x="18536" y="7703"/>
                      <a:pt x="18814" y="7521"/>
                      <a:pt x="19049" y="7294"/>
                    </a:cubicBezTo>
                    <a:cubicBezTo>
                      <a:pt x="19282" y="7069"/>
                      <a:pt x="19466" y="6800"/>
                      <a:pt x="19593" y="6501"/>
                    </a:cubicBezTo>
                    <a:cubicBezTo>
                      <a:pt x="19728" y="6187"/>
                      <a:pt x="19797" y="5848"/>
                      <a:pt x="19791" y="5507"/>
                    </a:cubicBezTo>
                    <a:lnTo>
                      <a:pt x="19791" y="5507"/>
                    </a:lnTo>
                    <a:lnTo>
                      <a:pt x="19794" y="5510"/>
                    </a:lnTo>
                    <a:cubicBezTo>
                      <a:pt x="19797" y="4575"/>
                      <a:pt x="19289" y="3713"/>
                      <a:pt x="18473" y="3264"/>
                    </a:cubicBezTo>
                    <a:lnTo>
                      <a:pt x="18468" y="3264"/>
                    </a:lnTo>
                    <a:cubicBezTo>
                      <a:pt x="18394" y="3217"/>
                      <a:pt x="18314" y="3177"/>
                      <a:pt x="18235" y="3143"/>
                    </a:cubicBezTo>
                    <a:cubicBezTo>
                      <a:pt x="17926" y="3003"/>
                      <a:pt x="17593" y="2931"/>
                      <a:pt x="17255" y="2931"/>
                    </a:cubicBezTo>
                    <a:lnTo>
                      <a:pt x="16748" y="2931"/>
                    </a:lnTo>
                    <a:cubicBezTo>
                      <a:pt x="16454" y="1238"/>
                      <a:pt x="14985" y="1"/>
                      <a:pt x="13268" y="1"/>
                    </a:cubicBezTo>
                    <a:lnTo>
                      <a:pt x="13252" y="1"/>
                    </a:lnTo>
                    <a:cubicBezTo>
                      <a:pt x="11537" y="6"/>
                      <a:pt x="10076" y="1243"/>
                      <a:pt x="9785" y="2931"/>
                    </a:cubicBezTo>
                    <a:lnTo>
                      <a:pt x="9687" y="2931"/>
                    </a:lnTo>
                    <a:cubicBezTo>
                      <a:pt x="9418" y="1393"/>
                      <a:pt x="8163" y="191"/>
                      <a:pt x="6596" y="25"/>
                    </a:cubicBezTo>
                    <a:cubicBezTo>
                      <a:pt x="6482" y="9"/>
                      <a:pt x="6367" y="0"/>
                      <a:pt x="6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5"/>
              <p:cNvSpPr/>
              <p:nvPr/>
            </p:nvSpPr>
            <p:spPr>
              <a:xfrm>
                <a:off x="6470700" y="3173225"/>
                <a:ext cx="100175" cy="118000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4720" extrusionOk="0">
                    <a:moveTo>
                      <a:pt x="1277" y="0"/>
                    </a:moveTo>
                    <a:cubicBezTo>
                      <a:pt x="1105" y="98"/>
                      <a:pt x="949" y="219"/>
                      <a:pt x="809" y="359"/>
                    </a:cubicBezTo>
                    <a:cubicBezTo>
                      <a:pt x="574" y="587"/>
                      <a:pt x="386" y="859"/>
                      <a:pt x="260" y="1163"/>
                    </a:cubicBezTo>
                    <a:cubicBezTo>
                      <a:pt x="1" y="1802"/>
                      <a:pt x="1" y="2518"/>
                      <a:pt x="260" y="3160"/>
                    </a:cubicBezTo>
                    <a:cubicBezTo>
                      <a:pt x="518" y="3771"/>
                      <a:pt x="1005" y="4259"/>
                      <a:pt x="1612" y="4524"/>
                    </a:cubicBezTo>
                    <a:cubicBezTo>
                      <a:pt x="1927" y="4653"/>
                      <a:pt x="2262" y="4719"/>
                      <a:pt x="2603" y="4719"/>
                    </a:cubicBezTo>
                    <a:lnTo>
                      <a:pt x="3708" y="4719"/>
                    </a:lnTo>
                    <a:cubicBezTo>
                      <a:pt x="3903" y="4281"/>
                      <a:pt x="4006" y="3808"/>
                      <a:pt x="4006" y="3332"/>
                    </a:cubicBezTo>
                    <a:cubicBezTo>
                      <a:pt x="4006" y="1712"/>
                      <a:pt x="2865" y="317"/>
                      <a:pt x="1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5"/>
              <p:cNvSpPr/>
              <p:nvPr/>
            </p:nvSpPr>
            <p:spPr>
              <a:xfrm>
                <a:off x="6840550" y="3172000"/>
                <a:ext cx="125150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4766" extrusionOk="0">
                    <a:moveTo>
                      <a:pt x="3678" y="0"/>
                    </a:moveTo>
                    <a:cubicBezTo>
                      <a:pt x="3676" y="0"/>
                      <a:pt x="3676" y="2"/>
                      <a:pt x="3676" y="2"/>
                    </a:cubicBezTo>
                    <a:cubicBezTo>
                      <a:pt x="1383" y="250"/>
                      <a:pt x="1" y="2662"/>
                      <a:pt x="944" y="4766"/>
                    </a:cubicBezTo>
                    <a:lnTo>
                      <a:pt x="2464" y="4766"/>
                    </a:lnTo>
                    <a:cubicBezTo>
                      <a:pt x="2799" y="4766"/>
                      <a:pt x="3132" y="4700"/>
                      <a:pt x="3441" y="4570"/>
                    </a:cubicBezTo>
                    <a:cubicBezTo>
                      <a:pt x="3742" y="4443"/>
                      <a:pt x="4020" y="4261"/>
                      <a:pt x="4255" y="4034"/>
                    </a:cubicBezTo>
                    <a:cubicBezTo>
                      <a:pt x="4488" y="3809"/>
                      <a:pt x="4672" y="3540"/>
                      <a:pt x="4799" y="3241"/>
                    </a:cubicBezTo>
                    <a:cubicBezTo>
                      <a:pt x="4934" y="2927"/>
                      <a:pt x="5003" y="2588"/>
                      <a:pt x="4997" y="2247"/>
                    </a:cubicBezTo>
                    <a:lnTo>
                      <a:pt x="5003" y="2247"/>
                    </a:lnTo>
                    <a:cubicBezTo>
                      <a:pt x="5005" y="1315"/>
                      <a:pt x="4498" y="453"/>
                      <a:pt x="3682" y="2"/>
                    </a:cubicBezTo>
                    <a:cubicBezTo>
                      <a:pt x="3680" y="1"/>
                      <a:pt x="3679" y="0"/>
                      <a:pt x="36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5"/>
              <p:cNvSpPr/>
              <p:nvPr/>
            </p:nvSpPr>
            <p:spPr>
              <a:xfrm>
                <a:off x="6657375" y="3316350"/>
                <a:ext cx="83450" cy="169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6790" extrusionOk="0">
                    <a:moveTo>
                      <a:pt x="1" y="1"/>
                    </a:moveTo>
                    <a:lnTo>
                      <a:pt x="1" y="6789"/>
                    </a:lnTo>
                    <a:cubicBezTo>
                      <a:pt x="1853" y="6757"/>
                      <a:pt x="3335" y="5246"/>
                      <a:pt x="3335" y="3394"/>
                    </a:cubicBezTo>
                    <a:cubicBezTo>
                      <a:pt x="3338" y="1541"/>
                      <a:pt x="1853" y="30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5"/>
              <p:cNvSpPr/>
              <p:nvPr/>
            </p:nvSpPr>
            <p:spPr>
              <a:xfrm>
                <a:off x="6633875" y="3090500"/>
                <a:ext cx="169975" cy="101825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4073" extrusionOk="0">
                    <a:moveTo>
                      <a:pt x="6727" y="1"/>
                    </a:moveTo>
                    <a:cubicBezTo>
                      <a:pt x="5013" y="6"/>
                      <a:pt x="3549" y="1243"/>
                      <a:pt x="3258" y="2931"/>
                    </a:cubicBezTo>
                    <a:lnTo>
                      <a:pt x="3160" y="2931"/>
                    </a:lnTo>
                    <a:cubicBezTo>
                      <a:pt x="2893" y="1393"/>
                      <a:pt x="1636" y="191"/>
                      <a:pt x="69" y="25"/>
                    </a:cubicBezTo>
                    <a:cubicBezTo>
                      <a:pt x="24" y="249"/>
                      <a:pt x="0" y="477"/>
                      <a:pt x="0" y="706"/>
                    </a:cubicBezTo>
                    <a:cubicBezTo>
                      <a:pt x="19" y="2572"/>
                      <a:pt x="1535" y="4073"/>
                      <a:pt x="3401" y="4073"/>
                    </a:cubicBezTo>
                    <a:cubicBezTo>
                      <a:pt x="5264" y="4073"/>
                      <a:pt x="6780" y="2572"/>
                      <a:pt x="6799" y="706"/>
                    </a:cubicBezTo>
                    <a:cubicBezTo>
                      <a:pt x="6799" y="469"/>
                      <a:pt x="6775" y="233"/>
                      <a:pt x="6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5"/>
              <p:cNvSpPr/>
              <p:nvPr/>
            </p:nvSpPr>
            <p:spPr>
              <a:xfrm>
                <a:off x="6687450" y="3514275"/>
                <a:ext cx="95075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6799" extrusionOk="0">
                    <a:moveTo>
                      <a:pt x="3401" y="0"/>
                    </a:moveTo>
                    <a:cubicBezTo>
                      <a:pt x="1522" y="0"/>
                      <a:pt x="0" y="1522"/>
                      <a:pt x="0" y="3401"/>
                    </a:cubicBezTo>
                    <a:cubicBezTo>
                      <a:pt x="0" y="5277"/>
                      <a:pt x="1522" y="6799"/>
                      <a:pt x="3401" y="6799"/>
                    </a:cubicBezTo>
                    <a:cubicBezTo>
                      <a:pt x="3535" y="6799"/>
                      <a:pt x="3670" y="6788"/>
                      <a:pt x="3802" y="6770"/>
                    </a:cubicBezTo>
                    <a:lnTo>
                      <a:pt x="3802" y="29"/>
                    </a:lnTo>
                    <a:cubicBezTo>
                      <a:pt x="3670" y="11"/>
                      <a:pt x="3535" y="0"/>
                      <a:pt x="34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5"/>
              <p:cNvSpPr/>
              <p:nvPr/>
            </p:nvSpPr>
            <p:spPr>
              <a:xfrm>
                <a:off x="6657250" y="3712500"/>
                <a:ext cx="835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4436" extrusionOk="0">
                    <a:moveTo>
                      <a:pt x="6" y="1"/>
                    </a:moveTo>
                    <a:lnTo>
                      <a:pt x="6" y="1925"/>
                    </a:lnTo>
                    <a:cubicBezTo>
                      <a:pt x="0" y="2263"/>
                      <a:pt x="64" y="2598"/>
                      <a:pt x="191" y="2913"/>
                    </a:cubicBezTo>
                    <a:cubicBezTo>
                      <a:pt x="307" y="3206"/>
                      <a:pt x="479" y="3473"/>
                      <a:pt x="693" y="3705"/>
                    </a:cubicBezTo>
                    <a:cubicBezTo>
                      <a:pt x="1134" y="4172"/>
                      <a:pt x="1746" y="4435"/>
                      <a:pt x="2387" y="4435"/>
                    </a:cubicBezTo>
                    <a:cubicBezTo>
                      <a:pt x="2403" y="4435"/>
                      <a:pt x="2418" y="4435"/>
                      <a:pt x="2434" y="4435"/>
                    </a:cubicBezTo>
                    <a:cubicBezTo>
                      <a:pt x="2442" y="4435"/>
                      <a:pt x="2450" y="4435"/>
                      <a:pt x="2459" y="4435"/>
                    </a:cubicBezTo>
                    <a:cubicBezTo>
                      <a:pt x="2712" y="4435"/>
                      <a:pt x="2965" y="4395"/>
                      <a:pt x="3208" y="4324"/>
                    </a:cubicBezTo>
                    <a:cubicBezTo>
                      <a:pt x="3298" y="4023"/>
                      <a:pt x="3343" y="3708"/>
                      <a:pt x="3340" y="3394"/>
                    </a:cubicBezTo>
                    <a:cubicBezTo>
                      <a:pt x="3340" y="1541"/>
                      <a:pt x="1855" y="33"/>
                      <a:pt x="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5"/>
              <p:cNvSpPr/>
              <p:nvPr/>
            </p:nvSpPr>
            <p:spPr>
              <a:xfrm>
                <a:off x="6657250" y="3291200"/>
                <a:ext cx="85775" cy="53220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1288" extrusionOk="0">
                    <a:moveTo>
                      <a:pt x="6" y="0"/>
                    </a:moveTo>
                    <a:lnTo>
                      <a:pt x="6" y="18777"/>
                    </a:lnTo>
                    <a:cubicBezTo>
                      <a:pt x="0" y="19115"/>
                      <a:pt x="64" y="19450"/>
                      <a:pt x="191" y="19765"/>
                    </a:cubicBezTo>
                    <a:cubicBezTo>
                      <a:pt x="310" y="20058"/>
                      <a:pt x="479" y="20325"/>
                      <a:pt x="693" y="20557"/>
                    </a:cubicBezTo>
                    <a:cubicBezTo>
                      <a:pt x="1134" y="21024"/>
                      <a:pt x="1749" y="21287"/>
                      <a:pt x="2387" y="21287"/>
                    </a:cubicBezTo>
                    <a:cubicBezTo>
                      <a:pt x="2403" y="21287"/>
                      <a:pt x="2418" y="21287"/>
                      <a:pt x="2434" y="21287"/>
                    </a:cubicBezTo>
                    <a:cubicBezTo>
                      <a:pt x="2442" y="21287"/>
                      <a:pt x="2451" y="21287"/>
                      <a:pt x="2459" y="21287"/>
                    </a:cubicBezTo>
                    <a:cubicBezTo>
                      <a:pt x="2714" y="21287"/>
                      <a:pt x="2965" y="21247"/>
                      <a:pt x="3208" y="21176"/>
                    </a:cubicBezTo>
                    <a:cubicBezTo>
                      <a:pt x="3282" y="21152"/>
                      <a:pt x="3359" y="21123"/>
                      <a:pt x="3430" y="21094"/>
                    </a:cubicBezTo>
                    <a:lnTo>
                      <a:pt x="3428" y="21094"/>
                    </a:lnTo>
                    <a:cubicBezTo>
                      <a:pt x="3140" y="20967"/>
                      <a:pt x="2878" y="20785"/>
                      <a:pt x="2661" y="20557"/>
                    </a:cubicBezTo>
                    <a:cubicBezTo>
                      <a:pt x="2447" y="20325"/>
                      <a:pt x="2278" y="20058"/>
                      <a:pt x="2159" y="19765"/>
                    </a:cubicBezTo>
                    <a:cubicBezTo>
                      <a:pt x="2032" y="19450"/>
                      <a:pt x="1969" y="19115"/>
                      <a:pt x="1974" y="18777"/>
                    </a:cubicBezTo>
                    <a:lnTo>
                      <a:pt x="1974" y="0"/>
                    </a:ln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5"/>
              <p:cNvSpPr/>
              <p:nvPr/>
            </p:nvSpPr>
            <p:spPr>
              <a:xfrm>
                <a:off x="6470700" y="3090500"/>
                <a:ext cx="179700" cy="200650"/>
              </a:xfrm>
              <a:custGeom>
                <a:avLst/>
                <a:gdLst/>
                <a:ahLst/>
                <a:cxnLst/>
                <a:rect l="l" t="t" r="r" b="b"/>
                <a:pathLst>
                  <a:path w="7188" h="8026" extrusionOk="0">
                    <a:moveTo>
                      <a:pt x="6207" y="1"/>
                    </a:moveTo>
                    <a:cubicBezTo>
                      <a:pt x="4487" y="1"/>
                      <a:pt x="3018" y="1240"/>
                      <a:pt x="2725" y="2934"/>
                    </a:cubicBezTo>
                    <a:lnTo>
                      <a:pt x="2603" y="2934"/>
                    </a:lnTo>
                    <a:cubicBezTo>
                      <a:pt x="2597" y="2934"/>
                      <a:pt x="2590" y="2934"/>
                      <a:pt x="2584" y="2934"/>
                    </a:cubicBezTo>
                    <a:cubicBezTo>
                      <a:pt x="2250" y="2934"/>
                      <a:pt x="1921" y="3000"/>
                      <a:pt x="1615" y="3132"/>
                    </a:cubicBezTo>
                    <a:cubicBezTo>
                      <a:pt x="1496" y="3180"/>
                      <a:pt x="1385" y="3238"/>
                      <a:pt x="1279" y="3306"/>
                    </a:cubicBezTo>
                    <a:cubicBezTo>
                      <a:pt x="1108" y="3407"/>
                      <a:pt x="949" y="3526"/>
                      <a:pt x="812" y="3668"/>
                    </a:cubicBezTo>
                    <a:cubicBezTo>
                      <a:pt x="574" y="3896"/>
                      <a:pt x="386" y="4168"/>
                      <a:pt x="260" y="4472"/>
                    </a:cubicBezTo>
                    <a:cubicBezTo>
                      <a:pt x="1" y="5111"/>
                      <a:pt x="1" y="5827"/>
                      <a:pt x="260" y="6467"/>
                    </a:cubicBezTo>
                    <a:cubicBezTo>
                      <a:pt x="648" y="7412"/>
                      <a:pt x="1566" y="8026"/>
                      <a:pt x="2584" y="8026"/>
                    </a:cubicBezTo>
                    <a:cubicBezTo>
                      <a:pt x="2590" y="8026"/>
                      <a:pt x="2597" y="8026"/>
                      <a:pt x="2603" y="8026"/>
                    </a:cubicBezTo>
                    <a:lnTo>
                      <a:pt x="4533" y="8026"/>
                    </a:lnTo>
                    <a:cubicBezTo>
                      <a:pt x="4208" y="8023"/>
                      <a:pt x="3886" y="7957"/>
                      <a:pt x="3584" y="7830"/>
                    </a:cubicBezTo>
                    <a:cubicBezTo>
                      <a:pt x="3282" y="7703"/>
                      <a:pt x="3010" y="7518"/>
                      <a:pt x="2780" y="7286"/>
                    </a:cubicBezTo>
                    <a:cubicBezTo>
                      <a:pt x="2545" y="7051"/>
                      <a:pt x="2358" y="6773"/>
                      <a:pt x="2231" y="6467"/>
                    </a:cubicBezTo>
                    <a:cubicBezTo>
                      <a:pt x="1969" y="5827"/>
                      <a:pt x="1969" y="5111"/>
                      <a:pt x="2231" y="4472"/>
                    </a:cubicBezTo>
                    <a:cubicBezTo>
                      <a:pt x="2355" y="4168"/>
                      <a:pt x="2542" y="3896"/>
                      <a:pt x="2780" y="3668"/>
                    </a:cubicBezTo>
                    <a:cubicBezTo>
                      <a:pt x="2920" y="3526"/>
                      <a:pt x="3076" y="3407"/>
                      <a:pt x="3248" y="3306"/>
                    </a:cubicBezTo>
                    <a:cubicBezTo>
                      <a:pt x="3354" y="3238"/>
                      <a:pt x="3467" y="3180"/>
                      <a:pt x="3584" y="3132"/>
                    </a:cubicBezTo>
                    <a:cubicBezTo>
                      <a:pt x="3889" y="3000"/>
                      <a:pt x="4221" y="2934"/>
                      <a:pt x="4552" y="2934"/>
                    </a:cubicBezTo>
                    <a:cubicBezTo>
                      <a:pt x="4559" y="2934"/>
                      <a:pt x="4565" y="2934"/>
                      <a:pt x="4572" y="2934"/>
                    </a:cubicBezTo>
                    <a:lnTo>
                      <a:pt x="4693" y="2934"/>
                    </a:lnTo>
                    <a:cubicBezTo>
                      <a:pt x="4926" y="1605"/>
                      <a:pt x="5893" y="521"/>
                      <a:pt x="7188" y="144"/>
                    </a:cubicBezTo>
                    <a:cubicBezTo>
                      <a:pt x="6995" y="88"/>
                      <a:pt x="6797" y="48"/>
                      <a:pt x="6596" y="27"/>
                    </a:cubicBezTo>
                    <a:cubicBezTo>
                      <a:pt x="6466" y="9"/>
                      <a:pt x="6337" y="1"/>
                      <a:pt x="6207" y="1"/>
                    </a:cubicBezTo>
                    <a:close/>
                    <a:moveTo>
                      <a:pt x="4533" y="8026"/>
                    </a:moveTo>
                    <a:cubicBezTo>
                      <a:pt x="4539" y="8026"/>
                      <a:pt x="4546" y="8026"/>
                      <a:pt x="4552" y="8026"/>
                    </a:cubicBezTo>
                    <a:cubicBezTo>
                      <a:pt x="4559" y="8026"/>
                      <a:pt x="4565" y="8026"/>
                      <a:pt x="4572" y="8026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5"/>
              <p:cNvSpPr/>
              <p:nvPr/>
            </p:nvSpPr>
            <p:spPr>
              <a:xfrm>
                <a:off x="6566825" y="3123850"/>
                <a:ext cx="116275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403" extrusionOk="0">
                    <a:moveTo>
                      <a:pt x="2362" y="1"/>
                    </a:moveTo>
                    <a:cubicBezTo>
                      <a:pt x="1875" y="1"/>
                      <a:pt x="1391" y="162"/>
                      <a:pt x="994" y="477"/>
                    </a:cubicBezTo>
                    <a:cubicBezTo>
                      <a:pt x="296" y="1029"/>
                      <a:pt x="0" y="1949"/>
                      <a:pt x="246" y="2805"/>
                    </a:cubicBezTo>
                    <a:cubicBezTo>
                      <a:pt x="489" y="3661"/>
                      <a:pt x="1224" y="4284"/>
                      <a:pt x="2109" y="4388"/>
                    </a:cubicBezTo>
                    <a:cubicBezTo>
                      <a:pt x="2195" y="4397"/>
                      <a:pt x="2280" y="4402"/>
                      <a:pt x="2365" y="4402"/>
                    </a:cubicBezTo>
                    <a:cubicBezTo>
                      <a:pt x="3467" y="4402"/>
                      <a:pt x="4417" y="3575"/>
                      <a:pt x="4548" y="2456"/>
                    </a:cubicBezTo>
                    <a:cubicBezTo>
                      <a:pt x="4651" y="1571"/>
                      <a:pt x="4209" y="712"/>
                      <a:pt x="3433" y="279"/>
                    </a:cubicBezTo>
                    <a:cubicBezTo>
                      <a:pt x="3097" y="92"/>
                      <a:pt x="2729" y="1"/>
                      <a:pt x="2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5"/>
              <p:cNvSpPr/>
              <p:nvPr/>
            </p:nvSpPr>
            <p:spPr>
              <a:xfrm>
                <a:off x="6570875" y="3138325"/>
                <a:ext cx="95075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602" extrusionOk="0">
                    <a:moveTo>
                      <a:pt x="1929" y="1"/>
                    </a:moveTo>
                    <a:cubicBezTo>
                      <a:pt x="1532" y="1"/>
                      <a:pt x="1136" y="132"/>
                      <a:pt x="811" y="389"/>
                    </a:cubicBezTo>
                    <a:cubicBezTo>
                      <a:pt x="243" y="841"/>
                      <a:pt x="0" y="1594"/>
                      <a:pt x="198" y="2294"/>
                    </a:cubicBezTo>
                    <a:cubicBezTo>
                      <a:pt x="399" y="2995"/>
                      <a:pt x="1002" y="3505"/>
                      <a:pt x="1723" y="3589"/>
                    </a:cubicBezTo>
                    <a:cubicBezTo>
                      <a:pt x="1793" y="3597"/>
                      <a:pt x="1862" y="3601"/>
                      <a:pt x="1931" y="3601"/>
                    </a:cubicBezTo>
                    <a:cubicBezTo>
                      <a:pt x="2834" y="3601"/>
                      <a:pt x="3612" y="2925"/>
                      <a:pt x="3718" y="2006"/>
                    </a:cubicBezTo>
                    <a:cubicBezTo>
                      <a:pt x="3802" y="1285"/>
                      <a:pt x="3443" y="582"/>
                      <a:pt x="2806" y="228"/>
                    </a:cubicBezTo>
                    <a:cubicBezTo>
                      <a:pt x="2532" y="76"/>
                      <a:pt x="2230" y="1"/>
                      <a:pt x="1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5"/>
              <p:cNvSpPr/>
              <p:nvPr/>
            </p:nvSpPr>
            <p:spPr>
              <a:xfrm>
                <a:off x="6743400" y="3123850"/>
                <a:ext cx="116200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4403" extrusionOk="0">
                    <a:moveTo>
                      <a:pt x="2361" y="1"/>
                    </a:moveTo>
                    <a:cubicBezTo>
                      <a:pt x="1875" y="1"/>
                      <a:pt x="1391" y="162"/>
                      <a:pt x="994" y="477"/>
                    </a:cubicBezTo>
                    <a:cubicBezTo>
                      <a:pt x="296" y="1029"/>
                      <a:pt x="0" y="1949"/>
                      <a:pt x="243" y="2805"/>
                    </a:cubicBezTo>
                    <a:cubicBezTo>
                      <a:pt x="486" y="3661"/>
                      <a:pt x="1221" y="4284"/>
                      <a:pt x="2106" y="4388"/>
                    </a:cubicBezTo>
                    <a:cubicBezTo>
                      <a:pt x="2192" y="4397"/>
                      <a:pt x="2277" y="4402"/>
                      <a:pt x="2362" y="4402"/>
                    </a:cubicBezTo>
                    <a:cubicBezTo>
                      <a:pt x="3464" y="4402"/>
                      <a:pt x="4415" y="3575"/>
                      <a:pt x="4545" y="2456"/>
                    </a:cubicBezTo>
                    <a:cubicBezTo>
                      <a:pt x="4648" y="1571"/>
                      <a:pt x="4207" y="712"/>
                      <a:pt x="3430" y="279"/>
                    </a:cubicBezTo>
                    <a:cubicBezTo>
                      <a:pt x="3096" y="92"/>
                      <a:pt x="2728" y="1"/>
                      <a:pt x="2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5"/>
              <p:cNvSpPr/>
              <p:nvPr/>
            </p:nvSpPr>
            <p:spPr>
              <a:xfrm>
                <a:off x="6747375" y="3138325"/>
                <a:ext cx="95075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602" extrusionOk="0">
                    <a:moveTo>
                      <a:pt x="1931" y="1"/>
                    </a:moveTo>
                    <a:cubicBezTo>
                      <a:pt x="1534" y="1"/>
                      <a:pt x="1139" y="132"/>
                      <a:pt x="814" y="389"/>
                    </a:cubicBezTo>
                    <a:cubicBezTo>
                      <a:pt x="244" y="841"/>
                      <a:pt x="0" y="1594"/>
                      <a:pt x="201" y="2294"/>
                    </a:cubicBezTo>
                    <a:cubicBezTo>
                      <a:pt x="399" y="2995"/>
                      <a:pt x="1002" y="3505"/>
                      <a:pt x="1726" y="3589"/>
                    </a:cubicBezTo>
                    <a:cubicBezTo>
                      <a:pt x="1796" y="3597"/>
                      <a:pt x="1865" y="3601"/>
                      <a:pt x="1934" y="3601"/>
                    </a:cubicBezTo>
                    <a:cubicBezTo>
                      <a:pt x="2834" y="3601"/>
                      <a:pt x="3613" y="2925"/>
                      <a:pt x="3721" y="2006"/>
                    </a:cubicBezTo>
                    <a:cubicBezTo>
                      <a:pt x="3803" y="1285"/>
                      <a:pt x="3443" y="582"/>
                      <a:pt x="2807" y="228"/>
                    </a:cubicBezTo>
                    <a:cubicBezTo>
                      <a:pt x="2532" y="76"/>
                      <a:pt x="2231" y="1"/>
                      <a:pt x="1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5"/>
              <p:cNvSpPr/>
              <p:nvPr/>
            </p:nvSpPr>
            <p:spPr>
              <a:xfrm>
                <a:off x="6735125" y="3376675"/>
                <a:ext cx="3175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716" extrusionOk="0">
                    <a:moveTo>
                      <a:pt x="635" y="0"/>
                    </a:moveTo>
                    <a:cubicBezTo>
                      <a:pt x="283" y="0"/>
                      <a:pt x="1" y="283"/>
                      <a:pt x="1" y="635"/>
                    </a:cubicBezTo>
                    <a:lnTo>
                      <a:pt x="1" y="7082"/>
                    </a:lnTo>
                    <a:cubicBezTo>
                      <a:pt x="1" y="7431"/>
                      <a:pt x="283" y="7716"/>
                      <a:pt x="635" y="7716"/>
                    </a:cubicBezTo>
                    <a:cubicBezTo>
                      <a:pt x="984" y="7716"/>
                      <a:pt x="1266" y="7433"/>
                      <a:pt x="1269" y="7084"/>
                    </a:cubicBezTo>
                    <a:lnTo>
                      <a:pt x="1269" y="635"/>
                    </a:lnTo>
                    <a:cubicBezTo>
                      <a:pt x="1269" y="283"/>
                      <a:pt x="984" y="0"/>
                      <a:pt x="635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5"/>
              <p:cNvSpPr/>
              <p:nvPr/>
            </p:nvSpPr>
            <p:spPr>
              <a:xfrm>
                <a:off x="6735125" y="3291850"/>
                <a:ext cx="3175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2496" extrusionOk="0">
                    <a:moveTo>
                      <a:pt x="635" y="1"/>
                    </a:moveTo>
                    <a:cubicBezTo>
                      <a:pt x="283" y="1"/>
                      <a:pt x="1" y="286"/>
                      <a:pt x="1" y="635"/>
                    </a:cubicBezTo>
                    <a:lnTo>
                      <a:pt x="1" y="1861"/>
                    </a:lnTo>
                    <a:cubicBezTo>
                      <a:pt x="1" y="2212"/>
                      <a:pt x="283" y="2495"/>
                      <a:pt x="635" y="2495"/>
                    </a:cubicBezTo>
                    <a:cubicBezTo>
                      <a:pt x="984" y="2495"/>
                      <a:pt x="1269" y="2212"/>
                      <a:pt x="1269" y="1861"/>
                    </a:cubicBezTo>
                    <a:lnTo>
                      <a:pt x="1269" y="635"/>
                    </a:lnTo>
                    <a:cubicBezTo>
                      <a:pt x="1269" y="286"/>
                      <a:pt x="984" y="1"/>
                      <a:pt x="635" y="1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2" name="Google Shape;802;p45"/>
          <p:cNvGrpSpPr/>
          <p:nvPr/>
        </p:nvGrpSpPr>
        <p:grpSpPr>
          <a:xfrm>
            <a:off x="3756175" y="2427734"/>
            <a:ext cx="3834425" cy="343800"/>
            <a:chOff x="3756175" y="2930550"/>
            <a:chExt cx="3834425" cy="343800"/>
          </a:xfrm>
        </p:grpSpPr>
        <p:cxnSp>
          <p:nvCxnSpPr>
            <p:cNvPr id="803" name="Google Shape;803;p45"/>
            <p:cNvCxnSpPr/>
            <p:nvPr/>
          </p:nvCxnSpPr>
          <p:spPr>
            <a:xfrm>
              <a:off x="3756175" y="3102450"/>
              <a:ext cx="3781500" cy="0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4" name="Google Shape;804;p45"/>
            <p:cNvSpPr/>
            <p:nvPr/>
          </p:nvSpPr>
          <p:spPr>
            <a:xfrm>
              <a:off x="7246800" y="2930550"/>
              <a:ext cx="343800" cy="34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7303800" y="2987550"/>
              <a:ext cx="229800" cy="2298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56175" y="2643758"/>
            <a:ext cx="4200201" cy="1117437"/>
          </a:xfrm>
        </p:spPr>
        <p:txBody>
          <a:bodyPr/>
          <a:lstStyle/>
          <a:p>
            <a:pPr marL="0" lvl="0" indent="0" algn="l"/>
            <a:r>
              <a:rPr lang="nb-NO" altLang="zh-CN" sz="1800" dirty="0"/>
              <a:t>5.1.2 (ii) </a:t>
            </a:r>
            <a:r>
              <a:rPr lang="en-MY" altLang="zh-CN" sz="1800" dirty="0" err="1"/>
              <a:t>Memahami</a:t>
            </a:r>
            <a:r>
              <a:rPr lang="en-MY" altLang="zh-CN" sz="1800" dirty="0"/>
              <a:t>, </a:t>
            </a:r>
            <a:r>
              <a:rPr lang="en-MY" altLang="zh-CN" sz="1800" dirty="0" err="1"/>
              <a:t>mengenal</a:t>
            </a:r>
            <a:r>
              <a:rPr lang="en-MY" altLang="zh-CN" sz="1800" dirty="0"/>
              <a:t> </a:t>
            </a:r>
            <a:r>
              <a:rPr lang="en-MY" altLang="zh-CN" sz="1800" dirty="0" err="1"/>
              <a:t>pasti</a:t>
            </a:r>
            <a:r>
              <a:rPr lang="en-MY" altLang="zh-CN" sz="1800" dirty="0"/>
              <a:t> dan </a:t>
            </a:r>
            <a:r>
              <a:rPr lang="en-MY" altLang="zh-CN" sz="1800" dirty="0" err="1"/>
              <a:t>menggunakan</a:t>
            </a:r>
            <a:r>
              <a:rPr lang="en-MY" altLang="zh-CN" sz="1800" dirty="0"/>
              <a:t> kata </a:t>
            </a:r>
            <a:r>
              <a:rPr lang="en-MY" altLang="zh-CN" sz="1800" dirty="0" err="1"/>
              <a:t>kerja</a:t>
            </a:r>
            <a:r>
              <a:rPr lang="en-MY" altLang="zh-CN" sz="1800" dirty="0"/>
              <a:t> </a:t>
            </a:r>
            <a:r>
              <a:rPr lang="en-MY" altLang="zh-CN" sz="1800" dirty="0" err="1"/>
              <a:t>pasif</a:t>
            </a:r>
            <a:r>
              <a:rPr lang="en-MY" altLang="zh-CN" sz="1800" dirty="0"/>
              <a:t> </a:t>
            </a:r>
            <a:r>
              <a:rPr lang="en-MY" altLang="zh-CN" sz="1800" dirty="0" err="1"/>
              <a:t>mengikut</a:t>
            </a:r>
            <a:r>
              <a:rPr lang="en-MY" altLang="zh-CN" sz="1800" dirty="0"/>
              <a:t> </a:t>
            </a:r>
            <a:r>
              <a:rPr lang="en-MY" altLang="zh-CN" sz="1800" dirty="0" err="1"/>
              <a:t>konteks</a:t>
            </a:r>
            <a:r>
              <a:rPr lang="en-MY" altLang="zh-CN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99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54;p61"/>
          <p:cNvSpPr txBox="1">
            <a:spLocks noGrp="1"/>
          </p:cNvSpPr>
          <p:nvPr>
            <p:ph type="title"/>
          </p:nvPr>
        </p:nvSpPr>
        <p:spPr>
          <a:xfrm>
            <a:off x="683568" y="699542"/>
            <a:ext cx="612068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MY" altLang="zh-CN" sz="6000" dirty="0">
                <a:latin typeface="Calibri" pitchFamily="34" charset="0"/>
                <a:cs typeface="Calibri" pitchFamily="34" charset="0"/>
              </a:rPr>
              <a:t>Kata </a:t>
            </a:r>
            <a:r>
              <a:rPr lang="en-MY" altLang="zh-CN" sz="6000" dirty="0" err="1">
                <a:latin typeface="Calibri" pitchFamily="34" charset="0"/>
                <a:cs typeface="Calibri" pitchFamily="34" charset="0"/>
              </a:rPr>
              <a:t>Kerja</a:t>
            </a:r>
            <a:r>
              <a:rPr lang="en-MY" altLang="zh-CN" sz="6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6000" dirty="0" err="1">
                <a:latin typeface="Calibri" pitchFamily="34" charset="0"/>
                <a:cs typeface="Calibri" pitchFamily="34" charset="0"/>
              </a:rPr>
              <a:t>Pasif</a:t>
            </a:r>
            <a:endParaRPr lang="en-MY" altLang="zh-CN" sz="6000" dirty="0">
              <a:solidFill>
                <a:schemeClr val="accent4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Google Shape;2255;p61"/>
          <p:cNvSpPr txBox="1">
            <a:spLocks/>
          </p:cNvSpPr>
          <p:nvPr/>
        </p:nvSpPr>
        <p:spPr>
          <a:xfrm>
            <a:off x="627726" y="1419622"/>
            <a:ext cx="8048730" cy="3468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Blip>
                <a:blip r:embed="rId3"/>
              </a:buBlip>
              <a:tabLst/>
              <a:defRPr/>
            </a:pP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Kata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Kerja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Pasif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ialah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kata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kerja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hasil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daripada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proses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perubahan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ayat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aktif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menjadi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ayat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pasif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Blip>
                <a:blip r:embed="rId3"/>
              </a:buBlip>
              <a:tabLst/>
              <a:defRPr/>
            </a:pP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Contoh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None/>
              <a:tabLst/>
              <a:defRPr/>
            </a:pP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	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Yahya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mengambil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payung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itu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. (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Ayat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Aktif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None/>
              <a:tabLst/>
              <a:defRPr/>
            </a:pP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	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Payung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itu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diambil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oleh Yahya. (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Ayat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 </a:t>
            </a:r>
            <a:r>
              <a:rPr kumimoji="0" lang="en-MY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Pasif</a:t>
            </a:r>
            <a:r>
              <a:rPr kumimoji="0" lang="en-MY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)</a:t>
            </a:r>
            <a:endParaRPr kumimoji="0" lang="sv-SE" altLang="zh-C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itchFamily="34" charset="0"/>
              <a:cs typeface="Calibri" pitchFamily="34" charset="0"/>
              <a:sym typeface="Bellota Text"/>
            </a:endParaRPr>
          </a:p>
        </p:txBody>
      </p:sp>
      <p:pic>
        <p:nvPicPr>
          <p:cNvPr id="9" name="Google Shape;2257;p61"/>
          <p:cNvPicPr preferRelativeResize="0"/>
          <p:nvPr/>
        </p:nvPicPr>
        <p:blipFill rotWithShape="1">
          <a:blip r:embed="rId4">
            <a:alphaModFix/>
          </a:blip>
          <a:srcRect l="19717" t="14663" b="14670"/>
          <a:stretch/>
        </p:blipFill>
        <p:spPr>
          <a:xfrm>
            <a:off x="7524328" y="3493845"/>
            <a:ext cx="1839877" cy="1618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9511;p133"/>
          <p:cNvGrpSpPr/>
          <p:nvPr/>
        </p:nvGrpSpPr>
        <p:grpSpPr>
          <a:xfrm>
            <a:off x="1275798" y="3291830"/>
            <a:ext cx="286475" cy="274390"/>
            <a:chOff x="4179067" y="2811495"/>
            <a:chExt cx="286475" cy="274390"/>
          </a:xfrm>
        </p:grpSpPr>
        <p:sp>
          <p:nvSpPr>
            <p:cNvPr id="6" name="Google Shape;9512;p133"/>
            <p:cNvSpPr/>
            <p:nvPr/>
          </p:nvSpPr>
          <p:spPr>
            <a:xfrm>
              <a:off x="4333786" y="2956651"/>
              <a:ext cx="69990" cy="69990"/>
            </a:xfrm>
            <a:custGeom>
              <a:avLst/>
              <a:gdLst/>
              <a:ahLst/>
              <a:cxnLst/>
              <a:rect l="l" t="t" r="r" b="b"/>
              <a:pathLst>
                <a:path w="2664" h="2664" extrusionOk="0">
                  <a:moveTo>
                    <a:pt x="493" y="0"/>
                  </a:moveTo>
                  <a:lnTo>
                    <a:pt x="0" y="493"/>
                  </a:lnTo>
                  <a:lnTo>
                    <a:pt x="2171" y="2664"/>
                  </a:lnTo>
                  <a:lnTo>
                    <a:pt x="2664" y="2171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9513;p133"/>
            <p:cNvSpPr/>
            <p:nvPr/>
          </p:nvSpPr>
          <p:spPr>
            <a:xfrm>
              <a:off x="4363290" y="2987022"/>
              <a:ext cx="102253" cy="98785"/>
            </a:xfrm>
            <a:custGeom>
              <a:avLst/>
              <a:gdLst/>
              <a:ahLst/>
              <a:cxnLst/>
              <a:rect l="l" t="t" r="r" b="b"/>
              <a:pathLst>
                <a:path w="3892" h="3760" extrusionOk="0">
                  <a:moveTo>
                    <a:pt x="820" y="1"/>
                  </a:moveTo>
                  <a:cubicBezTo>
                    <a:pt x="748" y="1"/>
                    <a:pt x="675" y="28"/>
                    <a:pt x="618" y="86"/>
                  </a:cubicBezTo>
                  <a:lnTo>
                    <a:pt x="112" y="592"/>
                  </a:lnTo>
                  <a:cubicBezTo>
                    <a:pt x="8" y="696"/>
                    <a:pt x="1" y="869"/>
                    <a:pt x="105" y="980"/>
                  </a:cubicBezTo>
                  <a:lnTo>
                    <a:pt x="2283" y="3471"/>
                  </a:lnTo>
                  <a:cubicBezTo>
                    <a:pt x="2456" y="3662"/>
                    <a:pt x="2696" y="3760"/>
                    <a:pt x="2936" y="3760"/>
                  </a:cubicBezTo>
                  <a:cubicBezTo>
                    <a:pt x="3156" y="3760"/>
                    <a:pt x="3376" y="3678"/>
                    <a:pt x="3545" y="3512"/>
                  </a:cubicBezTo>
                  <a:cubicBezTo>
                    <a:pt x="3892" y="3158"/>
                    <a:pt x="3878" y="2583"/>
                    <a:pt x="3503" y="2250"/>
                  </a:cubicBezTo>
                  <a:lnTo>
                    <a:pt x="1013" y="72"/>
                  </a:lnTo>
                  <a:cubicBezTo>
                    <a:pt x="956" y="25"/>
                    <a:pt x="888" y="1"/>
                    <a:pt x="820" y="1"/>
                  </a:cubicBezTo>
                  <a:close/>
                </a:path>
              </a:pathLst>
            </a:custGeom>
            <a:solidFill>
              <a:srgbClr val="B0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9514;p133"/>
            <p:cNvSpPr/>
            <p:nvPr/>
          </p:nvSpPr>
          <p:spPr>
            <a:xfrm>
              <a:off x="4363474" y="2993826"/>
              <a:ext cx="98259" cy="92059"/>
            </a:xfrm>
            <a:custGeom>
              <a:avLst/>
              <a:gdLst/>
              <a:ahLst/>
              <a:cxnLst/>
              <a:rect l="l" t="t" r="r" b="b"/>
              <a:pathLst>
                <a:path w="3740" h="3504" extrusionOk="0">
                  <a:moveTo>
                    <a:pt x="438" y="0"/>
                  </a:moveTo>
                  <a:lnTo>
                    <a:pt x="112" y="333"/>
                  </a:lnTo>
                  <a:cubicBezTo>
                    <a:pt x="1" y="437"/>
                    <a:pt x="1" y="610"/>
                    <a:pt x="98" y="721"/>
                  </a:cubicBezTo>
                  <a:lnTo>
                    <a:pt x="2276" y="3212"/>
                  </a:lnTo>
                  <a:cubicBezTo>
                    <a:pt x="2449" y="3406"/>
                    <a:pt x="2687" y="3503"/>
                    <a:pt x="2926" y="3503"/>
                  </a:cubicBezTo>
                  <a:cubicBezTo>
                    <a:pt x="3147" y="3503"/>
                    <a:pt x="3368" y="3420"/>
                    <a:pt x="3538" y="3253"/>
                  </a:cubicBezTo>
                  <a:cubicBezTo>
                    <a:pt x="3628" y="3163"/>
                    <a:pt x="3698" y="3052"/>
                    <a:pt x="3739" y="2934"/>
                  </a:cubicBezTo>
                  <a:lnTo>
                    <a:pt x="3739" y="2934"/>
                  </a:lnTo>
                  <a:cubicBezTo>
                    <a:pt x="3645" y="2967"/>
                    <a:pt x="3547" y="2984"/>
                    <a:pt x="3450" y="2984"/>
                  </a:cubicBezTo>
                  <a:cubicBezTo>
                    <a:pt x="3205" y="2984"/>
                    <a:pt x="2965" y="2880"/>
                    <a:pt x="2796" y="2691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A5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9515;p133"/>
            <p:cNvSpPr/>
            <p:nvPr/>
          </p:nvSpPr>
          <p:spPr>
            <a:xfrm>
              <a:off x="4179067" y="2811495"/>
              <a:ext cx="215408" cy="196282"/>
            </a:xfrm>
            <a:custGeom>
              <a:avLst/>
              <a:gdLst/>
              <a:ahLst/>
              <a:cxnLst/>
              <a:rect l="l" t="t" r="r" b="b"/>
              <a:pathLst>
                <a:path w="8199" h="7471" extrusionOk="0">
                  <a:moveTo>
                    <a:pt x="4097" y="0"/>
                  </a:moveTo>
                  <a:cubicBezTo>
                    <a:pt x="3141" y="0"/>
                    <a:pt x="2185" y="365"/>
                    <a:pt x="1457" y="1093"/>
                  </a:cubicBezTo>
                  <a:cubicBezTo>
                    <a:pt x="0" y="2549"/>
                    <a:pt x="0" y="4922"/>
                    <a:pt x="1457" y="6378"/>
                  </a:cubicBezTo>
                  <a:cubicBezTo>
                    <a:pt x="2185" y="7107"/>
                    <a:pt x="3141" y="7471"/>
                    <a:pt x="4097" y="7471"/>
                  </a:cubicBezTo>
                  <a:cubicBezTo>
                    <a:pt x="5053" y="7471"/>
                    <a:pt x="6010" y="7107"/>
                    <a:pt x="6742" y="6378"/>
                  </a:cubicBezTo>
                  <a:cubicBezTo>
                    <a:pt x="8199" y="4922"/>
                    <a:pt x="8199" y="2549"/>
                    <a:pt x="6742" y="1093"/>
                  </a:cubicBezTo>
                  <a:cubicBezTo>
                    <a:pt x="6010" y="365"/>
                    <a:pt x="5053" y="0"/>
                    <a:pt x="4097" y="0"/>
                  </a:cubicBezTo>
                  <a:close/>
                </a:path>
              </a:pathLst>
            </a:custGeom>
            <a:solidFill>
              <a:srgbClr val="E2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9516;p133"/>
            <p:cNvSpPr/>
            <p:nvPr/>
          </p:nvSpPr>
          <p:spPr>
            <a:xfrm>
              <a:off x="4204210" y="2834405"/>
              <a:ext cx="165123" cy="150463"/>
            </a:xfrm>
            <a:custGeom>
              <a:avLst/>
              <a:gdLst/>
              <a:ahLst/>
              <a:cxnLst/>
              <a:rect l="l" t="t" r="r" b="b"/>
              <a:pathLst>
                <a:path w="6285" h="5727" extrusionOk="0">
                  <a:moveTo>
                    <a:pt x="3143" y="1"/>
                  </a:moveTo>
                  <a:cubicBezTo>
                    <a:pt x="2409" y="1"/>
                    <a:pt x="1676" y="280"/>
                    <a:pt x="1117" y="838"/>
                  </a:cubicBezTo>
                  <a:cubicBezTo>
                    <a:pt x="0" y="1955"/>
                    <a:pt x="0" y="3772"/>
                    <a:pt x="1117" y="4889"/>
                  </a:cubicBezTo>
                  <a:cubicBezTo>
                    <a:pt x="1676" y="5447"/>
                    <a:pt x="2409" y="5726"/>
                    <a:pt x="3143" y="5726"/>
                  </a:cubicBezTo>
                  <a:cubicBezTo>
                    <a:pt x="3876" y="5726"/>
                    <a:pt x="4610" y="5447"/>
                    <a:pt x="5168" y="4889"/>
                  </a:cubicBezTo>
                  <a:cubicBezTo>
                    <a:pt x="6285" y="3772"/>
                    <a:pt x="6285" y="1955"/>
                    <a:pt x="5168" y="838"/>
                  </a:cubicBezTo>
                  <a:cubicBezTo>
                    <a:pt x="4610" y="280"/>
                    <a:pt x="3876" y="1"/>
                    <a:pt x="3143" y="1"/>
                  </a:cubicBezTo>
                  <a:close/>
                </a:path>
              </a:pathLst>
            </a:custGeom>
            <a:solidFill>
              <a:srgbClr val="CBD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9517;p133"/>
            <p:cNvSpPr/>
            <p:nvPr/>
          </p:nvSpPr>
          <p:spPr>
            <a:xfrm>
              <a:off x="4204210" y="2850037"/>
              <a:ext cx="142160" cy="133175"/>
            </a:xfrm>
            <a:custGeom>
              <a:avLst/>
              <a:gdLst/>
              <a:ahLst/>
              <a:cxnLst/>
              <a:rect l="l" t="t" r="r" b="b"/>
              <a:pathLst>
                <a:path w="5411" h="5069" extrusionOk="0">
                  <a:moveTo>
                    <a:pt x="1388" y="0"/>
                  </a:moveTo>
                  <a:lnTo>
                    <a:pt x="1388" y="0"/>
                  </a:lnTo>
                  <a:cubicBezTo>
                    <a:pt x="1291" y="77"/>
                    <a:pt x="1200" y="153"/>
                    <a:pt x="1117" y="243"/>
                  </a:cubicBezTo>
                  <a:cubicBezTo>
                    <a:pt x="0" y="1422"/>
                    <a:pt x="84" y="3288"/>
                    <a:pt x="1304" y="4356"/>
                  </a:cubicBezTo>
                  <a:cubicBezTo>
                    <a:pt x="1848" y="4835"/>
                    <a:pt x="2522" y="5068"/>
                    <a:pt x="3193" y="5068"/>
                  </a:cubicBezTo>
                  <a:cubicBezTo>
                    <a:pt x="4021" y="5068"/>
                    <a:pt x="4844" y="4713"/>
                    <a:pt x="5411" y="4023"/>
                  </a:cubicBezTo>
                  <a:lnTo>
                    <a:pt x="5411" y="4023"/>
                  </a:lnTo>
                  <a:cubicBezTo>
                    <a:pt x="4886" y="4437"/>
                    <a:pt x="4259" y="4640"/>
                    <a:pt x="3634" y="4640"/>
                  </a:cubicBezTo>
                  <a:cubicBezTo>
                    <a:pt x="2898" y="4640"/>
                    <a:pt x="2165" y="4357"/>
                    <a:pt x="1610" y="3801"/>
                  </a:cubicBezTo>
                  <a:cubicBezTo>
                    <a:pt x="576" y="2775"/>
                    <a:pt x="486" y="1138"/>
                    <a:pt x="1388" y="0"/>
                  </a:cubicBezTo>
                  <a:close/>
                </a:path>
              </a:pathLst>
            </a:custGeom>
            <a:solidFill>
              <a:srgbClr val="B3C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9518;p133"/>
            <p:cNvSpPr/>
            <p:nvPr/>
          </p:nvSpPr>
          <p:spPr>
            <a:xfrm>
              <a:off x="4246666" y="2855186"/>
              <a:ext cx="81103" cy="22883"/>
            </a:xfrm>
            <a:custGeom>
              <a:avLst/>
              <a:gdLst/>
              <a:ahLst/>
              <a:cxnLst/>
              <a:rect l="l" t="t" r="r" b="b"/>
              <a:pathLst>
                <a:path w="3087" h="871" extrusionOk="0">
                  <a:moveTo>
                    <a:pt x="1524" y="0"/>
                  </a:moveTo>
                  <a:cubicBezTo>
                    <a:pt x="994" y="0"/>
                    <a:pt x="465" y="203"/>
                    <a:pt x="63" y="609"/>
                  </a:cubicBezTo>
                  <a:cubicBezTo>
                    <a:pt x="1" y="671"/>
                    <a:pt x="1" y="762"/>
                    <a:pt x="63" y="824"/>
                  </a:cubicBezTo>
                  <a:cubicBezTo>
                    <a:pt x="91" y="855"/>
                    <a:pt x="129" y="871"/>
                    <a:pt x="168" y="871"/>
                  </a:cubicBezTo>
                  <a:cubicBezTo>
                    <a:pt x="207" y="871"/>
                    <a:pt x="247" y="855"/>
                    <a:pt x="278" y="824"/>
                  </a:cubicBezTo>
                  <a:cubicBezTo>
                    <a:pt x="621" y="481"/>
                    <a:pt x="1072" y="309"/>
                    <a:pt x="1523" y="309"/>
                  </a:cubicBezTo>
                  <a:cubicBezTo>
                    <a:pt x="1974" y="309"/>
                    <a:pt x="2425" y="481"/>
                    <a:pt x="2768" y="824"/>
                  </a:cubicBezTo>
                  <a:cubicBezTo>
                    <a:pt x="2801" y="854"/>
                    <a:pt x="2838" y="867"/>
                    <a:pt x="2872" y="867"/>
                  </a:cubicBezTo>
                  <a:cubicBezTo>
                    <a:pt x="2989" y="867"/>
                    <a:pt x="3086" y="721"/>
                    <a:pt x="2990" y="609"/>
                  </a:cubicBezTo>
                  <a:cubicBezTo>
                    <a:pt x="2584" y="203"/>
                    <a:pt x="2054" y="0"/>
                    <a:pt x="1524" y="0"/>
                  </a:cubicBezTo>
                  <a:close/>
                </a:path>
              </a:pathLst>
            </a:custGeom>
            <a:solidFill>
              <a:srgbClr val="F7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9519;p133"/>
            <p:cNvSpPr/>
            <p:nvPr/>
          </p:nvSpPr>
          <p:spPr>
            <a:xfrm>
              <a:off x="4363290" y="2987022"/>
              <a:ext cx="41589" cy="40722"/>
            </a:xfrm>
            <a:custGeom>
              <a:avLst/>
              <a:gdLst/>
              <a:ahLst/>
              <a:cxnLst/>
              <a:rect l="l" t="t" r="r" b="b"/>
              <a:pathLst>
                <a:path w="1583" h="1550" extrusionOk="0">
                  <a:moveTo>
                    <a:pt x="821" y="1"/>
                  </a:moveTo>
                  <a:cubicBezTo>
                    <a:pt x="749" y="1"/>
                    <a:pt x="679" y="28"/>
                    <a:pt x="625" y="86"/>
                  </a:cubicBezTo>
                  <a:lnTo>
                    <a:pt x="119" y="592"/>
                  </a:lnTo>
                  <a:cubicBezTo>
                    <a:pt x="8" y="696"/>
                    <a:pt x="1" y="863"/>
                    <a:pt x="105" y="980"/>
                  </a:cubicBezTo>
                  <a:lnTo>
                    <a:pt x="597" y="1549"/>
                  </a:lnTo>
                  <a:lnTo>
                    <a:pt x="1582" y="564"/>
                  </a:lnTo>
                  <a:lnTo>
                    <a:pt x="1013" y="72"/>
                  </a:lnTo>
                  <a:cubicBezTo>
                    <a:pt x="956" y="25"/>
                    <a:pt x="888" y="1"/>
                    <a:pt x="821" y="1"/>
                  </a:cubicBezTo>
                  <a:close/>
                </a:path>
              </a:pathLst>
            </a:custGeom>
            <a:solidFill>
              <a:srgbClr val="D3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9520;p133"/>
            <p:cNvSpPr/>
            <p:nvPr/>
          </p:nvSpPr>
          <p:spPr>
            <a:xfrm>
              <a:off x="4363474" y="2993826"/>
              <a:ext cx="29189" cy="33918"/>
            </a:xfrm>
            <a:custGeom>
              <a:avLst/>
              <a:gdLst/>
              <a:ahLst/>
              <a:cxnLst/>
              <a:rect l="l" t="t" r="r" b="b"/>
              <a:pathLst>
                <a:path w="1111" h="1291" extrusionOk="0">
                  <a:moveTo>
                    <a:pt x="438" y="0"/>
                  </a:moveTo>
                  <a:lnTo>
                    <a:pt x="112" y="326"/>
                  </a:lnTo>
                  <a:cubicBezTo>
                    <a:pt x="1" y="437"/>
                    <a:pt x="1" y="604"/>
                    <a:pt x="98" y="721"/>
                  </a:cubicBezTo>
                  <a:lnTo>
                    <a:pt x="590" y="1290"/>
                  </a:lnTo>
                  <a:lnTo>
                    <a:pt x="1110" y="77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C9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9511;p133"/>
          <p:cNvGrpSpPr/>
          <p:nvPr/>
        </p:nvGrpSpPr>
        <p:grpSpPr>
          <a:xfrm>
            <a:off x="1240710" y="3895126"/>
            <a:ext cx="286475" cy="274390"/>
            <a:chOff x="4179067" y="2811495"/>
            <a:chExt cx="286475" cy="274390"/>
          </a:xfrm>
        </p:grpSpPr>
        <p:sp>
          <p:nvSpPr>
            <p:cNvPr id="19" name="Google Shape;9512;p133"/>
            <p:cNvSpPr/>
            <p:nvPr/>
          </p:nvSpPr>
          <p:spPr>
            <a:xfrm>
              <a:off x="4333786" y="2956651"/>
              <a:ext cx="69990" cy="69990"/>
            </a:xfrm>
            <a:custGeom>
              <a:avLst/>
              <a:gdLst/>
              <a:ahLst/>
              <a:cxnLst/>
              <a:rect l="l" t="t" r="r" b="b"/>
              <a:pathLst>
                <a:path w="2664" h="2664" extrusionOk="0">
                  <a:moveTo>
                    <a:pt x="493" y="0"/>
                  </a:moveTo>
                  <a:lnTo>
                    <a:pt x="0" y="493"/>
                  </a:lnTo>
                  <a:lnTo>
                    <a:pt x="2171" y="2664"/>
                  </a:lnTo>
                  <a:lnTo>
                    <a:pt x="2664" y="2171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9513;p133"/>
            <p:cNvSpPr/>
            <p:nvPr/>
          </p:nvSpPr>
          <p:spPr>
            <a:xfrm>
              <a:off x="4363290" y="2987022"/>
              <a:ext cx="102253" cy="98785"/>
            </a:xfrm>
            <a:custGeom>
              <a:avLst/>
              <a:gdLst/>
              <a:ahLst/>
              <a:cxnLst/>
              <a:rect l="l" t="t" r="r" b="b"/>
              <a:pathLst>
                <a:path w="3892" h="3760" extrusionOk="0">
                  <a:moveTo>
                    <a:pt x="820" y="1"/>
                  </a:moveTo>
                  <a:cubicBezTo>
                    <a:pt x="748" y="1"/>
                    <a:pt x="675" y="28"/>
                    <a:pt x="618" y="86"/>
                  </a:cubicBezTo>
                  <a:lnTo>
                    <a:pt x="112" y="592"/>
                  </a:lnTo>
                  <a:cubicBezTo>
                    <a:pt x="8" y="696"/>
                    <a:pt x="1" y="869"/>
                    <a:pt x="105" y="980"/>
                  </a:cubicBezTo>
                  <a:lnTo>
                    <a:pt x="2283" y="3471"/>
                  </a:lnTo>
                  <a:cubicBezTo>
                    <a:pt x="2456" y="3662"/>
                    <a:pt x="2696" y="3760"/>
                    <a:pt x="2936" y="3760"/>
                  </a:cubicBezTo>
                  <a:cubicBezTo>
                    <a:pt x="3156" y="3760"/>
                    <a:pt x="3376" y="3678"/>
                    <a:pt x="3545" y="3512"/>
                  </a:cubicBezTo>
                  <a:cubicBezTo>
                    <a:pt x="3892" y="3158"/>
                    <a:pt x="3878" y="2583"/>
                    <a:pt x="3503" y="2250"/>
                  </a:cubicBezTo>
                  <a:lnTo>
                    <a:pt x="1013" y="72"/>
                  </a:lnTo>
                  <a:cubicBezTo>
                    <a:pt x="956" y="25"/>
                    <a:pt x="888" y="1"/>
                    <a:pt x="820" y="1"/>
                  </a:cubicBezTo>
                  <a:close/>
                </a:path>
              </a:pathLst>
            </a:custGeom>
            <a:solidFill>
              <a:srgbClr val="B0B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9514;p133"/>
            <p:cNvSpPr/>
            <p:nvPr/>
          </p:nvSpPr>
          <p:spPr>
            <a:xfrm>
              <a:off x="4363474" y="2993826"/>
              <a:ext cx="98259" cy="92059"/>
            </a:xfrm>
            <a:custGeom>
              <a:avLst/>
              <a:gdLst/>
              <a:ahLst/>
              <a:cxnLst/>
              <a:rect l="l" t="t" r="r" b="b"/>
              <a:pathLst>
                <a:path w="3740" h="3504" extrusionOk="0">
                  <a:moveTo>
                    <a:pt x="438" y="0"/>
                  </a:moveTo>
                  <a:lnTo>
                    <a:pt x="112" y="333"/>
                  </a:lnTo>
                  <a:cubicBezTo>
                    <a:pt x="1" y="437"/>
                    <a:pt x="1" y="610"/>
                    <a:pt x="98" y="721"/>
                  </a:cubicBezTo>
                  <a:lnTo>
                    <a:pt x="2276" y="3212"/>
                  </a:lnTo>
                  <a:cubicBezTo>
                    <a:pt x="2449" y="3406"/>
                    <a:pt x="2687" y="3503"/>
                    <a:pt x="2926" y="3503"/>
                  </a:cubicBezTo>
                  <a:cubicBezTo>
                    <a:pt x="3147" y="3503"/>
                    <a:pt x="3368" y="3420"/>
                    <a:pt x="3538" y="3253"/>
                  </a:cubicBezTo>
                  <a:cubicBezTo>
                    <a:pt x="3628" y="3163"/>
                    <a:pt x="3698" y="3052"/>
                    <a:pt x="3739" y="2934"/>
                  </a:cubicBezTo>
                  <a:lnTo>
                    <a:pt x="3739" y="2934"/>
                  </a:lnTo>
                  <a:cubicBezTo>
                    <a:pt x="3645" y="2967"/>
                    <a:pt x="3547" y="2984"/>
                    <a:pt x="3450" y="2984"/>
                  </a:cubicBezTo>
                  <a:cubicBezTo>
                    <a:pt x="3205" y="2984"/>
                    <a:pt x="2965" y="2880"/>
                    <a:pt x="2796" y="2691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A5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515;p133"/>
            <p:cNvSpPr/>
            <p:nvPr/>
          </p:nvSpPr>
          <p:spPr>
            <a:xfrm>
              <a:off x="4179067" y="2811495"/>
              <a:ext cx="215408" cy="196282"/>
            </a:xfrm>
            <a:custGeom>
              <a:avLst/>
              <a:gdLst/>
              <a:ahLst/>
              <a:cxnLst/>
              <a:rect l="l" t="t" r="r" b="b"/>
              <a:pathLst>
                <a:path w="8199" h="7471" extrusionOk="0">
                  <a:moveTo>
                    <a:pt x="4097" y="0"/>
                  </a:moveTo>
                  <a:cubicBezTo>
                    <a:pt x="3141" y="0"/>
                    <a:pt x="2185" y="365"/>
                    <a:pt x="1457" y="1093"/>
                  </a:cubicBezTo>
                  <a:cubicBezTo>
                    <a:pt x="0" y="2549"/>
                    <a:pt x="0" y="4922"/>
                    <a:pt x="1457" y="6378"/>
                  </a:cubicBezTo>
                  <a:cubicBezTo>
                    <a:pt x="2185" y="7107"/>
                    <a:pt x="3141" y="7471"/>
                    <a:pt x="4097" y="7471"/>
                  </a:cubicBezTo>
                  <a:cubicBezTo>
                    <a:pt x="5053" y="7471"/>
                    <a:pt x="6010" y="7107"/>
                    <a:pt x="6742" y="6378"/>
                  </a:cubicBezTo>
                  <a:cubicBezTo>
                    <a:pt x="8199" y="4922"/>
                    <a:pt x="8199" y="2549"/>
                    <a:pt x="6742" y="1093"/>
                  </a:cubicBezTo>
                  <a:cubicBezTo>
                    <a:pt x="6010" y="365"/>
                    <a:pt x="5053" y="0"/>
                    <a:pt x="4097" y="0"/>
                  </a:cubicBezTo>
                  <a:close/>
                </a:path>
              </a:pathLst>
            </a:custGeom>
            <a:solidFill>
              <a:srgbClr val="E2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9516;p133"/>
            <p:cNvSpPr/>
            <p:nvPr/>
          </p:nvSpPr>
          <p:spPr>
            <a:xfrm>
              <a:off x="4204210" y="2834405"/>
              <a:ext cx="165123" cy="150463"/>
            </a:xfrm>
            <a:custGeom>
              <a:avLst/>
              <a:gdLst/>
              <a:ahLst/>
              <a:cxnLst/>
              <a:rect l="l" t="t" r="r" b="b"/>
              <a:pathLst>
                <a:path w="6285" h="5727" extrusionOk="0">
                  <a:moveTo>
                    <a:pt x="3143" y="1"/>
                  </a:moveTo>
                  <a:cubicBezTo>
                    <a:pt x="2409" y="1"/>
                    <a:pt x="1676" y="280"/>
                    <a:pt x="1117" y="838"/>
                  </a:cubicBezTo>
                  <a:cubicBezTo>
                    <a:pt x="0" y="1955"/>
                    <a:pt x="0" y="3772"/>
                    <a:pt x="1117" y="4889"/>
                  </a:cubicBezTo>
                  <a:cubicBezTo>
                    <a:pt x="1676" y="5447"/>
                    <a:pt x="2409" y="5726"/>
                    <a:pt x="3143" y="5726"/>
                  </a:cubicBezTo>
                  <a:cubicBezTo>
                    <a:pt x="3876" y="5726"/>
                    <a:pt x="4610" y="5447"/>
                    <a:pt x="5168" y="4889"/>
                  </a:cubicBezTo>
                  <a:cubicBezTo>
                    <a:pt x="6285" y="3772"/>
                    <a:pt x="6285" y="1955"/>
                    <a:pt x="5168" y="838"/>
                  </a:cubicBezTo>
                  <a:cubicBezTo>
                    <a:pt x="4610" y="280"/>
                    <a:pt x="3876" y="1"/>
                    <a:pt x="3143" y="1"/>
                  </a:cubicBezTo>
                  <a:close/>
                </a:path>
              </a:pathLst>
            </a:custGeom>
            <a:solidFill>
              <a:srgbClr val="CBD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9517;p133"/>
            <p:cNvSpPr/>
            <p:nvPr/>
          </p:nvSpPr>
          <p:spPr>
            <a:xfrm>
              <a:off x="4204210" y="2850037"/>
              <a:ext cx="142160" cy="133175"/>
            </a:xfrm>
            <a:custGeom>
              <a:avLst/>
              <a:gdLst/>
              <a:ahLst/>
              <a:cxnLst/>
              <a:rect l="l" t="t" r="r" b="b"/>
              <a:pathLst>
                <a:path w="5411" h="5069" extrusionOk="0">
                  <a:moveTo>
                    <a:pt x="1388" y="0"/>
                  </a:moveTo>
                  <a:lnTo>
                    <a:pt x="1388" y="0"/>
                  </a:lnTo>
                  <a:cubicBezTo>
                    <a:pt x="1291" y="77"/>
                    <a:pt x="1200" y="153"/>
                    <a:pt x="1117" y="243"/>
                  </a:cubicBezTo>
                  <a:cubicBezTo>
                    <a:pt x="0" y="1422"/>
                    <a:pt x="84" y="3288"/>
                    <a:pt x="1304" y="4356"/>
                  </a:cubicBezTo>
                  <a:cubicBezTo>
                    <a:pt x="1848" y="4835"/>
                    <a:pt x="2522" y="5068"/>
                    <a:pt x="3193" y="5068"/>
                  </a:cubicBezTo>
                  <a:cubicBezTo>
                    <a:pt x="4021" y="5068"/>
                    <a:pt x="4844" y="4713"/>
                    <a:pt x="5411" y="4023"/>
                  </a:cubicBezTo>
                  <a:lnTo>
                    <a:pt x="5411" y="4023"/>
                  </a:lnTo>
                  <a:cubicBezTo>
                    <a:pt x="4886" y="4437"/>
                    <a:pt x="4259" y="4640"/>
                    <a:pt x="3634" y="4640"/>
                  </a:cubicBezTo>
                  <a:cubicBezTo>
                    <a:pt x="2898" y="4640"/>
                    <a:pt x="2165" y="4357"/>
                    <a:pt x="1610" y="3801"/>
                  </a:cubicBezTo>
                  <a:cubicBezTo>
                    <a:pt x="576" y="2775"/>
                    <a:pt x="486" y="1138"/>
                    <a:pt x="1388" y="0"/>
                  </a:cubicBezTo>
                  <a:close/>
                </a:path>
              </a:pathLst>
            </a:custGeom>
            <a:solidFill>
              <a:srgbClr val="B3C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9518;p133"/>
            <p:cNvSpPr/>
            <p:nvPr/>
          </p:nvSpPr>
          <p:spPr>
            <a:xfrm>
              <a:off x="4246666" y="2855186"/>
              <a:ext cx="81103" cy="22883"/>
            </a:xfrm>
            <a:custGeom>
              <a:avLst/>
              <a:gdLst/>
              <a:ahLst/>
              <a:cxnLst/>
              <a:rect l="l" t="t" r="r" b="b"/>
              <a:pathLst>
                <a:path w="3087" h="871" extrusionOk="0">
                  <a:moveTo>
                    <a:pt x="1524" y="0"/>
                  </a:moveTo>
                  <a:cubicBezTo>
                    <a:pt x="994" y="0"/>
                    <a:pt x="465" y="203"/>
                    <a:pt x="63" y="609"/>
                  </a:cubicBezTo>
                  <a:cubicBezTo>
                    <a:pt x="1" y="671"/>
                    <a:pt x="1" y="762"/>
                    <a:pt x="63" y="824"/>
                  </a:cubicBezTo>
                  <a:cubicBezTo>
                    <a:pt x="91" y="855"/>
                    <a:pt x="129" y="871"/>
                    <a:pt x="168" y="871"/>
                  </a:cubicBezTo>
                  <a:cubicBezTo>
                    <a:pt x="207" y="871"/>
                    <a:pt x="247" y="855"/>
                    <a:pt x="278" y="824"/>
                  </a:cubicBezTo>
                  <a:cubicBezTo>
                    <a:pt x="621" y="481"/>
                    <a:pt x="1072" y="309"/>
                    <a:pt x="1523" y="309"/>
                  </a:cubicBezTo>
                  <a:cubicBezTo>
                    <a:pt x="1974" y="309"/>
                    <a:pt x="2425" y="481"/>
                    <a:pt x="2768" y="824"/>
                  </a:cubicBezTo>
                  <a:cubicBezTo>
                    <a:pt x="2801" y="854"/>
                    <a:pt x="2838" y="867"/>
                    <a:pt x="2872" y="867"/>
                  </a:cubicBezTo>
                  <a:cubicBezTo>
                    <a:pt x="2989" y="867"/>
                    <a:pt x="3086" y="721"/>
                    <a:pt x="2990" y="609"/>
                  </a:cubicBezTo>
                  <a:cubicBezTo>
                    <a:pt x="2584" y="203"/>
                    <a:pt x="2054" y="0"/>
                    <a:pt x="1524" y="0"/>
                  </a:cubicBezTo>
                  <a:close/>
                </a:path>
              </a:pathLst>
            </a:custGeom>
            <a:solidFill>
              <a:srgbClr val="F7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9519;p133"/>
            <p:cNvSpPr/>
            <p:nvPr/>
          </p:nvSpPr>
          <p:spPr>
            <a:xfrm>
              <a:off x="4363290" y="2987022"/>
              <a:ext cx="41589" cy="40722"/>
            </a:xfrm>
            <a:custGeom>
              <a:avLst/>
              <a:gdLst/>
              <a:ahLst/>
              <a:cxnLst/>
              <a:rect l="l" t="t" r="r" b="b"/>
              <a:pathLst>
                <a:path w="1583" h="1550" extrusionOk="0">
                  <a:moveTo>
                    <a:pt x="821" y="1"/>
                  </a:moveTo>
                  <a:cubicBezTo>
                    <a:pt x="749" y="1"/>
                    <a:pt x="679" y="28"/>
                    <a:pt x="625" y="86"/>
                  </a:cubicBezTo>
                  <a:lnTo>
                    <a:pt x="119" y="592"/>
                  </a:lnTo>
                  <a:cubicBezTo>
                    <a:pt x="8" y="696"/>
                    <a:pt x="1" y="863"/>
                    <a:pt x="105" y="980"/>
                  </a:cubicBezTo>
                  <a:lnTo>
                    <a:pt x="597" y="1549"/>
                  </a:lnTo>
                  <a:lnTo>
                    <a:pt x="1582" y="564"/>
                  </a:lnTo>
                  <a:lnTo>
                    <a:pt x="1013" y="72"/>
                  </a:lnTo>
                  <a:cubicBezTo>
                    <a:pt x="956" y="25"/>
                    <a:pt x="888" y="1"/>
                    <a:pt x="821" y="1"/>
                  </a:cubicBezTo>
                  <a:close/>
                </a:path>
              </a:pathLst>
            </a:custGeom>
            <a:solidFill>
              <a:srgbClr val="D3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9520;p133"/>
            <p:cNvSpPr/>
            <p:nvPr/>
          </p:nvSpPr>
          <p:spPr>
            <a:xfrm>
              <a:off x="4363474" y="2993826"/>
              <a:ext cx="29189" cy="33918"/>
            </a:xfrm>
            <a:custGeom>
              <a:avLst/>
              <a:gdLst/>
              <a:ahLst/>
              <a:cxnLst/>
              <a:rect l="l" t="t" r="r" b="b"/>
              <a:pathLst>
                <a:path w="1111" h="1291" extrusionOk="0">
                  <a:moveTo>
                    <a:pt x="438" y="0"/>
                  </a:moveTo>
                  <a:lnTo>
                    <a:pt x="112" y="326"/>
                  </a:lnTo>
                  <a:cubicBezTo>
                    <a:pt x="1" y="437"/>
                    <a:pt x="1" y="604"/>
                    <a:pt x="98" y="721"/>
                  </a:cubicBezTo>
                  <a:lnTo>
                    <a:pt x="590" y="1290"/>
                  </a:lnTo>
                  <a:lnTo>
                    <a:pt x="1110" y="77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C9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15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54;p61"/>
          <p:cNvSpPr txBox="1">
            <a:spLocks noGrp="1"/>
          </p:cNvSpPr>
          <p:nvPr>
            <p:ph type="title"/>
          </p:nvPr>
        </p:nvSpPr>
        <p:spPr>
          <a:xfrm>
            <a:off x="683568" y="699542"/>
            <a:ext cx="612068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MY" altLang="zh-CN" sz="6000" dirty="0">
                <a:latin typeface="Calibri" pitchFamily="34" charset="0"/>
                <a:cs typeface="Calibri" pitchFamily="34" charset="0"/>
              </a:rPr>
              <a:t>Kata </a:t>
            </a:r>
            <a:r>
              <a:rPr lang="en-MY" altLang="zh-CN" sz="6000" dirty="0" err="1">
                <a:latin typeface="Calibri" pitchFamily="34" charset="0"/>
                <a:cs typeface="Calibri" pitchFamily="34" charset="0"/>
              </a:rPr>
              <a:t>Kerja</a:t>
            </a:r>
            <a:r>
              <a:rPr lang="en-MY" altLang="zh-CN" sz="6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6000" dirty="0" err="1">
                <a:latin typeface="Calibri" pitchFamily="34" charset="0"/>
                <a:cs typeface="Calibri" pitchFamily="34" charset="0"/>
              </a:rPr>
              <a:t>Pasif</a:t>
            </a:r>
            <a:endParaRPr lang="en-MY" altLang="zh-CN" sz="6000" dirty="0">
              <a:solidFill>
                <a:schemeClr val="accent4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Google Shape;2257;p61"/>
          <p:cNvPicPr preferRelativeResize="0"/>
          <p:nvPr/>
        </p:nvPicPr>
        <p:blipFill rotWithShape="1">
          <a:blip r:embed="rId3">
            <a:alphaModFix/>
          </a:blip>
          <a:srcRect l="19717" t="14663" b="14670"/>
          <a:stretch/>
        </p:blipFill>
        <p:spPr>
          <a:xfrm>
            <a:off x="7524328" y="3493845"/>
            <a:ext cx="1839877" cy="16187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115616" y="1491630"/>
          <a:ext cx="6408712" cy="29850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val="1405293594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823767542"/>
                    </a:ext>
                  </a:extLst>
                </a:gridCol>
              </a:tblGrid>
              <a:tr h="49751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Kata </a:t>
                      </a:r>
                      <a:r>
                        <a:rPr lang="en-US" sz="2400" b="1" i="0" u="none" strike="noStrike" kern="1200" cap="none" dirty="0" err="1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Kerja</a:t>
                      </a:r>
                      <a:r>
                        <a:rPr lang="en-US" sz="2400" b="1" i="0" u="none" strike="noStrike" kern="1200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 </a:t>
                      </a:r>
                      <a:r>
                        <a:rPr lang="en-US" sz="2400" b="1" i="0" u="none" strike="noStrike" kern="1200" cap="none" dirty="0" err="1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Aktif</a:t>
                      </a:r>
                      <a:r>
                        <a:rPr lang="en-US" sz="2400" b="1" i="0" u="none" strike="noStrike" kern="1200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 </a:t>
                      </a:r>
                      <a:r>
                        <a:rPr lang="en-US" sz="2400" b="1" i="0" u="none" strike="noStrike" kern="1200" cap="none" dirty="0" err="1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Transitif</a:t>
                      </a:r>
                      <a:endParaRPr lang="en-US" sz="2400" b="1" i="0" u="none" strike="noStrike" kern="1200" cap="none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Kata </a:t>
                      </a:r>
                      <a:r>
                        <a:rPr lang="en-US" sz="2400" b="1" i="0" u="none" strike="noStrike" kern="1200" cap="none" dirty="0" err="1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Kerja</a:t>
                      </a:r>
                      <a:r>
                        <a:rPr lang="en-US" sz="2400" b="1" i="0" u="none" strike="noStrike" kern="1200" cap="none" dirty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 </a:t>
                      </a:r>
                      <a:r>
                        <a:rPr lang="en-US" sz="2400" b="1" i="0" u="none" strike="noStrike" kern="1200" cap="none" dirty="0" err="1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Pasif</a:t>
                      </a:r>
                      <a:endParaRPr lang="en-US" sz="2400" b="1" i="0" u="none" strike="noStrike" kern="1200" cap="none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11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cap="none" dirty="0" err="1">
                          <a:solidFill>
                            <a:srgbClr val="0070C0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meng</a:t>
                      </a:r>
                      <a:r>
                        <a:rPr lang="en-US" sz="2400" b="0" i="0" u="none" strike="noStrike" kern="1200" cap="none" dirty="0" err="1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galas</a:t>
                      </a:r>
                      <a:endParaRPr lang="en-US" sz="2400" b="0" i="0" u="none" strike="noStrike" kern="1200" cap="none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cap="none" dirty="0" err="1">
                          <a:solidFill>
                            <a:srgbClr val="0070C0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di</a:t>
                      </a:r>
                      <a:r>
                        <a:rPr lang="en-US" sz="2400" b="0" i="0" u="none" strike="noStrike" kern="1200" cap="none" dirty="0" err="1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galas</a:t>
                      </a:r>
                      <a:endParaRPr lang="en-US" sz="2400" b="0" i="0" u="none" strike="noStrike" kern="1200" cap="none" dirty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052289"/>
                  </a:ext>
                </a:extLst>
              </a:tr>
              <a:tr h="497511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cap="none" dirty="0" err="1">
                          <a:solidFill>
                            <a:srgbClr val="0070C0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men</a:t>
                      </a: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KaiTi" panose="02010609060101010101" pitchFamily="49" charset="-122"/>
                          <a:cs typeface="Calibri" pitchFamily="34" charset="0"/>
                        </a:rPr>
                        <a:t>jinjit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Calibri" pitchFamily="34" charset="0"/>
                        <a:ea typeface="KaiTi" panose="02010609060101010101" pitchFamily="49" charset="-122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cap="none" dirty="0" err="1">
                          <a:solidFill>
                            <a:srgbClr val="0070C0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di</a:t>
                      </a: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KaiTi" panose="02010609060101010101" pitchFamily="49" charset="-122"/>
                          <a:cs typeface="Calibri" pitchFamily="34" charset="0"/>
                        </a:rPr>
                        <a:t>jinjit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Calibri" pitchFamily="34" charset="0"/>
                        <a:ea typeface="KaiTi" panose="02010609060101010101" pitchFamily="49" charset="-122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394141"/>
                  </a:ext>
                </a:extLst>
              </a:tr>
              <a:tr h="497511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cap="none" dirty="0" err="1">
                          <a:solidFill>
                            <a:srgbClr val="0070C0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meng</a:t>
                      </a: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KaiTi" panose="02010609060101010101" pitchFamily="49" charset="-122"/>
                          <a:cs typeface="Calibri" pitchFamily="34" charset="0"/>
                        </a:rPr>
                        <a:t>ambil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Calibri" pitchFamily="34" charset="0"/>
                        <a:ea typeface="KaiTi" panose="02010609060101010101" pitchFamily="49" charset="-122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cap="none" dirty="0" err="1">
                          <a:solidFill>
                            <a:srgbClr val="0070C0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di</a:t>
                      </a: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KaiTi" panose="02010609060101010101" pitchFamily="49" charset="-122"/>
                          <a:cs typeface="Calibri" pitchFamily="34" charset="0"/>
                        </a:rPr>
                        <a:t>ambil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Calibri" pitchFamily="34" charset="0"/>
                        <a:ea typeface="KaiTi" panose="02010609060101010101" pitchFamily="49" charset="-122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891828"/>
                  </a:ext>
                </a:extLst>
              </a:tr>
              <a:tr h="497511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cap="none" dirty="0" err="1">
                          <a:solidFill>
                            <a:srgbClr val="0070C0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mem</a:t>
                      </a: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KaiTi" panose="02010609060101010101" pitchFamily="49" charset="-122"/>
                          <a:cs typeface="Calibri" pitchFamily="34" charset="0"/>
                        </a:rPr>
                        <a:t>bawa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Calibri" pitchFamily="34" charset="0"/>
                        <a:ea typeface="KaiTi" panose="02010609060101010101" pitchFamily="49" charset="-122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cap="none" dirty="0" err="1">
                          <a:solidFill>
                            <a:srgbClr val="0070C0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di</a:t>
                      </a: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KaiTi" panose="02010609060101010101" pitchFamily="49" charset="-122"/>
                          <a:cs typeface="Calibri" pitchFamily="34" charset="0"/>
                        </a:rPr>
                        <a:t>bawa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Calibri" pitchFamily="34" charset="0"/>
                        <a:ea typeface="KaiTi" panose="02010609060101010101" pitchFamily="49" charset="-122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933218"/>
                  </a:ext>
                </a:extLst>
              </a:tr>
              <a:tr h="497511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cap="none" dirty="0" err="1">
                          <a:solidFill>
                            <a:srgbClr val="0070C0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mem</a:t>
                      </a: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KaiTi" panose="02010609060101010101" pitchFamily="49" charset="-122"/>
                          <a:cs typeface="Calibri" pitchFamily="34" charset="0"/>
                        </a:rPr>
                        <a:t>berikan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Calibri" pitchFamily="34" charset="0"/>
                        <a:ea typeface="KaiTi" panose="02010609060101010101" pitchFamily="49" charset="-122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cap="none" dirty="0" err="1">
                          <a:solidFill>
                            <a:srgbClr val="0070C0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  <a:sym typeface="Arial"/>
                        </a:rPr>
                        <a:t>di</a:t>
                      </a: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KaiTi" panose="02010609060101010101" pitchFamily="49" charset="-122"/>
                          <a:cs typeface="Calibri" pitchFamily="34" charset="0"/>
                        </a:rPr>
                        <a:t>berikan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Calibri" pitchFamily="34" charset="0"/>
                        <a:ea typeface="KaiTi" panose="02010609060101010101" pitchFamily="49" charset="-122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52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/>
          <p:nvPr/>
        </p:nvSpPr>
        <p:spPr>
          <a:xfrm>
            <a:off x="1652419" y="1734101"/>
            <a:ext cx="1893000" cy="189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title"/>
          </p:nvPr>
        </p:nvSpPr>
        <p:spPr>
          <a:xfrm>
            <a:off x="3756174" y="1555300"/>
            <a:ext cx="4128193" cy="1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Kata Adjektif Sifat</a:t>
            </a:r>
            <a:endParaRPr sz="3200" dirty="0"/>
          </a:p>
        </p:txBody>
      </p:sp>
      <p:sp>
        <p:nvSpPr>
          <p:cNvPr id="758" name="Google Shape;758;p45"/>
          <p:cNvSpPr txBox="1">
            <a:spLocks noGrp="1"/>
          </p:cNvSpPr>
          <p:nvPr>
            <p:ph type="title" idx="2"/>
          </p:nvPr>
        </p:nvSpPr>
        <p:spPr>
          <a:xfrm>
            <a:off x="1674175" y="2119913"/>
            <a:ext cx="1849500" cy="11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760" name="Google Shape;760;p45"/>
          <p:cNvSpPr/>
          <p:nvPr/>
        </p:nvSpPr>
        <p:spPr>
          <a:xfrm>
            <a:off x="1617400" y="1884111"/>
            <a:ext cx="469800" cy="4698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61" name="Google Shape;761;p45"/>
          <p:cNvGrpSpPr/>
          <p:nvPr/>
        </p:nvGrpSpPr>
        <p:grpSpPr>
          <a:xfrm>
            <a:off x="422039" y="3068924"/>
            <a:ext cx="1084986" cy="1124876"/>
            <a:chOff x="422039" y="3068924"/>
            <a:chExt cx="1084986" cy="1124876"/>
          </a:xfrm>
        </p:grpSpPr>
        <p:sp>
          <p:nvSpPr>
            <p:cNvPr id="762" name="Google Shape;762;p45"/>
            <p:cNvSpPr/>
            <p:nvPr/>
          </p:nvSpPr>
          <p:spPr>
            <a:xfrm>
              <a:off x="793325" y="4103800"/>
              <a:ext cx="713700" cy="900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63" name="Google Shape;763;p45"/>
            <p:cNvGrpSpPr/>
            <p:nvPr/>
          </p:nvGrpSpPr>
          <p:grpSpPr>
            <a:xfrm>
              <a:off x="422039" y="3068924"/>
              <a:ext cx="1060602" cy="1072715"/>
              <a:chOff x="5295100" y="1858450"/>
              <a:chExt cx="720175" cy="728400"/>
            </a:xfrm>
          </p:grpSpPr>
          <p:sp>
            <p:nvSpPr>
              <p:cNvPr id="764" name="Google Shape;764;p45"/>
              <p:cNvSpPr/>
              <p:nvPr/>
            </p:nvSpPr>
            <p:spPr>
              <a:xfrm>
                <a:off x="5702725" y="2206625"/>
                <a:ext cx="312550" cy="217125"/>
              </a:xfrm>
              <a:custGeom>
                <a:avLst/>
                <a:gdLst/>
                <a:ahLst/>
                <a:cxnLst/>
                <a:rect l="l" t="t" r="r" b="b"/>
                <a:pathLst>
                  <a:path w="12502" h="8685" extrusionOk="0">
                    <a:moveTo>
                      <a:pt x="7148" y="0"/>
                    </a:moveTo>
                    <a:cubicBezTo>
                      <a:pt x="6791" y="0"/>
                      <a:pt x="6459" y="231"/>
                      <a:pt x="6336" y="591"/>
                    </a:cubicBezTo>
                    <a:cubicBezTo>
                      <a:pt x="6175" y="1061"/>
                      <a:pt x="5961" y="1511"/>
                      <a:pt x="5694" y="1931"/>
                    </a:cubicBezTo>
                    <a:cubicBezTo>
                      <a:pt x="3776" y="4972"/>
                      <a:pt x="0" y="5004"/>
                      <a:pt x="0" y="5004"/>
                    </a:cubicBezTo>
                    <a:lnTo>
                      <a:pt x="0" y="6298"/>
                    </a:lnTo>
                    <a:cubicBezTo>
                      <a:pt x="0" y="6298"/>
                      <a:pt x="798" y="5895"/>
                      <a:pt x="2126" y="5895"/>
                    </a:cubicBezTo>
                    <a:cubicBezTo>
                      <a:pt x="2300" y="5895"/>
                      <a:pt x="2483" y="5902"/>
                      <a:pt x="2674" y="5918"/>
                    </a:cubicBezTo>
                    <a:cubicBezTo>
                      <a:pt x="2899" y="5939"/>
                      <a:pt x="3118" y="5973"/>
                      <a:pt x="3337" y="6026"/>
                    </a:cubicBezTo>
                    <a:cubicBezTo>
                      <a:pt x="5060" y="6428"/>
                      <a:pt x="6994" y="7749"/>
                      <a:pt x="8128" y="8616"/>
                    </a:cubicBezTo>
                    <a:cubicBezTo>
                      <a:pt x="8190" y="8663"/>
                      <a:pt x="8258" y="8684"/>
                      <a:pt x="8323" y="8684"/>
                    </a:cubicBezTo>
                    <a:cubicBezTo>
                      <a:pt x="8532" y="8684"/>
                      <a:pt x="8717" y="8470"/>
                      <a:pt x="8625" y="8241"/>
                    </a:cubicBezTo>
                    <a:cubicBezTo>
                      <a:pt x="8019" y="6687"/>
                      <a:pt x="7111" y="4063"/>
                      <a:pt x="7581" y="3336"/>
                    </a:cubicBezTo>
                    <a:cubicBezTo>
                      <a:pt x="8021" y="2656"/>
                      <a:pt x="9299" y="2460"/>
                      <a:pt x="10629" y="2460"/>
                    </a:cubicBezTo>
                    <a:cubicBezTo>
                      <a:pt x="11096" y="2460"/>
                      <a:pt x="11569" y="2484"/>
                      <a:pt x="12015" y="2520"/>
                    </a:cubicBezTo>
                    <a:cubicBezTo>
                      <a:pt x="12025" y="2521"/>
                      <a:pt x="12035" y="2521"/>
                      <a:pt x="12045" y="2521"/>
                    </a:cubicBezTo>
                    <a:cubicBezTo>
                      <a:pt x="12391" y="2521"/>
                      <a:pt x="12502" y="2033"/>
                      <a:pt x="12165" y="1896"/>
                    </a:cubicBezTo>
                    <a:cubicBezTo>
                      <a:pt x="11032" y="1429"/>
                      <a:pt x="9541" y="834"/>
                      <a:pt x="7901" y="226"/>
                    </a:cubicBezTo>
                    <a:cubicBezTo>
                      <a:pt x="7750" y="168"/>
                      <a:pt x="7594" y="110"/>
                      <a:pt x="7438" y="52"/>
                    </a:cubicBezTo>
                    <a:cubicBezTo>
                      <a:pt x="7342" y="17"/>
                      <a:pt x="7244" y="0"/>
                      <a:pt x="7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5"/>
              <p:cNvSpPr/>
              <p:nvPr/>
            </p:nvSpPr>
            <p:spPr>
              <a:xfrm>
                <a:off x="5702725" y="2206625"/>
                <a:ext cx="197450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6299" extrusionOk="0">
                    <a:moveTo>
                      <a:pt x="7147" y="0"/>
                    </a:moveTo>
                    <a:cubicBezTo>
                      <a:pt x="6791" y="0"/>
                      <a:pt x="6459" y="231"/>
                      <a:pt x="6336" y="591"/>
                    </a:cubicBezTo>
                    <a:cubicBezTo>
                      <a:pt x="6175" y="1061"/>
                      <a:pt x="5958" y="1511"/>
                      <a:pt x="5692" y="1931"/>
                    </a:cubicBezTo>
                    <a:cubicBezTo>
                      <a:pt x="4201" y="4964"/>
                      <a:pt x="1017" y="5828"/>
                      <a:pt x="0" y="6026"/>
                    </a:cubicBezTo>
                    <a:lnTo>
                      <a:pt x="0" y="6298"/>
                    </a:lnTo>
                    <a:cubicBezTo>
                      <a:pt x="0" y="6298"/>
                      <a:pt x="796" y="5895"/>
                      <a:pt x="2126" y="5895"/>
                    </a:cubicBezTo>
                    <a:cubicBezTo>
                      <a:pt x="2299" y="5895"/>
                      <a:pt x="2483" y="5902"/>
                      <a:pt x="2674" y="5918"/>
                    </a:cubicBezTo>
                    <a:cubicBezTo>
                      <a:pt x="2896" y="5939"/>
                      <a:pt x="3118" y="5973"/>
                      <a:pt x="3335" y="6026"/>
                    </a:cubicBezTo>
                    <a:cubicBezTo>
                      <a:pt x="5161" y="5012"/>
                      <a:pt x="7118" y="3254"/>
                      <a:pt x="7898" y="226"/>
                    </a:cubicBezTo>
                    <a:cubicBezTo>
                      <a:pt x="7747" y="168"/>
                      <a:pt x="7591" y="107"/>
                      <a:pt x="7436" y="52"/>
                    </a:cubicBezTo>
                    <a:cubicBezTo>
                      <a:pt x="7340" y="17"/>
                      <a:pt x="7242" y="0"/>
                      <a:pt x="7147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5"/>
              <p:cNvSpPr/>
              <p:nvPr/>
            </p:nvSpPr>
            <p:spPr>
              <a:xfrm>
                <a:off x="5702725" y="2206650"/>
                <a:ext cx="19877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7951" h="6081" extrusionOk="0">
                    <a:moveTo>
                      <a:pt x="7148" y="0"/>
                    </a:moveTo>
                    <a:cubicBezTo>
                      <a:pt x="6791" y="0"/>
                      <a:pt x="6459" y="229"/>
                      <a:pt x="6336" y="587"/>
                    </a:cubicBezTo>
                    <a:cubicBezTo>
                      <a:pt x="4817" y="4963"/>
                      <a:pt x="0" y="5003"/>
                      <a:pt x="0" y="5003"/>
                    </a:cubicBezTo>
                    <a:lnTo>
                      <a:pt x="0" y="6081"/>
                    </a:lnTo>
                    <a:cubicBezTo>
                      <a:pt x="1194" y="5999"/>
                      <a:pt x="6154" y="5354"/>
                      <a:pt x="7864" y="431"/>
                    </a:cubicBezTo>
                    <a:cubicBezTo>
                      <a:pt x="7887" y="365"/>
                      <a:pt x="7916" y="302"/>
                      <a:pt x="7951" y="244"/>
                    </a:cubicBezTo>
                    <a:cubicBezTo>
                      <a:pt x="7779" y="178"/>
                      <a:pt x="7610" y="114"/>
                      <a:pt x="7436" y="51"/>
                    </a:cubicBezTo>
                    <a:cubicBezTo>
                      <a:pt x="7340" y="16"/>
                      <a:pt x="7243" y="0"/>
                      <a:pt x="7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5"/>
              <p:cNvSpPr/>
              <p:nvPr/>
            </p:nvSpPr>
            <p:spPr>
              <a:xfrm>
                <a:off x="5295100" y="2206625"/>
                <a:ext cx="312525" cy="217125"/>
              </a:xfrm>
              <a:custGeom>
                <a:avLst/>
                <a:gdLst/>
                <a:ahLst/>
                <a:cxnLst/>
                <a:rect l="l" t="t" r="r" b="b"/>
                <a:pathLst>
                  <a:path w="12501" h="8685" extrusionOk="0">
                    <a:moveTo>
                      <a:pt x="5354" y="0"/>
                    </a:moveTo>
                    <a:cubicBezTo>
                      <a:pt x="5258" y="0"/>
                      <a:pt x="5160" y="17"/>
                      <a:pt x="5065" y="52"/>
                    </a:cubicBezTo>
                    <a:cubicBezTo>
                      <a:pt x="4909" y="110"/>
                      <a:pt x="4753" y="168"/>
                      <a:pt x="4602" y="226"/>
                    </a:cubicBezTo>
                    <a:cubicBezTo>
                      <a:pt x="2961" y="834"/>
                      <a:pt x="1471" y="1429"/>
                      <a:pt x="335" y="1896"/>
                    </a:cubicBezTo>
                    <a:cubicBezTo>
                      <a:pt x="1" y="2033"/>
                      <a:pt x="112" y="2521"/>
                      <a:pt x="458" y="2521"/>
                    </a:cubicBezTo>
                    <a:cubicBezTo>
                      <a:pt x="468" y="2521"/>
                      <a:pt x="478" y="2521"/>
                      <a:pt x="488" y="2520"/>
                    </a:cubicBezTo>
                    <a:cubicBezTo>
                      <a:pt x="933" y="2484"/>
                      <a:pt x="1406" y="2460"/>
                      <a:pt x="1872" y="2460"/>
                    </a:cubicBezTo>
                    <a:cubicBezTo>
                      <a:pt x="3201" y="2460"/>
                      <a:pt x="4479" y="2656"/>
                      <a:pt x="4919" y="3336"/>
                    </a:cubicBezTo>
                    <a:cubicBezTo>
                      <a:pt x="5392" y="4063"/>
                      <a:pt x="4481" y="6687"/>
                      <a:pt x="3876" y="8241"/>
                    </a:cubicBezTo>
                    <a:cubicBezTo>
                      <a:pt x="3783" y="8470"/>
                      <a:pt x="3968" y="8684"/>
                      <a:pt x="4177" y="8684"/>
                    </a:cubicBezTo>
                    <a:cubicBezTo>
                      <a:pt x="4243" y="8684"/>
                      <a:pt x="4310" y="8663"/>
                      <a:pt x="4372" y="8616"/>
                    </a:cubicBezTo>
                    <a:cubicBezTo>
                      <a:pt x="5506" y="7749"/>
                      <a:pt x="7440" y="6428"/>
                      <a:pt x="9163" y="6026"/>
                    </a:cubicBezTo>
                    <a:cubicBezTo>
                      <a:pt x="9382" y="5973"/>
                      <a:pt x="9602" y="5939"/>
                      <a:pt x="9826" y="5918"/>
                    </a:cubicBezTo>
                    <a:cubicBezTo>
                      <a:pt x="10018" y="5902"/>
                      <a:pt x="10201" y="5895"/>
                      <a:pt x="10375" y="5895"/>
                    </a:cubicBezTo>
                    <a:cubicBezTo>
                      <a:pt x="11705" y="5895"/>
                      <a:pt x="12500" y="6298"/>
                      <a:pt x="12500" y="6298"/>
                    </a:cubicBezTo>
                    <a:lnTo>
                      <a:pt x="12500" y="5004"/>
                    </a:lnTo>
                    <a:cubicBezTo>
                      <a:pt x="12500" y="5004"/>
                      <a:pt x="8724" y="4972"/>
                      <a:pt x="6806" y="1931"/>
                    </a:cubicBezTo>
                    <a:cubicBezTo>
                      <a:pt x="6542" y="1511"/>
                      <a:pt x="6325" y="1061"/>
                      <a:pt x="6164" y="591"/>
                    </a:cubicBezTo>
                    <a:cubicBezTo>
                      <a:pt x="6041" y="231"/>
                      <a:pt x="5710" y="0"/>
                      <a:pt x="5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5"/>
              <p:cNvSpPr/>
              <p:nvPr/>
            </p:nvSpPr>
            <p:spPr>
              <a:xfrm>
                <a:off x="5410150" y="2206625"/>
                <a:ext cx="197475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6299" extrusionOk="0">
                    <a:moveTo>
                      <a:pt x="752" y="0"/>
                    </a:moveTo>
                    <a:cubicBezTo>
                      <a:pt x="656" y="0"/>
                      <a:pt x="558" y="17"/>
                      <a:pt x="463" y="52"/>
                    </a:cubicBezTo>
                    <a:cubicBezTo>
                      <a:pt x="307" y="107"/>
                      <a:pt x="151" y="168"/>
                      <a:pt x="0" y="226"/>
                    </a:cubicBezTo>
                    <a:cubicBezTo>
                      <a:pt x="780" y="3254"/>
                      <a:pt x="2738" y="5012"/>
                      <a:pt x="4564" y="6026"/>
                    </a:cubicBezTo>
                    <a:cubicBezTo>
                      <a:pt x="4780" y="5973"/>
                      <a:pt x="5002" y="5939"/>
                      <a:pt x="5224" y="5918"/>
                    </a:cubicBezTo>
                    <a:cubicBezTo>
                      <a:pt x="5416" y="5902"/>
                      <a:pt x="5599" y="5895"/>
                      <a:pt x="5773" y="5895"/>
                    </a:cubicBezTo>
                    <a:cubicBezTo>
                      <a:pt x="7103" y="5895"/>
                      <a:pt x="7898" y="6298"/>
                      <a:pt x="7898" y="6298"/>
                    </a:cubicBezTo>
                    <a:lnTo>
                      <a:pt x="7898" y="6026"/>
                    </a:lnTo>
                    <a:cubicBezTo>
                      <a:pt x="6881" y="5828"/>
                      <a:pt x="3697" y="4964"/>
                      <a:pt x="2207" y="1931"/>
                    </a:cubicBezTo>
                    <a:cubicBezTo>
                      <a:pt x="1940" y="1511"/>
                      <a:pt x="1723" y="1061"/>
                      <a:pt x="1565" y="591"/>
                    </a:cubicBezTo>
                    <a:cubicBezTo>
                      <a:pt x="1442" y="231"/>
                      <a:pt x="1109" y="0"/>
                      <a:pt x="75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5"/>
              <p:cNvSpPr/>
              <p:nvPr/>
            </p:nvSpPr>
            <p:spPr>
              <a:xfrm>
                <a:off x="5408825" y="2206650"/>
                <a:ext cx="198800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6081" extrusionOk="0">
                    <a:moveTo>
                      <a:pt x="804" y="0"/>
                    </a:moveTo>
                    <a:cubicBezTo>
                      <a:pt x="709" y="0"/>
                      <a:pt x="612" y="16"/>
                      <a:pt x="516" y="51"/>
                    </a:cubicBezTo>
                    <a:cubicBezTo>
                      <a:pt x="344" y="114"/>
                      <a:pt x="172" y="178"/>
                      <a:pt x="0" y="244"/>
                    </a:cubicBezTo>
                    <a:cubicBezTo>
                      <a:pt x="35" y="302"/>
                      <a:pt x="64" y="365"/>
                      <a:pt x="88" y="431"/>
                    </a:cubicBezTo>
                    <a:cubicBezTo>
                      <a:pt x="1797" y="5354"/>
                      <a:pt x="6757" y="5999"/>
                      <a:pt x="7951" y="6081"/>
                    </a:cubicBezTo>
                    <a:lnTo>
                      <a:pt x="7951" y="5003"/>
                    </a:lnTo>
                    <a:cubicBezTo>
                      <a:pt x="7951" y="5003"/>
                      <a:pt x="3137" y="4963"/>
                      <a:pt x="1618" y="587"/>
                    </a:cubicBezTo>
                    <a:cubicBezTo>
                      <a:pt x="1492" y="229"/>
                      <a:pt x="1162" y="0"/>
                      <a:pt x="8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5600650" y="1927175"/>
                <a:ext cx="380975" cy="659675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26387" extrusionOk="0">
                    <a:moveTo>
                      <a:pt x="2539" y="0"/>
                    </a:moveTo>
                    <a:cubicBezTo>
                      <a:pt x="2202" y="0"/>
                      <a:pt x="1871" y="66"/>
                      <a:pt x="1560" y="196"/>
                    </a:cubicBezTo>
                    <a:cubicBezTo>
                      <a:pt x="1256" y="323"/>
                      <a:pt x="981" y="505"/>
                      <a:pt x="746" y="732"/>
                    </a:cubicBezTo>
                    <a:cubicBezTo>
                      <a:pt x="513" y="957"/>
                      <a:pt x="326" y="1226"/>
                      <a:pt x="199" y="1525"/>
                    </a:cubicBezTo>
                    <a:cubicBezTo>
                      <a:pt x="67" y="1839"/>
                      <a:pt x="1" y="2175"/>
                      <a:pt x="3" y="2516"/>
                    </a:cubicBezTo>
                    <a:lnTo>
                      <a:pt x="3" y="23871"/>
                    </a:lnTo>
                    <a:cubicBezTo>
                      <a:pt x="3" y="24486"/>
                      <a:pt x="183" y="25015"/>
                      <a:pt x="540" y="25456"/>
                    </a:cubicBezTo>
                    <a:cubicBezTo>
                      <a:pt x="896" y="25895"/>
                      <a:pt x="1364" y="26185"/>
                      <a:pt x="1940" y="26323"/>
                    </a:cubicBezTo>
                    <a:lnTo>
                      <a:pt x="2146" y="26363"/>
                    </a:lnTo>
                    <a:lnTo>
                      <a:pt x="2231" y="26363"/>
                    </a:lnTo>
                    <a:cubicBezTo>
                      <a:pt x="2295" y="26376"/>
                      <a:pt x="2360" y="26384"/>
                      <a:pt x="2426" y="26384"/>
                    </a:cubicBezTo>
                    <a:cubicBezTo>
                      <a:pt x="2436" y="26384"/>
                      <a:pt x="2446" y="26384"/>
                      <a:pt x="2455" y="26384"/>
                    </a:cubicBezTo>
                    <a:lnTo>
                      <a:pt x="12639" y="26384"/>
                    </a:lnTo>
                    <a:cubicBezTo>
                      <a:pt x="12674" y="26385"/>
                      <a:pt x="12710" y="26386"/>
                      <a:pt x="12745" y="26386"/>
                    </a:cubicBezTo>
                    <a:cubicBezTo>
                      <a:pt x="13050" y="26386"/>
                      <a:pt x="13354" y="26325"/>
                      <a:pt x="13638" y="26209"/>
                    </a:cubicBezTo>
                    <a:cubicBezTo>
                      <a:pt x="14245" y="25958"/>
                      <a:pt x="14726" y="25475"/>
                      <a:pt x="14977" y="24870"/>
                    </a:cubicBezTo>
                    <a:cubicBezTo>
                      <a:pt x="15239" y="24228"/>
                      <a:pt x="15239" y="23509"/>
                      <a:pt x="14977" y="22869"/>
                    </a:cubicBezTo>
                    <a:cubicBezTo>
                      <a:pt x="14850" y="22566"/>
                      <a:pt x="14668" y="22291"/>
                      <a:pt x="14441" y="22056"/>
                    </a:cubicBezTo>
                    <a:cubicBezTo>
                      <a:pt x="14214" y="21820"/>
                      <a:pt x="13939" y="21635"/>
                      <a:pt x="13638" y="21509"/>
                    </a:cubicBezTo>
                    <a:cubicBezTo>
                      <a:pt x="13327" y="21379"/>
                      <a:pt x="12993" y="21313"/>
                      <a:pt x="12659" y="21313"/>
                    </a:cubicBezTo>
                    <a:cubicBezTo>
                      <a:pt x="12652" y="21313"/>
                      <a:pt x="12645" y="21313"/>
                      <a:pt x="12639" y="21313"/>
                    </a:cubicBezTo>
                    <a:lnTo>
                      <a:pt x="5116" y="21292"/>
                    </a:lnTo>
                    <a:lnTo>
                      <a:pt x="5116" y="2516"/>
                    </a:lnTo>
                    <a:cubicBezTo>
                      <a:pt x="5119" y="2175"/>
                      <a:pt x="5050" y="1837"/>
                      <a:pt x="4910" y="1525"/>
                    </a:cubicBezTo>
                    <a:cubicBezTo>
                      <a:pt x="4778" y="1229"/>
                      <a:pt x="4593" y="962"/>
                      <a:pt x="4363" y="732"/>
                    </a:cubicBezTo>
                    <a:cubicBezTo>
                      <a:pt x="4131" y="502"/>
                      <a:pt x="3853" y="320"/>
                      <a:pt x="3549" y="196"/>
                    </a:cubicBezTo>
                    <a:cubicBezTo>
                      <a:pt x="3235" y="66"/>
                      <a:pt x="2899" y="0"/>
                      <a:pt x="2558" y="0"/>
                    </a:cubicBezTo>
                    <a:cubicBezTo>
                      <a:pt x="2552" y="0"/>
                      <a:pt x="2545" y="0"/>
                      <a:pt x="2539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5"/>
              <p:cNvSpPr/>
              <p:nvPr/>
            </p:nvSpPr>
            <p:spPr>
              <a:xfrm>
                <a:off x="5543125" y="1859325"/>
                <a:ext cx="436925" cy="72752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29101" extrusionOk="0">
                    <a:moveTo>
                      <a:pt x="4857" y="1"/>
                    </a:moveTo>
                    <a:cubicBezTo>
                      <a:pt x="2368" y="1"/>
                      <a:pt x="344" y="2006"/>
                      <a:pt x="323" y="4498"/>
                    </a:cubicBezTo>
                    <a:cubicBezTo>
                      <a:pt x="320" y="5386"/>
                      <a:pt x="584" y="6252"/>
                      <a:pt x="1076" y="6989"/>
                    </a:cubicBezTo>
                    <a:cubicBezTo>
                      <a:pt x="1401" y="7484"/>
                      <a:pt x="1818" y="7909"/>
                      <a:pt x="2304" y="8242"/>
                    </a:cubicBezTo>
                    <a:lnTo>
                      <a:pt x="2304" y="10443"/>
                    </a:lnTo>
                    <a:cubicBezTo>
                      <a:pt x="1916" y="10710"/>
                      <a:pt x="1572" y="11032"/>
                      <a:pt x="1279" y="11399"/>
                    </a:cubicBezTo>
                    <a:cubicBezTo>
                      <a:pt x="0" y="13038"/>
                      <a:pt x="0" y="15334"/>
                      <a:pt x="1279" y="16972"/>
                    </a:cubicBezTo>
                    <a:cubicBezTo>
                      <a:pt x="1572" y="17339"/>
                      <a:pt x="1916" y="17662"/>
                      <a:pt x="2304" y="17931"/>
                    </a:cubicBezTo>
                    <a:lnTo>
                      <a:pt x="2304" y="26585"/>
                    </a:lnTo>
                    <a:cubicBezTo>
                      <a:pt x="2304" y="27203"/>
                      <a:pt x="2484" y="27729"/>
                      <a:pt x="2838" y="28170"/>
                    </a:cubicBezTo>
                    <a:cubicBezTo>
                      <a:pt x="3200" y="28609"/>
                      <a:pt x="3663" y="28897"/>
                      <a:pt x="4241" y="29034"/>
                    </a:cubicBezTo>
                    <a:lnTo>
                      <a:pt x="4447" y="29077"/>
                    </a:lnTo>
                    <a:lnTo>
                      <a:pt x="4529" y="29077"/>
                    </a:lnTo>
                    <a:cubicBezTo>
                      <a:pt x="4594" y="29090"/>
                      <a:pt x="4660" y="29098"/>
                      <a:pt x="4729" y="29098"/>
                    </a:cubicBezTo>
                    <a:cubicBezTo>
                      <a:pt x="4739" y="29098"/>
                      <a:pt x="4749" y="29098"/>
                      <a:pt x="4759" y="29098"/>
                    </a:cubicBezTo>
                    <a:lnTo>
                      <a:pt x="14940" y="29098"/>
                    </a:lnTo>
                    <a:cubicBezTo>
                      <a:pt x="14975" y="29099"/>
                      <a:pt x="15011" y="29100"/>
                      <a:pt x="15046" y="29100"/>
                    </a:cubicBezTo>
                    <a:cubicBezTo>
                      <a:pt x="15352" y="29100"/>
                      <a:pt x="15657" y="29039"/>
                      <a:pt x="15939" y="28921"/>
                    </a:cubicBezTo>
                    <a:cubicBezTo>
                      <a:pt x="16237" y="28796"/>
                      <a:pt x="16512" y="28614"/>
                      <a:pt x="16742" y="28387"/>
                    </a:cubicBezTo>
                    <a:cubicBezTo>
                      <a:pt x="16972" y="28157"/>
                      <a:pt x="17154" y="27882"/>
                      <a:pt x="17278" y="27584"/>
                    </a:cubicBezTo>
                    <a:cubicBezTo>
                      <a:pt x="17410" y="27267"/>
                      <a:pt x="17477" y="26926"/>
                      <a:pt x="17474" y="26585"/>
                    </a:cubicBezTo>
                    <a:cubicBezTo>
                      <a:pt x="17474" y="26476"/>
                      <a:pt x="17466" y="26368"/>
                      <a:pt x="17453" y="26262"/>
                    </a:cubicBezTo>
                    <a:cubicBezTo>
                      <a:pt x="17429" y="26027"/>
                      <a:pt x="17371" y="25797"/>
                      <a:pt x="17278" y="25581"/>
                    </a:cubicBezTo>
                    <a:cubicBezTo>
                      <a:pt x="17151" y="25280"/>
                      <a:pt x="16969" y="25002"/>
                      <a:pt x="16742" y="24767"/>
                    </a:cubicBezTo>
                    <a:cubicBezTo>
                      <a:pt x="16512" y="24534"/>
                      <a:pt x="16240" y="24349"/>
                      <a:pt x="15939" y="24223"/>
                    </a:cubicBezTo>
                    <a:cubicBezTo>
                      <a:pt x="15764" y="24149"/>
                      <a:pt x="15579" y="24096"/>
                      <a:pt x="15394" y="24067"/>
                    </a:cubicBezTo>
                    <a:cubicBezTo>
                      <a:pt x="15256" y="24040"/>
                      <a:pt x="15118" y="24027"/>
                      <a:pt x="14978" y="24027"/>
                    </a:cubicBezTo>
                    <a:cubicBezTo>
                      <a:pt x="14965" y="24027"/>
                      <a:pt x="14953" y="24027"/>
                      <a:pt x="14940" y="24027"/>
                    </a:cubicBezTo>
                    <a:lnTo>
                      <a:pt x="7417" y="24009"/>
                    </a:lnTo>
                    <a:lnTo>
                      <a:pt x="7417" y="17931"/>
                    </a:lnTo>
                    <a:cubicBezTo>
                      <a:pt x="7803" y="17662"/>
                      <a:pt x="8149" y="17339"/>
                      <a:pt x="8440" y="16972"/>
                    </a:cubicBezTo>
                    <a:cubicBezTo>
                      <a:pt x="9713" y="15331"/>
                      <a:pt x="9713" y="13040"/>
                      <a:pt x="8440" y="11399"/>
                    </a:cubicBezTo>
                    <a:cubicBezTo>
                      <a:pt x="8149" y="11032"/>
                      <a:pt x="7803" y="10710"/>
                      <a:pt x="7417" y="10443"/>
                    </a:cubicBezTo>
                    <a:lnTo>
                      <a:pt x="7417" y="8242"/>
                    </a:lnTo>
                    <a:cubicBezTo>
                      <a:pt x="7903" y="7909"/>
                      <a:pt x="8321" y="7484"/>
                      <a:pt x="8643" y="6989"/>
                    </a:cubicBezTo>
                    <a:cubicBezTo>
                      <a:pt x="9135" y="6252"/>
                      <a:pt x="9396" y="5383"/>
                      <a:pt x="9394" y="4498"/>
                    </a:cubicBezTo>
                    <a:cubicBezTo>
                      <a:pt x="9373" y="2006"/>
                      <a:pt x="7349" y="1"/>
                      <a:pt x="4857" y="1"/>
                    </a:cubicBezTo>
                    <a:close/>
                  </a:path>
                </a:pathLst>
              </a:custGeom>
              <a:solidFill>
                <a:srgbClr val="971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5"/>
              <p:cNvSpPr/>
              <p:nvPr/>
            </p:nvSpPr>
            <p:spPr>
              <a:xfrm>
                <a:off x="5551100" y="1894600"/>
                <a:ext cx="226950" cy="139400"/>
              </a:xfrm>
              <a:custGeom>
                <a:avLst/>
                <a:gdLst/>
                <a:ahLst/>
                <a:cxnLst/>
                <a:rect l="l" t="t" r="r" b="b"/>
                <a:pathLst>
                  <a:path w="9078" h="5576" extrusionOk="0">
                    <a:moveTo>
                      <a:pt x="1216" y="1"/>
                    </a:moveTo>
                    <a:cubicBezTo>
                      <a:pt x="437" y="838"/>
                      <a:pt x="4" y="1940"/>
                      <a:pt x="4" y="3084"/>
                    </a:cubicBezTo>
                    <a:cubicBezTo>
                      <a:pt x="1" y="3969"/>
                      <a:pt x="265" y="4839"/>
                      <a:pt x="757" y="5576"/>
                    </a:cubicBezTo>
                    <a:lnTo>
                      <a:pt x="8324" y="5576"/>
                    </a:lnTo>
                    <a:cubicBezTo>
                      <a:pt x="8816" y="4839"/>
                      <a:pt x="9077" y="3969"/>
                      <a:pt x="9075" y="3084"/>
                    </a:cubicBezTo>
                    <a:cubicBezTo>
                      <a:pt x="9077" y="1937"/>
                      <a:pt x="8644" y="835"/>
                      <a:pt x="78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5"/>
              <p:cNvSpPr/>
              <p:nvPr/>
            </p:nvSpPr>
            <p:spPr>
              <a:xfrm>
                <a:off x="5543175" y="2144300"/>
                <a:ext cx="234875" cy="139350"/>
              </a:xfrm>
              <a:custGeom>
                <a:avLst/>
                <a:gdLst/>
                <a:ahLst/>
                <a:cxnLst/>
                <a:rect l="l" t="t" r="r" b="b"/>
                <a:pathLst>
                  <a:path w="9395" h="5574" extrusionOk="0">
                    <a:moveTo>
                      <a:pt x="1280" y="0"/>
                    </a:moveTo>
                    <a:cubicBezTo>
                      <a:pt x="1" y="1639"/>
                      <a:pt x="1" y="3935"/>
                      <a:pt x="1280" y="5573"/>
                    </a:cubicBezTo>
                    <a:lnTo>
                      <a:pt x="8438" y="5573"/>
                    </a:lnTo>
                    <a:cubicBezTo>
                      <a:pt x="9059" y="4778"/>
                      <a:pt x="9394" y="3795"/>
                      <a:pt x="9392" y="2788"/>
                    </a:cubicBezTo>
                    <a:cubicBezTo>
                      <a:pt x="9394" y="1779"/>
                      <a:pt x="9059" y="796"/>
                      <a:pt x="84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5"/>
              <p:cNvSpPr/>
              <p:nvPr/>
            </p:nvSpPr>
            <p:spPr>
              <a:xfrm>
                <a:off x="5600725" y="2376625"/>
                <a:ext cx="378725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15149" h="5571" extrusionOk="0">
                    <a:moveTo>
                      <a:pt x="0" y="0"/>
                    </a:moveTo>
                    <a:lnTo>
                      <a:pt x="0" y="5570"/>
                    </a:lnTo>
                    <a:lnTo>
                      <a:pt x="15149" y="5570"/>
                    </a:lnTo>
                    <a:cubicBezTo>
                      <a:pt x="15125" y="5335"/>
                      <a:pt x="15067" y="5105"/>
                      <a:pt x="14974" y="4889"/>
                    </a:cubicBezTo>
                    <a:cubicBezTo>
                      <a:pt x="14847" y="4588"/>
                      <a:pt x="14665" y="4310"/>
                      <a:pt x="14438" y="4075"/>
                    </a:cubicBezTo>
                    <a:cubicBezTo>
                      <a:pt x="14208" y="3842"/>
                      <a:pt x="13936" y="3657"/>
                      <a:pt x="13635" y="3531"/>
                    </a:cubicBezTo>
                    <a:cubicBezTo>
                      <a:pt x="13460" y="3457"/>
                      <a:pt x="13275" y="3404"/>
                      <a:pt x="13090" y="3375"/>
                    </a:cubicBezTo>
                    <a:cubicBezTo>
                      <a:pt x="12952" y="3348"/>
                      <a:pt x="12814" y="3335"/>
                      <a:pt x="12674" y="3335"/>
                    </a:cubicBezTo>
                    <a:cubicBezTo>
                      <a:pt x="12661" y="3335"/>
                      <a:pt x="12649" y="3335"/>
                      <a:pt x="12636" y="3335"/>
                    </a:cubicBezTo>
                    <a:lnTo>
                      <a:pt x="5113" y="3317"/>
                    </a:lnTo>
                    <a:lnTo>
                      <a:pt x="5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5"/>
              <p:cNvSpPr/>
              <p:nvPr/>
            </p:nvSpPr>
            <p:spPr>
              <a:xfrm>
                <a:off x="5538300" y="1858450"/>
                <a:ext cx="192250" cy="728350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29134" extrusionOk="0">
                    <a:moveTo>
                      <a:pt x="5061" y="0"/>
                    </a:moveTo>
                    <a:cubicBezTo>
                      <a:pt x="3365" y="0"/>
                      <a:pt x="1760" y="957"/>
                      <a:pt x="983" y="2554"/>
                    </a:cubicBezTo>
                    <a:cubicBezTo>
                      <a:pt x="0" y="4572"/>
                      <a:pt x="645" y="7006"/>
                      <a:pt x="2497" y="8277"/>
                    </a:cubicBezTo>
                    <a:lnTo>
                      <a:pt x="2497" y="10478"/>
                    </a:lnTo>
                    <a:cubicBezTo>
                      <a:pt x="2112" y="10745"/>
                      <a:pt x="1765" y="11067"/>
                      <a:pt x="1475" y="11434"/>
                    </a:cubicBezTo>
                    <a:cubicBezTo>
                      <a:pt x="196" y="13073"/>
                      <a:pt x="196" y="15369"/>
                      <a:pt x="1475" y="17007"/>
                    </a:cubicBezTo>
                    <a:cubicBezTo>
                      <a:pt x="1765" y="17374"/>
                      <a:pt x="2112" y="17697"/>
                      <a:pt x="2497" y="17966"/>
                    </a:cubicBezTo>
                    <a:lnTo>
                      <a:pt x="2497" y="26620"/>
                    </a:lnTo>
                    <a:cubicBezTo>
                      <a:pt x="2497" y="27238"/>
                      <a:pt x="2677" y="27764"/>
                      <a:pt x="3034" y="28208"/>
                    </a:cubicBezTo>
                    <a:cubicBezTo>
                      <a:pt x="3393" y="28644"/>
                      <a:pt x="3856" y="28934"/>
                      <a:pt x="4437" y="29069"/>
                    </a:cubicBezTo>
                    <a:lnTo>
                      <a:pt x="4640" y="29112"/>
                    </a:lnTo>
                    <a:lnTo>
                      <a:pt x="4722" y="29112"/>
                    </a:lnTo>
                    <a:cubicBezTo>
                      <a:pt x="4789" y="29125"/>
                      <a:pt x="4856" y="29133"/>
                      <a:pt x="4923" y="29133"/>
                    </a:cubicBezTo>
                    <a:cubicBezTo>
                      <a:pt x="4933" y="29133"/>
                      <a:pt x="4942" y="29133"/>
                      <a:pt x="4952" y="29133"/>
                    </a:cubicBezTo>
                    <a:lnTo>
                      <a:pt x="7631" y="29133"/>
                    </a:lnTo>
                    <a:cubicBezTo>
                      <a:pt x="7574" y="29131"/>
                      <a:pt x="7517" y="29123"/>
                      <a:pt x="7460" y="29112"/>
                    </a:cubicBezTo>
                    <a:lnTo>
                      <a:pt x="7375" y="29112"/>
                    </a:lnTo>
                    <a:lnTo>
                      <a:pt x="7172" y="29069"/>
                    </a:lnTo>
                    <a:cubicBezTo>
                      <a:pt x="6593" y="28932"/>
                      <a:pt x="6131" y="28644"/>
                      <a:pt x="5769" y="28208"/>
                    </a:cubicBezTo>
                    <a:cubicBezTo>
                      <a:pt x="5414" y="27764"/>
                      <a:pt x="5232" y="27238"/>
                      <a:pt x="5232" y="26620"/>
                    </a:cubicBezTo>
                    <a:lnTo>
                      <a:pt x="5232" y="17966"/>
                    </a:lnTo>
                    <a:cubicBezTo>
                      <a:pt x="4846" y="17697"/>
                      <a:pt x="4500" y="17374"/>
                      <a:pt x="4210" y="17007"/>
                    </a:cubicBezTo>
                    <a:cubicBezTo>
                      <a:pt x="2931" y="15369"/>
                      <a:pt x="2931" y="13073"/>
                      <a:pt x="4210" y="11434"/>
                    </a:cubicBezTo>
                    <a:cubicBezTo>
                      <a:pt x="4503" y="11067"/>
                      <a:pt x="4846" y="10745"/>
                      <a:pt x="5232" y="10478"/>
                    </a:cubicBezTo>
                    <a:lnTo>
                      <a:pt x="5232" y="8277"/>
                    </a:lnTo>
                    <a:cubicBezTo>
                      <a:pt x="4746" y="7944"/>
                      <a:pt x="4331" y="7519"/>
                      <a:pt x="4006" y="7024"/>
                    </a:cubicBezTo>
                    <a:cubicBezTo>
                      <a:pt x="3512" y="6287"/>
                      <a:pt x="3250" y="5421"/>
                      <a:pt x="3250" y="4533"/>
                    </a:cubicBezTo>
                    <a:cubicBezTo>
                      <a:pt x="3253" y="2554"/>
                      <a:pt x="4537" y="807"/>
                      <a:pt x="6421" y="210"/>
                    </a:cubicBezTo>
                    <a:cubicBezTo>
                      <a:pt x="5971" y="68"/>
                      <a:pt x="5513" y="0"/>
                      <a:pt x="5061" y="0"/>
                    </a:cubicBezTo>
                    <a:close/>
                    <a:moveTo>
                      <a:pt x="7631" y="29133"/>
                    </a:moveTo>
                    <a:lnTo>
                      <a:pt x="7631" y="29133"/>
                    </a:lnTo>
                    <a:cubicBezTo>
                      <a:pt x="7641" y="29133"/>
                      <a:pt x="7650" y="29133"/>
                      <a:pt x="7660" y="29133"/>
                    </a:cubicBezTo>
                    <a:cubicBezTo>
                      <a:pt x="7670" y="29133"/>
                      <a:pt x="7680" y="29133"/>
                      <a:pt x="7689" y="29133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45"/>
              <p:cNvSpPr/>
              <p:nvPr/>
            </p:nvSpPr>
            <p:spPr>
              <a:xfrm>
                <a:off x="5571600" y="1885575"/>
                <a:ext cx="186750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6906" extrusionOk="0">
                    <a:moveTo>
                      <a:pt x="3734" y="0"/>
                    </a:moveTo>
                    <a:cubicBezTo>
                      <a:pt x="2095" y="0"/>
                      <a:pt x="639" y="1172"/>
                      <a:pt x="338" y="2843"/>
                    </a:cubicBezTo>
                    <a:cubicBezTo>
                      <a:pt x="0" y="4719"/>
                      <a:pt x="1250" y="6513"/>
                      <a:pt x="3126" y="6851"/>
                    </a:cubicBezTo>
                    <a:cubicBezTo>
                      <a:pt x="3332" y="6888"/>
                      <a:pt x="3536" y="6906"/>
                      <a:pt x="3738" y="6906"/>
                    </a:cubicBezTo>
                    <a:cubicBezTo>
                      <a:pt x="5378" y="6906"/>
                      <a:pt x="6833" y="5734"/>
                      <a:pt x="7132" y="4063"/>
                    </a:cubicBezTo>
                    <a:cubicBezTo>
                      <a:pt x="7470" y="2187"/>
                      <a:pt x="6223" y="393"/>
                      <a:pt x="4347" y="55"/>
                    </a:cubicBezTo>
                    <a:cubicBezTo>
                      <a:pt x="4141" y="18"/>
                      <a:pt x="3936" y="0"/>
                      <a:pt x="37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5"/>
              <p:cNvSpPr/>
              <p:nvPr/>
            </p:nvSpPr>
            <p:spPr>
              <a:xfrm>
                <a:off x="5607600" y="1895135"/>
                <a:ext cx="133005" cy="128017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647" extrusionOk="0">
                    <a:moveTo>
                      <a:pt x="3045" y="0"/>
                    </a:moveTo>
                    <a:cubicBezTo>
                      <a:pt x="1903" y="0"/>
                      <a:pt x="873" y="690"/>
                      <a:pt x="437" y="1744"/>
                    </a:cubicBezTo>
                    <a:cubicBezTo>
                      <a:pt x="1" y="2799"/>
                      <a:pt x="241" y="4011"/>
                      <a:pt x="1050" y="4820"/>
                    </a:cubicBezTo>
                    <a:cubicBezTo>
                      <a:pt x="1589" y="5360"/>
                      <a:pt x="2313" y="5647"/>
                      <a:pt x="3048" y="5647"/>
                    </a:cubicBezTo>
                    <a:cubicBezTo>
                      <a:pt x="3411" y="5647"/>
                      <a:pt x="3777" y="5577"/>
                      <a:pt x="4125" y="5433"/>
                    </a:cubicBezTo>
                    <a:cubicBezTo>
                      <a:pt x="5180" y="4994"/>
                      <a:pt x="5867" y="3966"/>
                      <a:pt x="5867" y="2825"/>
                    </a:cubicBezTo>
                    <a:cubicBezTo>
                      <a:pt x="5867" y="1266"/>
                      <a:pt x="4604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5"/>
              <p:cNvSpPr/>
              <p:nvPr/>
            </p:nvSpPr>
            <p:spPr>
              <a:xfrm>
                <a:off x="5578325" y="2127650"/>
                <a:ext cx="172575" cy="172625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6905" extrusionOk="0">
                    <a:moveTo>
                      <a:pt x="3451" y="1"/>
                    </a:moveTo>
                    <a:cubicBezTo>
                      <a:pt x="1546" y="1"/>
                      <a:pt x="1" y="1546"/>
                      <a:pt x="1" y="3451"/>
                    </a:cubicBezTo>
                    <a:cubicBezTo>
                      <a:pt x="1" y="5359"/>
                      <a:pt x="1546" y="6905"/>
                      <a:pt x="3451" y="6905"/>
                    </a:cubicBezTo>
                    <a:cubicBezTo>
                      <a:pt x="5359" y="6905"/>
                      <a:pt x="6902" y="5359"/>
                      <a:pt x="6902" y="3451"/>
                    </a:cubicBezTo>
                    <a:cubicBezTo>
                      <a:pt x="6902" y="1546"/>
                      <a:pt x="5359" y="1"/>
                      <a:pt x="3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5"/>
              <p:cNvSpPr/>
              <p:nvPr/>
            </p:nvSpPr>
            <p:spPr>
              <a:xfrm>
                <a:off x="5606250" y="2135908"/>
                <a:ext cx="133005" cy="127972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645" extrusionOk="0">
                    <a:moveTo>
                      <a:pt x="3045" y="0"/>
                    </a:moveTo>
                    <a:cubicBezTo>
                      <a:pt x="1903" y="0"/>
                      <a:pt x="873" y="687"/>
                      <a:pt x="437" y="1742"/>
                    </a:cubicBezTo>
                    <a:cubicBezTo>
                      <a:pt x="1" y="2796"/>
                      <a:pt x="241" y="4011"/>
                      <a:pt x="1050" y="4817"/>
                    </a:cubicBezTo>
                    <a:cubicBezTo>
                      <a:pt x="1589" y="5358"/>
                      <a:pt x="2311" y="5645"/>
                      <a:pt x="3046" y="5645"/>
                    </a:cubicBezTo>
                    <a:cubicBezTo>
                      <a:pt x="3410" y="5645"/>
                      <a:pt x="3776" y="5575"/>
                      <a:pt x="4125" y="5430"/>
                    </a:cubicBezTo>
                    <a:cubicBezTo>
                      <a:pt x="5180" y="4994"/>
                      <a:pt x="5867" y="3964"/>
                      <a:pt x="5867" y="2822"/>
                    </a:cubicBezTo>
                    <a:cubicBezTo>
                      <a:pt x="5867" y="1263"/>
                      <a:pt x="4604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5"/>
              <p:cNvSpPr/>
              <p:nvPr/>
            </p:nvSpPr>
            <p:spPr>
              <a:xfrm>
                <a:off x="5682500" y="2314525"/>
                <a:ext cx="31725" cy="1388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555" extrusionOk="0">
                    <a:moveTo>
                      <a:pt x="635" y="1"/>
                    </a:moveTo>
                    <a:cubicBezTo>
                      <a:pt x="286" y="1"/>
                      <a:pt x="3" y="286"/>
                      <a:pt x="3" y="635"/>
                    </a:cubicBezTo>
                    <a:lnTo>
                      <a:pt x="3" y="4921"/>
                    </a:lnTo>
                    <a:cubicBezTo>
                      <a:pt x="1" y="5269"/>
                      <a:pt x="286" y="5555"/>
                      <a:pt x="635" y="5555"/>
                    </a:cubicBezTo>
                    <a:cubicBezTo>
                      <a:pt x="986" y="5555"/>
                      <a:pt x="1269" y="5269"/>
                      <a:pt x="1269" y="4921"/>
                    </a:cubicBezTo>
                    <a:lnTo>
                      <a:pt x="1269" y="635"/>
                    </a:lnTo>
                    <a:cubicBezTo>
                      <a:pt x="1269" y="286"/>
                      <a:pt x="986" y="1"/>
                      <a:pt x="635" y="1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5"/>
              <p:cNvSpPr/>
              <p:nvPr/>
            </p:nvSpPr>
            <p:spPr>
              <a:xfrm>
                <a:off x="5843275" y="2472750"/>
                <a:ext cx="956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1269" extrusionOk="0">
                    <a:moveTo>
                      <a:pt x="635" y="0"/>
                    </a:moveTo>
                    <a:cubicBezTo>
                      <a:pt x="286" y="0"/>
                      <a:pt x="1" y="285"/>
                      <a:pt x="1" y="634"/>
                    </a:cubicBezTo>
                    <a:cubicBezTo>
                      <a:pt x="1" y="986"/>
                      <a:pt x="286" y="1268"/>
                      <a:pt x="635" y="1268"/>
                    </a:cubicBezTo>
                    <a:lnTo>
                      <a:pt x="3195" y="1268"/>
                    </a:lnTo>
                    <a:cubicBezTo>
                      <a:pt x="3544" y="1268"/>
                      <a:pt x="3827" y="986"/>
                      <a:pt x="3827" y="634"/>
                    </a:cubicBezTo>
                    <a:cubicBezTo>
                      <a:pt x="3827" y="285"/>
                      <a:pt x="3544" y="0"/>
                      <a:pt x="3195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5"/>
              <p:cNvSpPr/>
              <p:nvPr/>
            </p:nvSpPr>
            <p:spPr>
              <a:xfrm>
                <a:off x="5794675" y="2472750"/>
                <a:ext cx="362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269" extrusionOk="0">
                    <a:moveTo>
                      <a:pt x="632" y="0"/>
                    </a:moveTo>
                    <a:cubicBezTo>
                      <a:pt x="283" y="0"/>
                      <a:pt x="0" y="285"/>
                      <a:pt x="0" y="634"/>
                    </a:cubicBezTo>
                    <a:cubicBezTo>
                      <a:pt x="0" y="986"/>
                      <a:pt x="283" y="1268"/>
                      <a:pt x="632" y="1268"/>
                    </a:cubicBezTo>
                    <a:lnTo>
                      <a:pt x="817" y="1268"/>
                    </a:lnTo>
                    <a:cubicBezTo>
                      <a:pt x="1168" y="1268"/>
                      <a:pt x="1451" y="986"/>
                      <a:pt x="1451" y="634"/>
                    </a:cubicBezTo>
                    <a:cubicBezTo>
                      <a:pt x="1451" y="285"/>
                      <a:pt x="1168" y="0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3" name="Google Shape;783;p45"/>
          <p:cNvGrpSpPr/>
          <p:nvPr/>
        </p:nvGrpSpPr>
        <p:grpSpPr>
          <a:xfrm>
            <a:off x="8066283" y="1191827"/>
            <a:ext cx="728987" cy="1110098"/>
            <a:chOff x="8066283" y="1191827"/>
            <a:chExt cx="728987" cy="1110098"/>
          </a:xfrm>
        </p:grpSpPr>
        <p:sp>
          <p:nvSpPr>
            <p:cNvPr id="784" name="Google Shape;784;p45"/>
            <p:cNvSpPr/>
            <p:nvPr/>
          </p:nvSpPr>
          <p:spPr>
            <a:xfrm>
              <a:off x="8245975" y="2211925"/>
              <a:ext cx="369600" cy="900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85" name="Google Shape;785;p45"/>
            <p:cNvGrpSpPr/>
            <p:nvPr/>
          </p:nvGrpSpPr>
          <p:grpSpPr>
            <a:xfrm>
              <a:off x="8066283" y="1191827"/>
              <a:ext cx="728987" cy="1079342"/>
              <a:chOff x="6470700" y="3090500"/>
              <a:chExt cx="495000" cy="732900"/>
            </a:xfrm>
          </p:grpSpPr>
          <p:sp>
            <p:nvSpPr>
              <p:cNvPr id="786" name="Google Shape;786;p45"/>
              <p:cNvSpPr/>
              <p:nvPr/>
            </p:nvSpPr>
            <p:spPr>
              <a:xfrm>
                <a:off x="6486700" y="3355400"/>
                <a:ext cx="456925" cy="3038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2153" extrusionOk="0">
                    <a:moveTo>
                      <a:pt x="17193" y="0"/>
                    </a:moveTo>
                    <a:cubicBezTo>
                      <a:pt x="16466" y="0"/>
                      <a:pt x="15746" y="175"/>
                      <a:pt x="15096" y="513"/>
                    </a:cubicBezTo>
                    <a:cubicBezTo>
                      <a:pt x="14712" y="711"/>
                      <a:pt x="14686" y="1253"/>
                      <a:pt x="15045" y="1493"/>
                    </a:cubicBezTo>
                    <a:cubicBezTo>
                      <a:pt x="15093" y="1528"/>
                      <a:pt x="15146" y="1570"/>
                      <a:pt x="15196" y="1604"/>
                    </a:cubicBezTo>
                    <a:cubicBezTo>
                      <a:pt x="12849" y="2602"/>
                      <a:pt x="10411" y="2683"/>
                      <a:pt x="7876" y="2683"/>
                    </a:cubicBezTo>
                    <a:cubicBezTo>
                      <a:pt x="7390" y="2683"/>
                      <a:pt x="6900" y="2680"/>
                      <a:pt x="6406" y="2680"/>
                    </a:cubicBezTo>
                    <a:cubicBezTo>
                      <a:pt x="6373" y="2680"/>
                      <a:pt x="6340" y="2680"/>
                      <a:pt x="6307" y="2680"/>
                    </a:cubicBezTo>
                    <a:cubicBezTo>
                      <a:pt x="3948" y="2683"/>
                      <a:pt x="1696" y="3121"/>
                      <a:pt x="756" y="5563"/>
                    </a:cubicBezTo>
                    <a:cubicBezTo>
                      <a:pt x="0" y="7521"/>
                      <a:pt x="597" y="9759"/>
                      <a:pt x="2264" y="11040"/>
                    </a:cubicBezTo>
                    <a:cubicBezTo>
                      <a:pt x="3264" y="11806"/>
                      <a:pt x="4395" y="12153"/>
                      <a:pt x="5534" y="12153"/>
                    </a:cubicBezTo>
                    <a:cubicBezTo>
                      <a:pt x="6769" y="12153"/>
                      <a:pt x="8013" y="11744"/>
                      <a:pt x="9108" y="11016"/>
                    </a:cubicBezTo>
                    <a:cubicBezTo>
                      <a:pt x="9642" y="10663"/>
                      <a:pt x="9219" y="9965"/>
                      <a:pt x="8694" y="9965"/>
                    </a:cubicBezTo>
                    <a:cubicBezTo>
                      <a:pt x="8579" y="9965"/>
                      <a:pt x="8460" y="9999"/>
                      <a:pt x="8344" y="10076"/>
                    </a:cubicBezTo>
                    <a:cubicBezTo>
                      <a:pt x="7532" y="10616"/>
                      <a:pt x="6522" y="10909"/>
                      <a:pt x="5532" y="10909"/>
                    </a:cubicBezTo>
                    <a:cubicBezTo>
                      <a:pt x="4009" y="10909"/>
                      <a:pt x="2532" y="10215"/>
                      <a:pt x="1889" y="8659"/>
                    </a:cubicBezTo>
                    <a:cubicBezTo>
                      <a:pt x="1427" y="7536"/>
                      <a:pt x="1617" y="6120"/>
                      <a:pt x="2352" y="5158"/>
                    </a:cubicBezTo>
                    <a:cubicBezTo>
                      <a:pt x="3226" y="4014"/>
                      <a:pt x="4550" y="3906"/>
                      <a:pt x="5871" y="3885"/>
                    </a:cubicBezTo>
                    <a:cubicBezTo>
                      <a:pt x="9470" y="3829"/>
                      <a:pt x="12926" y="4083"/>
                      <a:pt x="16203" y="2482"/>
                    </a:cubicBezTo>
                    <a:cubicBezTo>
                      <a:pt x="16340" y="2627"/>
                      <a:pt x="16467" y="2770"/>
                      <a:pt x="16578" y="2910"/>
                    </a:cubicBezTo>
                    <a:cubicBezTo>
                      <a:pt x="16695" y="3056"/>
                      <a:pt x="16859" y="3124"/>
                      <a:pt x="17022" y="3124"/>
                    </a:cubicBezTo>
                    <a:cubicBezTo>
                      <a:pt x="17258" y="3124"/>
                      <a:pt x="17491" y="2980"/>
                      <a:pt x="17571" y="2720"/>
                    </a:cubicBezTo>
                    <a:lnTo>
                      <a:pt x="18171" y="764"/>
                    </a:lnTo>
                    <a:cubicBezTo>
                      <a:pt x="18277" y="421"/>
                      <a:pt x="18044" y="67"/>
                      <a:pt x="17688" y="27"/>
                    </a:cubicBezTo>
                    <a:cubicBezTo>
                      <a:pt x="17523" y="9"/>
                      <a:pt x="17358" y="0"/>
                      <a:pt x="17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5"/>
              <p:cNvSpPr/>
              <p:nvPr/>
            </p:nvSpPr>
            <p:spPr>
              <a:xfrm>
                <a:off x="6470700" y="3090500"/>
                <a:ext cx="494925" cy="732900"/>
              </a:xfrm>
              <a:custGeom>
                <a:avLst/>
                <a:gdLst/>
                <a:ahLst/>
                <a:cxnLst/>
                <a:rect l="l" t="t" r="r" b="b"/>
                <a:pathLst>
                  <a:path w="19797" h="29316" extrusionOk="0">
                    <a:moveTo>
                      <a:pt x="6253" y="0"/>
                    </a:moveTo>
                    <a:cubicBezTo>
                      <a:pt x="6237" y="0"/>
                      <a:pt x="6221" y="1"/>
                      <a:pt x="6205" y="1"/>
                    </a:cubicBezTo>
                    <a:cubicBezTo>
                      <a:pt x="4485" y="1"/>
                      <a:pt x="3015" y="1240"/>
                      <a:pt x="2725" y="2934"/>
                    </a:cubicBezTo>
                    <a:lnTo>
                      <a:pt x="2603" y="2934"/>
                    </a:lnTo>
                    <a:cubicBezTo>
                      <a:pt x="2597" y="2934"/>
                      <a:pt x="2590" y="2934"/>
                      <a:pt x="2584" y="2934"/>
                    </a:cubicBezTo>
                    <a:cubicBezTo>
                      <a:pt x="2250" y="2934"/>
                      <a:pt x="1921" y="3000"/>
                      <a:pt x="1612" y="3132"/>
                    </a:cubicBezTo>
                    <a:cubicBezTo>
                      <a:pt x="1496" y="3182"/>
                      <a:pt x="1385" y="3240"/>
                      <a:pt x="1277" y="3309"/>
                    </a:cubicBezTo>
                    <a:cubicBezTo>
                      <a:pt x="1108" y="3407"/>
                      <a:pt x="949" y="3528"/>
                      <a:pt x="809" y="3668"/>
                    </a:cubicBezTo>
                    <a:cubicBezTo>
                      <a:pt x="574" y="3896"/>
                      <a:pt x="386" y="4168"/>
                      <a:pt x="260" y="4472"/>
                    </a:cubicBezTo>
                    <a:cubicBezTo>
                      <a:pt x="1" y="5111"/>
                      <a:pt x="1" y="5827"/>
                      <a:pt x="260" y="6469"/>
                    </a:cubicBezTo>
                    <a:cubicBezTo>
                      <a:pt x="518" y="7080"/>
                      <a:pt x="1005" y="7568"/>
                      <a:pt x="1615" y="7833"/>
                    </a:cubicBezTo>
                    <a:cubicBezTo>
                      <a:pt x="1927" y="7962"/>
                      <a:pt x="2262" y="8028"/>
                      <a:pt x="2603" y="8028"/>
                    </a:cubicBezTo>
                    <a:lnTo>
                      <a:pt x="7465" y="8028"/>
                    </a:lnTo>
                    <a:lnTo>
                      <a:pt x="7465" y="26802"/>
                    </a:lnTo>
                    <a:cubicBezTo>
                      <a:pt x="7460" y="27140"/>
                      <a:pt x="7523" y="27476"/>
                      <a:pt x="7650" y="27790"/>
                    </a:cubicBezTo>
                    <a:cubicBezTo>
                      <a:pt x="7769" y="28083"/>
                      <a:pt x="7938" y="28350"/>
                      <a:pt x="8152" y="28583"/>
                    </a:cubicBezTo>
                    <a:cubicBezTo>
                      <a:pt x="8598" y="29052"/>
                      <a:pt x="9214" y="29315"/>
                      <a:pt x="9858" y="29315"/>
                    </a:cubicBezTo>
                    <a:cubicBezTo>
                      <a:pt x="9871" y="29315"/>
                      <a:pt x="9883" y="29315"/>
                      <a:pt x="9896" y="29315"/>
                    </a:cubicBezTo>
                    <a:cubicBezTo>
                      <a:pt x="10158" y="29315"/>
                      <a:pt x="10419" y="29278"/>
                      <a:pt x="10670" y="29201"/>
                    </a:cubicBezTo>
                    <a:cubicBezTo>
                      <a:pt x="10744" y="29177"/>
                      <a:pt x="10821" y="29148"/>
                      <a:pt x="10895" y="29119"/>
                    </a:cubicBezTo>
                    <a:cubicBezTo>
                      <a:pt x="11196" y="28992"/>
                      <a:pt x="11471" y="28810"/>
                      <a:pt x="11709" y="28583"/>
                    </a:cubicBezTo>
                    <a:cubicBezTo>
                      <a:pt x="11941" y="28356"/>
                      <a:pt x="12134" y="28089"/>
                      <a:pt x="12269" y="27790"/>
                    </a:cubicBezTo>
                    <a:cubicBezTo>
                      <a:pt x="12406" y="27481"/>
                      <a:pt x="12478" y="27143"/>
                      <a:pt x="12472" y="26802"/>
                    </a:cubicBezTo>
                    <a:lnTo>
                      <a:pt x="12472" y="8026"/>
                    </a:lnTo>
                    <a:lnTo>
                      <a:pt x="17258" y="8026"/>
                    </a:lnTo>
                    <a:cubicBezTo>
                      <a:pt x="17593" y="8026"/>
                      <a:pt x="17926" y="7960"/>
                      <a:pt x="18235" y="7830"/>
                    </a:cubicBezTo>
                    <a:cubicBezTo>
                      <a:pt x="18536" y="7703"/>
                      <a:pt x="18814" y="7521"/>
                      <a:pt x="19049" y="7294"/>
                    </a:cubicBezTo>
                    <a:cubicBezTo>
                      <a:pt x="19282" y="7069"/>
                      <a:pt x="19466" y="6800"/>
                      <a:pt x="19593" y="6501"/>
                    </a:cubicBezTo>
                    <a:cubicBezTo>
                      <a:pt x="19728" y="6187"/>
                      <a:pt x="19797" y="5848"/>
                      <a:pt x="19791" y="5507"/>
                    </a:cubicBezTo>
                    <a:lnTo>
                      <a:pt x="19791" y="5507"/>
                    </a:lnTo>
                    <a:lnTo>
                      <a:pt x="19794" y="5510"/>
                    </a:lnTo>
                    <a:cubicBezTo>
                      <a:pt x="19797" y="4575"/>
                      <a:pt x="19289" y="3713"/>
                      <a:pt x="18473" y="3264"/>
                    </a:cubicBezTo>
                    <a:lnTo>
                      <a:pt x="18468" y="3264"/>
                    </a:lnTo>
                    <a:cubicBezTo>
                      <a:pt x="18394" y="3217"/>
                      <a:pt x="18314" y="3177"/>
                      <a:pt x="18235" y="3143"/>
                    </a:cubicBezTo>
                    <a:cubicBezTo>
                      <a:pt x="17926" y="3003"/>
                      <a:pt x="17593" y="2931"/>
                      <a:pt x="17255" y="2931"/>
                    </a:cubicBezTo>
                    <a:lnTo>
                      <a:pt x="16748" y="2931"/>
                    </a:lnTo>
                    <a:cubicBezTo>
                      <a:pt x="16454" y="1238"/>
                      <a:pt x="14985" y="1"/>
                      <a:pt x="13268" y="1"/>
                    </a:cubicBezTo>
                    <a:lnTo>
                      <a:pt x="13252" y="1"/>
                    </a:lnTo>
                    <a:cubicBezTo>
                      <a:pt x="11537" y="6"/>
                      <a:pt x="10076" y="1243"/>
                      <a:pt x="9785" y="2931"/>
                    </a:cubicBezTo>
                    <a:lnTo>
                      <a:pt x="9687" y="2931"/>
                    </a:lnTo>
                    <a:cubicBezTo>
                      <a:pt x="9418" y="1393"/>
                      <a:pt x="8163" y="191"/>
                      <a:pt x="6596" y="25"/>
                    </a:cubicBezTo>
                    <a:cubicBezTo>
                      <a:pt x="6482" y="9"/>
                      <a:pt x="6367" y="0"/>
                      <a:pt x="6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5"/>
              <p:cNvSpPr/>
              <p:nvPr/>
            </p:nvSpPr>
            <p:spPr>
              <a:xfrm>
                <a:off x="6470700" y="3173225"/>
                <a:ext cx="100175" cy="118000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4720" extrusionOk="0">
                    <a:moveTo>
                      <a:pt x="1277" y="0"/>
                    </a:moveTo>
                    <a:cubicBezTo>
                      <a:pt x="1105" y="98"/>
                      <a:pt x="949" y="219"/>
                      <a:pt x="809" y="359"/>
                    </a:cubicBezTo>
                    <a:cubicBezTo>
                      <a:pt x="574" y="587"/>
                      <a:pt x="386" y="859"/>
                      <a:pt x="260" y="1163"/>
                    </a:cubicBezTo>
                    <a:cubicBezTo>
                      <a:pt x="1" y="1802"/>
                      <a:pt x="1" y="2518"/>
                      <a:pt x="260" y="3160"/>
                    </a:cubicBezTo>
                    <a:cubicBezTo>
                      <a:pt x="518" y="3771"/>
                      <a:pt x="1005" y="4259"/>
                      <a:pt x="1612" y="4524"/>
                    </a:cubicBezTo>
                    <a:cubicBezTo>
                      <a:pt x="1927" y="4653"/>
                      <a:pt x="2262" y="4719"/>
                      <a:pt x="2603" y="4719"/>
                    </a:cubicBezTo>
                    <a:lnTo>
                      <a:pt x="3708" y="4719"/>
                    </a:lnTo>
                    <a:cubicBezTo>
                      <a:pt x="3903" y="4281"/>
                      <a:pt x="4006" y="3808"/>
                      <a:pt x="4006" y="3332"/>
                    </a:cubicBezTo>
                    <a:cubicBezTo>
                      <a:pt x="4006" y="1712"/>
                      <a:pt x="2865" y="317"/>
                      <a:pt x="1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5"/>
              <p:cNvSpPr/>
              <p:nvPr/>
            </p:nvSpPr>
            <p:spPr>
              <a:xfrm>
                <a:off x="6840550" y="3172000"/>
                <a:ext cx="125150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4766" extrusionOk="0">
                    <a:moveTo>
                      <a:pt x="3678" y="0"/>
                    </a:moveTo>
                    <a:cubicBezTo>
                      <a:pt x="3676" y="0"/>
                      <a:pt x="3676" y="2"/>
                      <a:pt x="3676" y="2"/>
                    </a:cubicBezTo>
                    <a:cubicBezTo>
                      <a:pt x="1383" y="250"/>
                      <a:pt x="1" y="2662"/>
                      <a:pt x="944" y="4766"/>
                    </a:cubicBezTo>
                    <a:lnTo>
                      <a:pt x="2464" y="4766"/>
                    </a:lnTo>
                    <a:cubicBezTo>
                      <a:pt x="2799" y="4766"/>
                      <a:pt x="3132" y="4700"/>
                      <a:pt x="3441" y="4570"/>
                    </a:cubicBezTo>
                    <a:cubicBezTo>
                      <a:pt x="3742" y="4443"/>
                      <a:pt x="4020" y="4261"/>
                      <a:pt x="4255" y="4034"/>
                    </a:cubicBezTo>
                    <a:cubicBezTo>
                      <a:pt x="4488" y="3809"/>
                      <a:pt x="4672" y="3540"/>
                      <a:pt x="4799" y="3241"/>
                    </a:cubicBezTo>
                    <a:cubicBezTo>
                      <a:pt x="4934" y="2927"/>
                      <a:pt x="5003" y="2588"/>
                      <a:pt x="4997" y="2247"/>
                    </a:cubicBezTo>
                    <a:lnTo>
                      <a:pt x="5003" y="2247"/>
                    </a:lnTo>
                    <a:cubicBezTo>
                      <a:pt x="5005" y="1315"/>
                      <a:pt x="4498" y="453"/>
                      <a:pt x="3682" y="2"/>
                    </a:cubicBezTo>
                    <a:cubicBezTo>
                      <a:pt x="3680" y="1"/>
                      <a:pt x="3679" y="0"/>
                      <a:pt x="36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5"/>
              <p:cNvSpPr/>
              <p:nvPr/>
            </p:nvSpPr>
            <p:spPr>
              <a:xfrm>
                <a:off x="6657375" y="3316350"/>
                <a:ext cx="83450" cy="169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6790" extrusionOk="0">
                    <a:moveTo>
                      <a:pt x="1" y="1"/>
                    </a:moveTo>
                    <a:lnTo>
                      <a:pt x="1" y="6789"/>
                    </a:lnTo>
                    <a:cubicBezTo>
                      <a:pt x="1853" y="6757"/>
                      <a:pt x="3335" y="5246"/>
                      <a:pt x="3335" y="3394"/>
                    </a:cubicBezTo>
                    <a:cubicBezTo>
                      <a:pt x="3338" y="1541"/>
                      <a:pt x="1853" y="30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5"/>
              <p:cNvSpPr/>
              <p:nvPr/>
            </p:nvSpPr>
            <p:spPr>
              <a:xfrm>
                <a:off x="6633875" y="3090500"/>
                <a:ext cx="169975" cy="101825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4073" extrusionOk="0">
                    <a:moveTo>
                      <a:pt x="6727" y="1"/>
                    </a:moveTo>
                    <a:cubicBezTo>
                      <a:pt x="5013" y="6"/>
                      <a:pt x="3549" y="1243"/>
                      <a:pt x="3258" y="2931"/>
                    </a:cubicBezTo>
                    <a:lnTo>
                      <a:pt x="3160" y="2931"/>
                    </a:lnTo>
                    <a:cubicBezTo>
                      <a:pt x="2893" y="1393"/>
                      <a:pt x="1636" y="191"/>
                      <a:pt x="69" y="25"/>
                    </a:cubicBezTo>
                    <a:cubicBezTo>
                      <a:pt x="24" y="249"/>
                      <a:pt x="0" y="477"/>
                      <a:pt x="0" y="706"/>
                    </a:cubicBezTo>
                    <a:cubicBezTo>
                      <a:pt x="19" y="2572"/>
                      <a:pt x="1535" y="4073"/>
                      <a:pt x="3401" y="4073"/>
                    </a:cubicBezTo>
                    <a:cubicBezTo>
                      <a:pt x="5264" y="4073"/>
                      <a:pt x="6780" y="2572"/>
                      <a:pt x="6799" y="706"/>
                    </a:cubicBezTo>
                    <a:cubicBezTo>
                      <a:pt x="6799" y="469"/>
                      <a:pt x="6775" y="233"/>
                      <a:pt x="6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5"/>
              <p:cNvSpPr/>
              <p:nvPr/>
            </p:nvSpPr>
            <p:spPr>
              <a:xfrm>
                <a:off x="6687450" y="3514275"/>
                <a:ext cx="95075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6799" extrusionOk="0">
                    <a:moveTo>
                      <a:pt x="3401" y="0"/>
                    </a:moveTo>
                    <a:cubicBezTo>
                      <a:pt x="1522" y="0"/>
                      <a:pt x="0" y="1522"/>
                      <a:pt x="0" y="3401"/>
                    </a:cubicBezTo>
                    <a:cubicBezTo>
                      <a:pt x="0" y="5277"/>
                      <a:pt x="1522" y="6799"/>
                      <a:pt x="3401" y="6799"/>
                    </a:cubicBezTo>
                    <a:cubicBezTo>
                      <a:pt x="3535" y="6799"/>
                      <a:pt x="3670" y="6788"/>
                      <a:pt x="3802" y="6770"/>
                    </a:cubicBezTo>
                    <a:lnTo>
                      <a:pt x="3802" y="29"/>
                    </a:lnTo>
                    <a:cubicBezTo>
                      <a:pt x="3670" y="11"/>
                      <a:pt x="3535" y="0"/>
                      <a:pt x="34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5"/>
              <p:cNvSpPr/>
              <p:nvPr/>
            </p:nvSpPr>
            <p:spPr>
              <a:xfrm>
                <a:off x="6657250" y="3712500"/>
                <a:ext cx="835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4436" extrusionOk="0">
                    <a:moveTo>
                      <a:pt x="6" y="1"/>
                    </a:moveTo>
                    <a:lnTo>
                      <a:pt x="6" y="1925"/>
                    </a:lnTo>
                    <a:cubicBezTo>
                      <a:pt x="0" y="2263"/>
                      <a:pt x="64" y="2598"/>
                      <a:pt x="191" y="2913"/>
                    </a:cubicBezTo>
                    <a:cubicBezTo>
                      <a:pt x="307" y="3206"/>
                      <a:pt x="479" y="3473"/>
                      <a:pt x="693" y="3705"/>
                    </a:cubicBezTo>
                    <a:cubicBezTo>
                      <a:pt x="1134" y="4172"/>
                      <a:pt x="1746" y="4435"/>
                      <a:pt x="2387" y="4435"/>
                    </a:cubicBezTo>
                    <a:cubicBezTo>
                      <a:pt x="2403" y="4435"/>
                      <a:pt x="2418" y="4435"/>
                      <a:pt x="2434" y="4435"/>
                    </a:cubicBezTo>
                    <a:cubicBezTo>
                      <a:pt x="2442" y="4435"/>
                      <a:pt x="2450" y="4435"/>
                      <a:pt x="2459" y="4435"/>
                    </a:cubicBezTo>
                    <a:cubicBezTo>
                      <a:pt x="2712" y="4435"/>
                      <a:pt x="2965" y="4395"/>
                      <a:pt x="3208" y="4324"/>
                    </a:cubicBezTo>
                    <a:cubicBezTo>
                      <a:pt x="3298" y="4023"/>
                      <a:pt x="3343" y="3708"/>
                      <a:pt x="3340" y="3394"/>
                    </a:cubicBezTo>
                    <a:cubicBezTo>
                      <a:pt x="3340" y="1541"/>
                      <a:pt x="1855" y="33"/>
                      <a:pt x="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5"/>
              <p:cNvSpPr/>
              <p:nvPr/>
            </p:nvSpPr>
            <p:spPr>
              <a:xfrm>
                <a:off x="6657250" y="3291200"/>
                <a:ext cx="85775" cy="53220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1288" extrusionOk="0">
                    <a:moveTo>
                      <a:pt x="6" y="0"/>
                    </a:moveTo>
                    <a:lnTo>
                      <a:pt x="6" y="18777"/>
                    </a:lnTo>
                    <a:cubicBezTo>
                      <a:pt x="0" y="19115"/>
                      <a:pt x="64" y="19450"/>
                      <a:pt x="191" y="19765"/>
                    </a:cubicBezTo>
                    <a:cubicBezTo>
                      <a:pt x="310" y="20058"/>
                      <a:pt x="479" y="20325"/>
                      <a:pt x="693" y="20557"/>
                    </a:cubicBezTo>
                    <a:cubicBezTo>
                      <a:pt x="1134" y="21024"/>
                      <a:pt x="1749" y="21287"/>
                      <a:pt x="2387" y="21287"/>
                    </a:cubicBezTo>
                    <a:cubicBezTo>
                      <a:pt x="2403" y="21287"/>
                      <a:pt x="2418" y="21287"/>
                      <a:pt x="2434" y="21287"/>
                    </a:cubicBezTo>
                    <a:cubicBezTo>
                      <a:pt x="2442" y="21287"/>
                      <a:pt x="2451" y="21287"/>
                      <a:pt x="2459" y="21287"/>
                    </a:cubicBezTo>
                    <a:cubicBezTo>
                      <a:pt x="2714" y="21287"/>
                      <a:pt x="2965" y="21247"/>
                      <a:pt x="3208" y="21176"/>
                    </a:cubicBezTo>
                    <a:cubicBezTo>
                      <a:pt x="3282" y="21152"/>
                      <a:pt x="3359" y="21123"/>
                      <a:pt x="3430" y="21094"/>
                    </a:cubicBezTo>
                    <a:lnTo>
                      <a:pt x="3428" y="21094"/>
                    </a:lnTo>
                    <a:cubicBezTo>
                      <a:pt x="3140" y="20967"/>
                      <a:pt x="2878" y="20785"/>
                      <a:pt x="2661" y="20557"/>
                    </a:cubicBezTo>
                    <a:cubicBezTo>
                      <a:pt x="2447" y="20325"/>
                      <a:pt x="2278" y="20058"/>
                      <a:pt x="2159" y="19765"/>
                    </a:cubicBezTo>
                    <a:cubicBezTo>
                      <a:pt x="2032" y="19450"/>
                      <a:pt x="1969" y="19115"/>
                      <a:pt x="1974" y="18777"/>
                    </a:cubicBezTo>
                    <a:lnTo>
                      <a:pt x="1974" y="0"/>
                    </a:ln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5"/>
              <p:cNvSpPr/>
              <p:nvPr/>
            </p:nvSpPr>
            <p:spPr>
              <a:xfrm>
                <a:off x="6470700" y="3090500"/>
                <a:ext cx="179700" cy="200650"/>
              </a:xfrm>
              <a:custGeom>
                <a:avLst/>
                <a:gdLst/>
                <a:ahLst/>
                <a:cxnLst/>
                <a:rect l="l" t="t" r="r" b="b"/>
                <a:pathLst>
                  <a:path w="7188" h="8026" extrusionOk="0">
                    <a:moveTo>
                      <a:pt x="6207" y="1"/>
                    </a:moveTo>
                    <a:cubicBezTo>
                      <a:pt x="4487" y="1"/>
                      <a:pt x="3018" y="1240"/>
                      <a:pt x="2725" y="2934"/>
                    </a:cubicBezTo>
                    <a:lnTo>
                      <a:pt x="2603" y="2934"/>
                    </a:lnTo>
                    <a:cubicBezTo>
                      <a:pt x="2597" y="2934"/>
                      <a:pt x="2590" y="2934"/>
                      <a:pt x="2584" y="2934"/>
                    </a:cubicBezTo>
                    <a:cubicBezTo>
                      <a:pt x="2250" y="2934"/>
                      <a:pt x="1921" y="3000"/>
                      <a:pt x="1615" y="3132"/>
                    </a:cubicBezTo>
                    <a:cubicBezTo>
                      <a:pt x="1496" y="3180"/>
                      <a:pt x="1385" y="3238"/>
                      <a:pt x="1279" y="3306"/>
                    </a:cubicBezTo>
                    <a:cubicBezTo>
                      <a:pt x="1108" y="3407"/>
                      <a:pt x="949" y="3526"/>
                      <a:pt x="812" y="3668"/>
                    </a:cubicBezTo>
                    <a:cubicBezTo>
                      <a:pt x="574" y="3896"/>
                      <a:pt x="386" y="4168"/>
                      <a:pt x="260" y="4472"/>
                    </a:cubicBezTo>
                    <a:cubicBezTo>
                      <a:pt x="1" y="5111"/>
                      <a:pt x="1" y="5827"/>
                      <a:pt x="260" y="6467"/>
                    </a:cubicBezTo>
                    <a:cubicBezTo>
                      <a:pt x="648" y="7412"/>
                      <a:pt x="1566" y="8026"/>
                      <a:pt x="2584" y="8026"/>
                    </a:cubicBezTo>
                    <a:cubicBezTo>
                      <a:pt x="2590" y="8026"/>
                      <a:pt x="2597" y="8026"/>
                      <a:pt x="2603" y="8026"/>
                    </a:cubicBezTo>
                    <a:lnTo>
                      <a:pt x="4533" y="8026"/>
                    </a:lnTo>
                    <a:cubicBezTo>
                      <a:pt x="4208" y="8023"/>
                      <a:pt x="3886" y="7957"/>
                      <a:pt x="3584" y="7830"/>
                    </a:cubicBezTo>
                    <a:cubicBezTo>
                      <a:pt x="3282" y="7703"/>
                      <a:pt x="3010" y="7518"/>
                      <a:pt x="2780" y="7286"/>
                    </a:cubicBezTo>
                    <a:cubicBezTo>
                      <a:pt x="2545" y="7051"/>
                      <a:pt x="2358" y="6773"/>
                      <a:pt x="2231" y="6467"/>
                    </a:cubicBezTo>
                    <a:cubicBezTo>
                      <a:pt x="1969" y="5827"/>
                      <a:pt x="1969" y="5111"/>
                      <a:pt x="2231" y="4472"/>
                    </a:cubicBezTo>
                    <a:cubicBezTo>
                      <a:pt x="2355" y="4168"/>
                      <a:pt x="2542" y="3896"/>
                      <a:pt x="2780" y="3668"/>
                    </a:cubicBezTo>
                    <a:cubicBezTo>
                      <a:pt x="2920" y="3526"/>
                      <a:pt x="3076" y="3407"/>
                      <a:pt x="3248" y="3306"/>
                    </a:cubicBezTo>
                    <a:cubicBezTo>
                      <a:pt x="3354" y="3238"/>
                      <a:pt x="3467" y="3180"/>
                      <a:pt x="3584" y="3132"/>
                    </a:cubicBezTo>
                    <a:cubicBezTo>
                      <a:pt x="3889" y="3000"/>
                      <a:pt x="4221" y="2934"/>
                      <a:pt x="4552" y="2934"/>
                    </a:cubicBezTo>
                    <a:cubicBezTo>
                      <a:pt x="4559" y="2934"/>
                      <a:pt x="4565" y="2934"/>
                      <a:pt x="4572" y="2934"/>
                    </a:cubicBezTo>
                    <a:lnTo>
                      <a:pt x="4693" y="2934"/>
                    </a:lnTo>
                    <a:cubicBezTo>
                      <a:pt x="4926" y="1605"/>
                      <a:pt x="5893" y="521"/>
                      <a:pt x="7188" y="144"/>
                    </a:cubicBezTo>
                    <a:cubicBezTo>
                      <a:pt x="6995" y="88"/>
                      <a:pt x="6797" y="48"/>
                      <a:pt x="6596" y="27"/>
                    </a:cubicBezTo>
                    <a:cubicBezTo>
                      <a:pt x="6466" y="9"/>
                      <a:pt x="6337" y="1"/>
                      <a:pt x="6207" y="1"/>
                    </a:cubicBezTo>
                    <a:close/>
                    <a:moveTo>
                      <a:pt x="4533" y="8026"/>
                    </a:moveTo>
                    <a:cubicBezTo>
                      <a:pt x="4539" y="8026"/>
                      <a:pt x="4546" y="8026"/>
                      <a:pt x="4552" y="8026"/>
                    </a:cubicBezTo>
                    <a:cubicBezTo>
                      <a:pt x="4559" y="8026"/>
                      <a:pt x="4565" y="8026"/>
                      <a:pt x="4572" y="8026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5"/>
              <p:cNvSpPr/>
              <p:nvPr/>
            </p:nvSpPr>
            <p:spPr>
              <a:xfrm>
                <a:off x="6566825" y="3123850"/>
                <a:ext cx="116275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403" extrusionOk="0">
                    <a:moveTo>
                      <a:pt x="2362" y="1"/>
                    </a:moveTo>
                    <a:cubicBezTo>
                      <a:pt x="1875" y="1"/>
                      <a:pt x="1391" y="162"/>
                      <a:pt x="994" y="477"/>
                    </a:cubicBezTo>
                    <a:cubicBezTo>
                      <a:pt x="296" y="1029"/>
                      <a:pt x="0" y="1949"/>
                      <a:pt x="246" y="2805"/>
                    </a:cubicBezTo>
                    <a:cubicBezTo>
                      <a:pt x="489" y="3661"/>
                      <a:pt x="1224" y="4284"/>
                      <a:pt x="2109" y="4388"/>
                    </a:cubicBezTo>
                    <a:cubicBezTo>
                      <a:pt x="2195" y="4397"/>
                      <a:pt x="2280" y="4402"/>
                      <a:pt x="2365" y="4402"/>
                    </a:cubicBezTo>
                    <a:cubicBezTo>
                      <a:pt x="3467" y="4402"/>
                      <a:pt x="4417" y="3575"/>
                      <a:pt x="4548" y="2456"/>
                    </a:cubicBezTo>
                    <a:cubicBezTo>
                      <a:pt x="4651" y="1571"/>
                      <a:pt x="4209" y="712"/>
                      <a:pt x="3433" y="279"/>
                    </a:cubicBezTo>
                    <a:cubicBezTo>
                      <a:pt x="3097" y="92"/>
                      <a:pt x="2729" y="1"/>
                      <a:pt x="2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5"/>
              <p:cNvSpPr/>
              <p:nvPr/>
            </p:nvSpPr>
            <p:spPr>
              <a:xfrm>
                <a:off x="6570875" y="3138325"/>
                <a:ext cx="95075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602" extrusionOk="0">
                    <a:moveTo>
                      <a:pt x="1929" y="1"/>
                    </a:moveTo>
                    <a:cubicBezTo>
                      <a:pt x="1532" y="1"/>
                      <a:pt x="1136" y="132"/>
                      <a:pt x="811" y="389"/>
                    </a:cubicBezTo>
                    <a:cubicBezTo>
                      <a:pt x="243" y="841"/>
                      <a:pt x="0" y="1594"/>
                      <a:pt x="198" y="2294"/>
                    </a:cubicBezTo>
                    <a:cubicBezTo>
                      <a:pt x="399" y="2995"/>
                      <a:pt x="1002" y="3505"/>
                      <a:pt x="1723" y="3589"/>
                    </a:cubicBezTo>
                    <a:cubicBezTo>
                      <a:pt x="1793" y="3597"/>
                      <a:pt x="1862" y="3601"/>
                      <a:pt x="1931" y="3601"/>
                    </a:cubicBezTo>
                    <a:cubicBezTo>
                      <a:pt x="2834" y="3601"/>
                      <a:pt x="3612" y="2925"/>
                      <a:pt x="3718" y="2006"/>
                    </a:cubicBezTo>
                    <a:cubicBezTo>
                      <a:pt x="3802" y="1285"/>
                      <a:pt x="3443" y="582"/>
                      <a:pt x="2806" y="228"/>
                    </a:cubicBezTo>
                    <a:cubicBezTo>
                      <a:pt x="2532" y="76"/>
                      <a:pt x="2230" y="1"/>
                      <a:pt x="1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5"/>
              <p:cNvSpPr/>
              <p:nvPr/>
            </p:nvSpPr>
            <p:spPr>
              <a:xfrm>
                <a:off x="6743400" y="3123850"/>
                <a:ext cx="116200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4403" extrusionOk="0">
                    <a:moveTo>
                      <a:pt x="2361" y="1"/>
                    </a:moveTo>
                    <a:cubicBezTo>
                      <a:pt x="1875" y="1"/>
                      <a:pt x="1391" y="162"/>
                      <a:pt x="994" y="477"/>
                    </a:cubicBezTo>
                    <a:cubicBezTo>
                      <a:pt x="296" y="1029"/>
                      <a:pt x="0" y="1949"/>
                      <a:pt x="243" y="2805"/>
                    </a:cubicBezTo>
                    <a:cubicBezTo>
                      <a:pt x="486" y="3661"/>
                      <a:pt x="1221" y="4284"/>
                      <a:pt x="2106" y="4388"/>
                    </a:cubicBezTo>
                    <a:cubicBezTo>
                      <a:pt x="2192" y="4397"/>
                      <a:pt x="2277" y="4402"/>
                      <a:pt x="2362" y="4402"/>
                    </a:cubicBezTo>
                    <a:cubicBezTo>
                      <a:pt x="3464" y="4402"/>
                      <a:pt x="4415" y="3575"/>
                      <a:pt x="4545" y="2456"/>
                    </a:cubicBezTo>
                    <a:cubicBezTo>
                      <a:pt x="4648" y="1571"/>
                      <a:pt x="4207" y="712"/>
                      <a:pt x="3430" y="279"/>
                    </a:cubicBezTo>
                    <a:cubicBezTo>
                      <a:pt x="3096" y="92"/>
                      <a:pt x="2728" y="1"/>
                      <a:pt x="2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5"/>
              <p:cNvSpPr/>
              <p:nvPr/>
            </p:nvSpPr>
            <p:spPr>
              <a:xfrm>
                <a:off x="6747375" y="3138325"/>
                <a:ext cx="95075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602" extrusionOk="0">
                    <a:moveTo>
                      <a:pt x="1931" y="1"/>
                    </a:moveTo>
                    <a:cubicBezTo>
                      <a:pt x="1534" y="1"/>
                      <a:pt x="1139" y="132"/>
                      <a:pt x="814" y="389"/>
                    </a:cubicBezTo>
                    <a:cubicBezTo>
                      <a:pt x="244" y="841"/>
                      <a:pt x="0" y="1594"/>
                      <a:pt x="201" y="2294"/>
                    </a:cubicBezTo>
                    <a:cubicBezTo>
                      <a:pt x="399" y="2995"/>
                      <a:pt x="1002" y="3505"/>
                      <a:pt x="1726" y="3589"/>
                    </a:cubicBezTo>
                    <a:cubicBezTo>
                      <a:pt x="1796" y="3597"/>
                      <a:pt x="1865" y="3601"/>
                      <a:pt x="1934" y="3601"/>
                    </a:cubicBezTo>
                    <a:cubicBezTo>
                      <a:pt x="2834" y="3601"/>
                      <a:pt x="3613" y="2925"/>
                      <a:pt x="3721" y="2006"/>
                    </a:cubicBezTo>
                    <a:cubicBezTo>
                      <a:pt x="3803" y="1285"/>
                      <a:pt x="3443" y="582"/>
                      <a:pt x="2807" y="228"/>
                    </a:cubicBezTo>
                    <a:cubicBezTo>
                      <a:pt x="2532" y="76"/>
                      <a:pt x="2231" y="1"/>
                      <a:pt x="1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5"/>
              <p:cNvSpPr/>
              <p:nvPr/>
            </p:nvSpPr>
            <p:spPr>
              <a:xfrm>
                <a:off x="6735125" y="3376675"/>
                <a:ext cx="3175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716" extrusionOk="0">
                    <a:moveTo>
                      <a:pt x="635" y="0"/>
                    </a:moveTo>
                    <a:cubicBezTo>
                      <a:pt x="283" y="0"/>
                      <a:pt x="1" y="283"/>
                      <a:pt x="1" y="635"/>
                    </a:cubicBezTo>
                    <a:lnTo>
                      <a:pt x="1" y="7082"/>
                    </a:lnTo>
                    <a:cubicBezTo>
                      <a:pt x="1" y="7431"/>
                      <a:pt x="283" y="7716"/>
                      <a:pt x="635" y="7716"/>
                    </a:cubicBezTo>
                    <a:cubicBezTo>
                      <a:pt x="984" y="7716"/>
                      <a:pt x="1266" y="7433"/>
                      <a:pt x="1269" y="7084"/>
                    </a:cubicBezTo>
                    <a:lnTo>
                      <a:pt x="1269" y="635"/>
                    </a:lnTo>
                    <a:cubicBezTo>
                      <a:pt x="1269" y="283"/>
                      <a:pt x="984" y="0"/>
                      <a:pt x="635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5"/>
              <p:cNvSpPr/>
              <p:nvPr/>
            </p:nvSpPr>
            <p:spPr>
              <a:xfrm>
                <a:off x="6735125" y="3291850"/>
                <a:ext cx="3175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2496" extrusionOk="0">
                    <a:moveTo>
                      <a:pt x="635" y="1"/>
                    </a:moveTo>
                    <a:cubicBezTo>
                      <a:pt x="283" y="1"/>
                      <a:pt x="1" y="286"/>
                      <a:pt x="1" y="635"/>
                    </a:cubicBezTo>
                    <a:lnTo>
                      <a:pt x="1" y="1861"/>
                    </a:lnTo>
                    <a:cubicBezTo>
                      <a:pt x="1" y="2212"/>
                      <a:pt x="283" y="2495"/>
                      <a:pt x="635" y="2495"/>
                    </a:cubicBezTo>
                    <a:cubicBezTo>
                      <a:pt x="984" y="2495"/>
                      <a:pt x="1269" y="2212"/>
                      <a:pt x="1269" y="1861"/>
                    </a:cubicBezTo>
                    <a:lnTo>
                      <a:pt x="1269" y="635"/>
                    </a:lnTo>
                    <a:cubicBezTo>
                      <a:pt x="1269" y="286"/>
                      <a:pt x="984" y="1"/>
                      <a:pt x="635" y="1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2" name="Google Shape;802;p45"/>
          <p:cNvGrpSpPr/>
          <p:nvPr/>
        </p:nvGrpSpPr>
        <p:grpSpPr>
          <a:xfrm>
            <a:off x="3756175" y="2427734"/>
            <a:ext cx="3834425" cy="343800"/>
            <a:chOff x="3756175" y="2930550"/>
            <a:chExt cx="3834425" cy="343800"/>
          </a:xfrm>
        </p:grpSpPr>
        <p:cxnSp>
          <p:nvCxnSpPr>
            <p:cNvPr id="803" name="Google Shape;803;p45"/>
            <p:cNvCxnSpPr/>
            <p:nvPr/>
          </p:nvCxnSpPr>
          <p:spPr>
            <a:xfrm>
              <a:off x="3756175" y="3102450"/>
              <a:ext cx="3781500" cy="0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4" name="Google Shape;804;p45"/>
            <p:cNvSpPr/>
            <p:nvPr/>
          </p:nvSpPr>
          <p:spPr>
            <a:xfrm>
              <a:off x="7246800" y="2930550"/>
              <a:ext cx="343800" cy="34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7303800" y="2987550"/>
              <a:ext cx="229800" cy="2298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56175" y="2643758"/>
            <a:ext cx="4310108" cy="1117437"/>
          </a:xfrm>
        </p:spPr>
        <p:txBody>
          <a:bodyPr/>
          <a:lstStyle/>
          <a:p>
            <a:pPr marL="0" lvl="0" indent="0" algn="l"/>
            <a:r>
              <a:rPr lang="nb-NO" altLang="zh-CN" sz="1800" dirty="0"/>
              <a:t>5.1.3 (i) </a:t>
            </a:r>
            <a:r>
              <a:rPr lang="en-MY" altLang="zh-CN" sz="1800" dirty="0" err="1"/>
              <a:t>Memahami</a:t>
            </a:r>
            <a:r>
              <a:rPr lang="en-MY" altLang="zh-CN" sz="1800" dirty="0"/>
              <a:t>, </a:t>
            </a:r>
            <a:r>
              <a:rPr lang="en-MY" altLang="zh-CN" sz="1800" dirty="0" err="1"/>
              <a:t>mengenal</a:t>
            </a:r>
            <a:r>
              <a:rPr lang="en-MY" altLang="zh-CN" sz="1800" dirty="0"/>
              <a:t> </a:t>
            </a:r>
            <a:r>
              <a:rPr lang="en-MY" altLang="zh-CN" sz="1800" dirty="0" err="1"/>
              <a:t>pasti</a:t>
            </a:r>
            <a:r>
              <a:rPr lang="en-MY" altLang="zh-CN" sz="1800" dirty="0"/>
              <a:t> dan </a:t>
            </a:r>
            <a:r>
              <a:rPr lang="en-MY" altLang="zh-CN" sz="1800" dirty="0" err="1"/>
              <a:t>menggunakan</a:t>
            </a:r>
            <a:r>
              <a:rPr lang="en-MY" altLang="zh-CN" sz="1800" dirty="0"/>
              <a:t> kata </a:t>
            </a:r>
            <a:r>
              <a:rPr lang="en-MY" altLang="zh-CN" sz="1800" dirty="0" err="1"/>
              <a:t>kerja</a:t>
            </a:r>
            <a:r>
              <a:rPr lang="en-MY" altLang="zh-CN" sz="1800" dirty="0"/>
              <a:t> </a:t>
            </a:r>
            <a:r>
              <a:rPr lang="en-MY" altLang="zh-CN" sz="1800" dirty="0" err="1"/>
              <a:t>adjektif</a:t>
            </a:r>
            <a:r>
              <a:rPr lang="en-MY" altLang="zh-CN" sz="1800" dirty="0"/>
              <a:t> </a:t>
            </a:r>
            <a:r>
              <a:rPr lang="en-MY" altLang="zh-CN" sz="1800" dirty="0" err="1"/>
              <a:t>mengikut</a:t>
            </a:r>
            <a:r>
              <a:rPr lang="en-MY" altLang="zh-CN" sz="1800" dirty="0"/>
              <a:t> </a:t>
            </a:r>
            <a:r>
              <a:rPr lang="en-MY" altLang="zh-CN" sz="1800" dirty="0" err="1"/>
              <a:t>konteks</a:t>
            </a:r>
            <a:r>
              <a:rPr lang="en-MY" altLang="zh-CN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090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54;p61"/>
          <p:cNvSpPr txBox="1">
            <a:spLocks noGrp="1"/>
          </p:cNvSpPr>
          <p:nvPr>
            <p:ph type="title"/>
          </p:nvPr>
        </p:nvSpPr>
        <p:spPr>
          <a:xfrm>
            <a:off x="683568" y="699542"/>
            <a:ext cx="612068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MY" altLang="zh-CN" sz="6000" dirty="0">
                <a:latin typeface="Calibri" pitchFamily="34" charset="0"/>
                <a:cs typeface="Calibri" pitchFamily="34" charset="0"/>
              </a:rPr>
              <a:t>Kata </a:t>
            </a:r>
            <a:r>
              <a:rPr lang="en-MY" altLang="zh-CN" sz="6000" dirty="0" err="1">
                <a:latin typeface="Calibri" pitchFamily="34" charset="0"/>
                <a:cs typeface="Calibri" pitchFamily="34" charset="0"/>
              </a:rPr>
              <a:t>Adjektif</a:t>
            </a:r>
            <a:r>
              <a:rPr lang="en-MY" altLang="zh-CN" sz="6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6000" dirty="0" err="1">
                <a:latin typeface="Calibri" pitchFamily="34" charset="0"/>
                <a:cs typeface="Calibri" pitchFamily="34" charset="0"/>
              </a:rPr>
              <a:t>Sifat</a:t>
            </a:r>
            <a:endParaRPr lang="en-MY" altLang="zh-CN" sz="6000" dirty="0">
              <a:solidFill>
                <a:schemeClr val="accent4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Google Shape;2255;p61"/>
          <p:cNvSpPr txBox="1">
            <a:spLocks/>
          </p:cNvSpPr>
          <p:nvPr/>
        </p:nvSpPr>
        <p:spPr>
          <a:xfrm>
            <a:off x="771742" y="1407514"/>
            <a:ext cx="8048730" cy="80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Blip>
                <a:blip r:embed="rId3"/>
              </a:buBlip>
              <a:tabLst/>
              <a:defRPr/>
            </a:pPr>
            <a:r>
              <a:rPr kumimoji="0" lang="sv-SE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Contoh Kata Adjektif Sifat adalah seperti :-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None/>
              <a:tabLst/>
              <a:defRPr/>
            </a:pPr>
            <a:endParaRPr kumimoji="0" lang="sv-SE" altLang="zh-C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itchFamily="34" charset="0"/>
              <a:cs typeface="Calibri" pitchFamily="34" charset="0"/>
              <a:sym typeface="Bellota Text"/>
            </a:endParaRPr>
          </a:p>
        </p:txBody>
      </p:sp>
      <p:graphicFrame>
        <p:nvGraphicFramePr>
          <p:cNvPr id="6" name="Google Shape;2390;p73"/>
          <p:cNvGraphicFramePr/>
          <p:nvPr>
            <p:extLst/>
          </p:nvPr>
        </p:nvGraphicFramePr>
        <p:xfrm>
          <a:off x="1475656" y="2355726"/>
          <a:ext cx="6480720" cy="167631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ym typeface="Montserrat"/>
                        </a:rPr>
                        <a:t>Contoh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  <a:ea typeface="Montserrat"/>
                        <a:cs typeface="Calibri" pitchFamily="34" charset="0"/>
                        <a:sym typeface="Montserrat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ym typeface="Montserrat"/>
                        </a:rPr>
                        <a:t>Contoh</a:t>
                      </a:r>
                      <a:r>
                        <a:rPr lang="en-US" sz="2000" b="1" baseline="0" dirty="0">
                          <a:sym typeface="Montserrat"/>
                        </a:rPr>
                        <a:t> </a:t>
                      </a:r>
                      <a:r>
                        <a:rPr lang="en-US" sz="2000" b="1" baseline="0" dirty="0" err="1">
                          <a:sym typeface="Montserrat"/>
                        </a:rPr>
                        <a:t>ayat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  <a:ea typeface="Montserrat"/>
                        <a:cs typeface="Calibri" pitchFamily="34" charset="0"/>
                        <a:sym typeface="Montserrat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3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altLang="zh-CN" sz="1800" dirty="0" err="1"/>
                        <a:t>pandai</a:t>
                      </a:r>
                      <a:r>
                        <a:rPr lang="en-MY" altLang="zh-CN" sz="1800" dirty="0"/>
                        <a:t>, </a:t>
                      </a:r>
                      <a:r>
                        <a:rPr lang="en-MY" altLang="zh-CN" sz="1800" dirty="0" err="1"/>
                        <a:t>rajin</a:t>
                      </a:r>
                      <a:r>
                        <a:rPr lang="en-MY" altLang="zh-CN" sz="1800" dirty="0"/>
                        <a:t>, </a:t>
                      </a:r>
                      <a:r>
                        <a:rPr lang="en-MY" altLang="zh-CN" sz="1800" dirty="0" err="1"/>
                        <a:t>baik</a:t>
                      </a:r>
                      <a:r>
                        <a:rPr lang="en-MY" altLang="zh-CN" sz="1800" dirty="0"/>
                        <a:t>, </a:t>
                      </a:r>
                      <a:r>
                        <a:rPr lang="en-MY" altLang="zh-CN" sz="1800" dirty="0" err="1"/>
                        <a:t>berani</a:t>
                      </a:r>
                      <a:r>
                        <a:rPr lang="en-MY" altLang="zh-CN" sz="1800" dirty="0"/>
                        <a:t>, </a:t>
                      </a:r>
                      <a:r>
                        <a:rPr lang="en-MY" altLang="zh-CN" sz="1800" dirty="0" err="1"/>
                        <a:t>uzur</a:t>
                      </a:r>
                      <a:r>
                        <a:rPr lang="en-MY" altLang="zh-CN" sz="1800" dirty="0"/>
                        <a:t>, </a:t>
                      </a:r>
                      <a:r>
                        <a:rPr lang="en-MY" altLang="zh-CN" sz="1800" dirty="0" err="1"/>
                        <a:t>amanah</a:t>
                      </a:r>
                      <a:r>
                        <a:rPr lang="en-MY" altLang="zh-CN" sz="1800" dirty="0"/>
                        <a:t>, </a:t>
                      </a:r>
                      <a:r>
                        <a:rPr lang="en-MY" altLang="zh-CN" sz="1800" dirty="0" err="1"/>
                        <a:t>sihat</a:t>
                      </a:r>
                      <a:endParaRPr lang="en-MY" sz="1800" dirty="0">
                        <a:solidFill>
                          <a:schemeClr val="dk1"/>
                        </a:solidFill>
                        <a:latin typeface="Calibri" pitchFamily="34" charset="0"/>
                        <a:ea typeface="Bellota Text"/>
                        <a:cs typeface="Calibri" pitchFamily="34" charset="0"/>
                        <a:sym typeface="Bellota Text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altLang="zh-CN" sz="1800" dirty="0"/>
                        <a:t>1. </a:t>
                      </a:r>
                      <a:r>
                        <a:rPr lang="es-ES" altLang="zh-CN" sz="1800" dirty="0" err="1"/>
                        <a:t>Suraya</a:t>
                      </a:r>
                      <a:r>
                        <a:rPr lang="es-ES" altLang="zh-CN" sz="1800" dirty="0"/>
                        <a:t> </a:t>
                      </a:r>
                      <a:r>
                        <a:rPr lang="es-ES" altLang="zh-CN" sz="1800" dirty="0" err="1"/>
                        <a:t>seorang</a:t>
                      </a:r>
                      <a:r>
                        <a:rPr lang="es-ES" altLang="zh-CN" sz="1800" dirty="0"/>
                        <a:t> </a:t>
                      </a:r>
                      <a:r>
                        <a:rPr lang="es-ES" altLang="zh-CN" sz="1800" dirty="0" err="1"/>
                        <a:t>murid</a:t>
                      </a:r>
                      <a:r>
                        <a:rPr lang="es-ES" altLang="zh-CN" sz="1800" dirty="0"/>
                        <a:t> yang </a:t>
                      </a:r>
                      <a:r>
                        <a:rPr lang="es-ES" altLang="zh-CN" sz="1800" dirty="0" err="1">
                          <a:solidFill>
                            <a:srgbClr val="0070C0"/>
                          </a:solidFill>
                        </a:rPr>
                        <a:t>rajin</a:t>
                      </a:r>
                      <a:r>
                        <a:rPr lang="es-ES" altLang="zh-CN" sz="1800" dirty="0"/>
                        <a:t>.</a:t>
                      </a:r>
                      <a:endParaRPr lang="fi-FI" sz="1800" dirty="0">
                        <a:solidFill>
                          <a:schemeClr val="dk1"/>
                        </a:solidFill>
                        <a:latin typeface="Calibri" pitchFamily="34" charset="0"/>
                        <a:ea typeface="Bellota Text"/>
                        <a:cs typeface="Calibri" pitchFamily="34" charset="0"/>
                        <a:sym typeface="Bellota Text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20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altLang="zh-CN" sz="1800" dirty="0"/>
                        <a:t>2. </a:t>
                      </a:r>
                      <a:r>
                        <a:rPr lang="en-MY" altLang="zh-CN" sz="1800" dirty="0" err="1"/>
                        <a:t>Raden</a:t>
                      </a:r>
                      <a:r>
                        <a:rPr lang="en-MY" altLang="zh-CN" sz="1800" dirty="0"/>
                        <a:t> </a:t>
                      </a:r>
                      <a:r>
                        <a:rPr lang="en-MY" altLang="zh-CN" sz="1800" dirty="0" err="1"/>
                        <a:t>Wijaya</a:t>
                      </a:r>
                      <a:r>
                        <a:rPr lang="en-MY" altLang="zh-CN" sz="1800" dirty="0"/>
                        <a:t> </a:t>
                      </a:r>
                      <a:r>
                        <a:rPr lang="en-MY" altLang="zh-CN" sz="1800" dirty="0" err="1"/>
                        <a:t>terkenal</a:t>
                      </a:r>
                      <a:r>
                        <a:rPr lang="en-MY" altLang="zh-CN" sz="1800" dirty="0"/>
                        <a:t> </a:t>
                      </a:r>
                      <a:r>
                        <a:rPr lang="en-MY" altLang="zh-CN" sz="1800" dirty="0" err="1"/>
                        <a:t>dengan</a:t>
                      </a:r>
                      <a:r>
                        <a:rPr lang="en-MY" altLang="zh-CN" sz="1800" dirty="0"/>
                        <a:t> </a:t>
                      </a:r>
                      <a:r>
                        <a:rPr lang="en-MY" altLang="zh-CN" sz="1800" dirty="0" err="1"/>
                        <a:t>sifat</a:t>
                      </a:r>
                      <a:r>
                        <a:rPr lang="en-MY" altLang="zh-CN" sz="1800" dirty="0"/>
                        <a:t> </a:t>
                      </a:r>
                      <a:r>
                        <a:rPr lang="en-MY" altLang="zh-CN" sz="1800" dirty="0" err="1">
                          <a:solidFill>
                            <a:srgbClr val="0070C0"/>
                          </a:solidFill>
                        </a:rPr>
                        <a:t>berani</a:t>
                      </a:r>
                      <a:r>
                        <a:rPr lang="en-MY" altLang="zh-CN" sz="1800" dirty="0" err="1"/>
                        <a:t>nya</a:t>
                      </a:r>
                      <a:r>
                        <a:rPr lang="en-MY" altLang="zh-CN" sz="1800" dirty="0"/>
                        <a:t> </a:t>
                      </a:r>
                      <a:r>
                        <a:rPr lang="en-MY" altLang="zh-CN" sz="1800" dirty="0" err="1"/>
                        <a:t>menentang</a:t>
                      </a:r>
                      <a:r>
                        <a:rPr lang="en-MY" altLang="zh-CN" sz="1800" dirty="0"/>
                        <a:t> </a:t>
                      </a:r>
                      <a:r>
                        <a:rPr lang="en-MY" altLang="zh-CN" sz="1800" dirty="0" err="1"/>
                        <a:t>penjajah</a:t>
                      </a:r>
                      <a:r>
                        <a:rPr lang="en-MY" altLang="zh-CN" sz="1800" dirty="0"/>
                        <a:t>.</a:t>
                      </a:r>
                      <a:endParaRPr lang="en-MY" sz="1800" dirty="0">
                        <a:solidFill>
                          <a:schemeClr val="dk1"/>
                        </a:solidFill>
                        <a:latin typeface="Calibri" pitchFamily="34" charset="0"/>
                        <a:ea typeface="Bellota Text"/>
                        <a:cs typeface="Calibri" pitchFamily="34" charset="0"/>
                        <a:sym typeface="Bellota Text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95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54;p61"/>
          <p:cNvSpPr txBox="1">
            <a:spLocks noGrp="1"/>
          </p:cNvSpPr>
          <p:nvPr>
            <p:ph type="title"/>
          </p:nvPr>
        </p:nvSpPr>
        <p:spPr>
          <a:xfrm>
            <a:off x="611560" y="699542"/>
            <a:ext cx="612068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MY" altLang="zh-CN" sz="6000" dirty="0">
                <a:latin typeface="Calibri" pitchFamily="34" charset="0"/>
                <a:cs typeface="Calibri" pitchFamily="34" charset="0"/>
              </a:rPr>
              <a:t>Kata </a:t>
            </a:r>
            <a:r>
              <a:rPr lang="en-MY" altLang="zh-CN" sz="6000" dirty="0" err="1">
                <a:latin typeface="Calibri" pitchFamily="34" charset="0"/>
                <a:cs typeface="Calibri" pitchFamily="34" charset="0"/>
              </a:rPr>
              <a:t>Adjektif</a:t>
            </a:r>
            <a:r>
              <a:rPr lang="en-MY" altLang="zh-CN" sz="6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6000" dirty="0" err="1">
                <a:latin typeface="Calibri" pitchFamily="34" charset="0"/>
                <a:cs typeface="Calibri" pitchFamily="34" charset="0"/>
              </a:rPr>
              <a:t>Sifat</a:t>
            </a:r>
            <a:endParaRPr lang="en-MY" altLang="zh-CN" sz="6000" dirty="0">
              <a:solidFill>
                <a:schemeClr val="accent4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Google Shape;2255;p61"/>
          <p:cNvSpPr txBox="1">
            <a:spLocks/>
          </p:cNvSpPr>
          <p:nvPr/>
        </p:nvSpPr>
        <p:spPr>
          <a:xfrm>
            <a:off x="555718" y="1203598"/>
            <a:ext cx="8192746" cy="6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Blip>
                <a:blip r:embed="rId3"/>
              </a:buBlip>
              <a:tabLst/>
              <a:defRPr/>
            </a:pPr>
            <a:r>
              <a:rPr kumimoji="0" lang="sv-SE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Bellota Text"/>
              </a:rPr>
              <a:t>Kata Adjektif Sifat ialah kata yang menerangkan sifat sesuatu.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Blip>
                <a:blip r:embed="rId3"/>
              </a:buBlip>
              <a:tabLst/>
              <a:defRPr/>
            </a:pPr>
            <a:endParaRPr kumimoji="0" lang="sv-SE" altLang="zh-CN" sz="2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itchFamily="34" charset="0"/>
              <a:cs typeface="Calibri" pitchFamily="34" charset="0"/>
              <a:sym typeface="Bellota Text"/>
            </a:endParaRPr>
          </a:p>
        </p:txBody>
      </p:sp>
      <p:sp>
        <p:nvSpPr>
          <p:cNvPr id="6" name="Google Shape;2577;p71"/>
          <p:cNvSpPr/>
          <p:nvPr/>
        </p:nvSpPr>
        <p:spPr>
          <a:xfrm>
            <a:off x="5444983" y="1995686"/>
            <a:ext cx="20907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2578;p71"/>
          <p:cNvSpPr txBox="1"/>
          <p:nvPr/>
        </p:nvSpPr>
        <p:spPr>
          <a:xfrm>
            <a:off x="5510983" y="2098523"/>
            <a:ext cx="19587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Arial"/>
              </a:rPr>
              <a:t>jernih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alibri" pitchFamily="34" charset="0"/>
              <a:cs typeface="Calibri" pitchFamily="34" charset="0"/>
              <a:sym typeface="Arial"/>
            </a:endParaRPr>
          </a:p>
        </p:txBody>
      </p:sp>
      <p:sp>
        <p:nvSpPr>
          <p:cNvPr id="11" name="Google Shape;2579;p71"/>
          <p:cNvSpPr/>
          <p:nvPr/>
        </p:nvSpPr>
        <p:spPr>
          <a:xfrm>
            <a:off x="5444983" y="2743561"/>
            <a:ext cx="20907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2580;p71"/>
          <p:cNvSpPr txBox="1"/>
          <p:nvPr/>
        </p:nvSpPr>
        <p:spPr>
          <a:xfrm>
            <a:off x="5510983" y="2846398"/>
            <a:ext cx="19587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itchFamily="34" charset="0"/>
                <a:ea typeface="KaiTi" panose="02010609060101010101" pitchFamily="49" charset="-122"/>
                <a:cs typeface="Calibri" pitchFamily="34" charset="0"/>
                <a:sym typeface="Arial"/>
              </a:rPr>
              <a:t>sejuk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alibri" pitchFamily="34" charset="0"/>
              <a:ea typeface="KaiTi" panose="02010609060101010101" pitchFamily="49" charset="-122"/>
              <a:cs typeface="Calibri" pitchFamily="34" charset="0"/>
              <a:sym typeface="Arial"/>
            </a:endParaRPr>
          </a:p>
        </p:txBody>
      </p:sp>
      <p:sp>
        <p:nvSpPr>
          <p:cNvPr id="13" name="Google Shape;2581;p71"/>
          <p:cNvSpPr/>
          <p:nvPr/>
        </p:nvSpPr>
        <p:spPr>
          <a:xfrm>
            <a:off x="5444983" y="3491436"/>
            <a:ext cx="20907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2582;p71"/>
          <p:cNvSpPr txBox="1"/>
          <p:nvPr/>
        </p:nvSpPr>
        <p:spPr>
          <a:xfrm>
            <a:off x="5510983" y="3594273"/>
            <a:ext cx="19587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itchFamily="34" charset="0"/>
                <a:ea typeface="KaiTi" panose="02010609060101010101" pitchFamily="49" charset="-122"/>
                <a:cs typeface="Calibri" pitchFamily="34" charset="0"/>
                <a:sym typeface="Arial"/>
              </a:rPr>
              <a:t>ligat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alibri" pitchFamily="34" charset="0"/>
              <a:ea typeface="KaiTi" panose="02010609060101010101" pitchFamily="49" charset="-122"/>
              <a:cs typeface="Calibri" pitchFamily="34" charset="0"/>
              <a:sym typeface="Arial"/>
            </a:endParaRPr>
          </a:p>
        </p:txBody>
      </p:sp>
      <p:sp>
        <p:nvSpPr>
          <p:cNvPr id="15" name="Google Shape;2583;p71"/>
          <p:cNvSpPr/>
          <p:nvPr/>
        </p:nvSpPr>
        <p:spPr>
          <a:xfrm>
            <a:off x="5444983" y="4239311"/>
            <a:ext cx="20907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2584;p71"/>
          <p:cNvSpPr txBox="1"/>
          <p:nvPr/>
        </p:nvSpPr>
        <p:spPr>
          <a:xfrm>
            <a:off x="5510983" y="4342148"/>
            <a:ext cx="19587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itchFamily="34" charset="0"/>
                <a:ea typeface="KaiTi" panose="02010609060101010101" pitchFamily="49" charset="-122"/>
                <a:cs typeface="Calibri" pitchFamily="34" charset="0"/>
                <a:sym typeface="Arial"/>
              </a:rPr>
              <a:t>wangi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alibri" pitchFamily="34" charset="0"/>
              <a:ea typeface="KaiTi" panose="02010609060101010101" pitchFamily="49" charset="-122"/>
              <a:cs typeface="Calibri" pitchFamily="34" charset="0"/>
              <a:sym typeface="Arial"/>
            </a:endParaRPr>
          </a:p>
        </p:txBody>
      </p:sp>
      <p:sp>
        <p:nvSpPr>
          <p:cNvPr id="17" name="Google Shape;2585;p71"/>
          <p:cNvSpPr/>
          <p:nvPr/>
        </p:nvSpPr>
        <p:spPr>
          <a:xfrm>
            <a:off x="2213508" y="1995686"/>
            <a:ext cx="20907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2586;p71"/>
          <p:cNvSpPr txBox="1"/>
          <p:nvPr/>
        </p:nvSpPr>
        <p:spPr>
          <a:xfrm>
            <a:off x="2279508" y="2098523"/>
            <a:ext cx="19587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  <a:sym typeface="Arial"/>
              </a:rPr>
              <a:t>luas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alibri" pitchFamily="34" charset="0"/>
              <a:cs typeface="Calibri" pitchFamily="34" charset="0"/>
              <a:sym typeface="Arial"/>
            </a:endParaRPr>
          </a:p>
        </p:txBody>
      </p:sp>
      <p:sp>
        <p:nvSpPr>
          <p:cNvPr id="19" name="Google Shape;2587;p71"/>
          <p:cNvSpPr/>
          <p:nvPr/>
        </p:nvSpPr>
        <p:spPr>
          <a:xfrm>
            <a:off x="2213508" y="2743561"/>
            <a:ext cx="20907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588;p71"/>
          <p:cNvSpPr txBox="1"/>
          <p:nvPr/>
        </p:nvSpPr>
        <p:spPr>
          <a:xfrm>
            <a:off x="2279508" y="2846398"/>
            <a:ext cx="19587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itchFamily="34" charset="0"/>
                <a:ea typeface="KaiTi" panose="02010609060101010101" pitchFamily="49" charset="-122"/>
                <a:cs typeface="Calibri" pitchFamily="34" charset="0"/>
                <a:sym typeface="Arial"/>
              </a:rPr>
              <a:t>kukuh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alibri" pitchFamily="34" charset="0"/>
              <a:ea typeface="KaiTi" panose="02010609060101010101" pitchFamily="49" charset="-122"/>
              <a:cs typeface="Calibri" pitchFamily="34" charset="0"/>
              <a:sym typeface="Arial"/>
            </a:endParaRPr>
          </a:p>
        </p:txBody>
      </p:sp>
      <p:sp>
        <p:nvSpPr>
          <p:cNvPr id="21" name="Google Shape;2589;p71"/>
          <p:cNvSpPr/>
          <p:nvPr/>
        </p:nvSpPr>
        <p:spPr>
          <a:xfrm>
            <a:off x="2213508" y="3491436"/>
            <a:ext cx="20907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590;p71"/>
          <p:cNvSpPr txBox="1"/>
          <p:nvPr/>
        </p:nvSpPr>
        <p:spPr>
          <a:xfrm>
            <a:off x="2279508" y="3594273"/>
            <a:ext cx="19587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itchFamily="34" charset="0"/>
                <a:ea typeface="KaiTi" panose="02010609060101010101" pitchFamily="49" charset="-122"/>
                <a:cs typeface="Calibri" pitchFamily="34" charset="0"/>
                <a:sym typeface="Arial"/>
              </a:rPr>
              <a:t>lembut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alibri" pitchFamily="34" charset="0"/>
              <a:ea typeface="KaiTi" panose="02010609060101010101" pitchFamily="49" charset="-122"/>
              <a:cs typeface="Calibri" pitchFamily="34" charset="0"/>
              <a:sym typeface="Arial"/>
            </a:endParaRPr>
          </a:p>
        </p:txBody>
      </p:sp>
      <p:sp>
        <p:nvSpPr>
          <p:cNvPr id="23" name="Google Shape;2591;p71"/>
          <p:cNvSpPr/>
          <p:nvPr/>
        </p:nvSpPr>
        <p:spPr>
          <a:xfrm>
            <a:off x="2213508" y="4239311"/>
            <a:ext cx="20907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592;p71"/>
          <p:cNvSpPr txBox="1"/>
          <p:nvPr/>
        </p:nvSpPr>
        <p:spPr>
          <a:xfrm>
            <a:off x="2279508" y="4342148"/>
            <a:ext cx="19587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itchFamily="34" charset="0"/>
                <a:ea typeface="KaiTi" panose="02010609060101010101" pitchFamily="49" charset="-122"/>
                <a:cs typeface="Calibri" pitchFamily="34" charset="0"/>
                <a:sym typeface="Arial"/>
              </a:rPr>
              <a:t>empuk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alibri" pitchFamily="34" charset="0"/>
              <a:ea typeface="KaiTi" panose="02010609060101010101" pitchFamily="49" charset="-122"/>
              <a:cs typeface="Calibri" pitchFamily="34" charset="0"/>
              <a:sym typeface="Arial"/>
            </a:endParaRPr>
          </a:p>
        </p:txBody>
      </p:sp>
      <p:sp>
        <p:nvSpPr>
          <p:cNvPr id="25" name="Google Shape;2593;p71"/>
          <p:cNvSpPr/>
          <p:nvPr/>
        </p:nvSpPr>
        <p:spPr>
          <a:xfrm>
            <a:off x="1608281" y="1995698"/>
            <a:ext cx="410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594;p71"/>
          <p:cNvSpPr/>
          <p:nvPr/>
        </p:nvSpPr>
        <p:spPr>
          <a:xfrm>
            <a:off x="1608281" y="2743573"/>
            <a:ext cx="410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595;p71"/>
          <p:cNvSpPr/>
          <p:nvPr/>
        </p:nvSpPr>
        <p:spPr>
          <a:xfrm>
            <a:off x="1608281" y="3491448"/>
            <a:ext cx="410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596;p71"/>
          <p:cNvSpPr/>
          <p:nvPr/>
        </p:nvSpPr>
        <p:spPr>
          <a:xfrm>
            <a:off x="1608281" y="4239323"/>
            <a:ext cx="410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597;p71"/>
          <p:cNvSpPr/>
          <p:nvPr/>
        </p:nvSpPr>
        <p:spPr>
          <a:xfrm>
            <a:off x="4851569" y="1995698"/>
            <a:ext cx="410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2598;p71"/>
          <p:cNvSpPr/>
          <p:nvPr/>
        </p:nvSpPr>
        <p:spPr>
          <a:xfrm>
            <a:off x="4851569" y="2743573"/>
            <a:ext cx="410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2599;p71"/>
          <p:cNvSpPr/>
          <p:nvPr/>
        </p:nvSpPr>
        <p:spPr>
          <a:xfrm>
            <a:off x="4851569" y="3491448"/>
            <a:ext cx="410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2600;p71"/>
          <p:cNvSpPr/>
          <p:nvPr/>
        </p:nvSpPr>
        <p:spPr>
          <a:xfrm>
            <a:off x="4851569" y="4239323"/>
            <a:ext cx="410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2601;p71"/>
          <p:cNvSpPr txBox="1"/>
          <p:nvPr/>
        </p:nvSpPr>
        <p:spPr>
          <a:xfrm>
            <a:off x="1608281" y="2098523"/>
            <a:ext cx="410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Paytone One"/>
                <a:ea typeface="Paytone One"/>
                <a:cs typeface="Paytone One"/>
                <a:sym typeface="Paytone One"/>
              </a:rPr>
              <a:t>1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4" name="Google Shape;2602;p71"/>
          <p:cNvSpPr txBox="1"/>
          <p:nvPr/>
        </p:nvSpPr>
        <p:spPr>
          <a:xfrm>
            <a:off x="1608281" y="2846386"/>
            <a:ext cx="410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Paytone One"/>
                <a:ea typeface="Paytone One"/>
                <a:cs typeface="Paytone One"/>
                <a:sym typeface="Paytone One"/>
              </a:rPr>
              <a:t>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5" name="Google Shape;2603;p71"/>
          <p:cNvSpPr txBox="1"/>
          <p:nvPr/>
        </p:nvSpPr>
        <p:spPr>
          <a:xfrm>
            <a:off x="1608281" y="3594261"/>
            <a:ext cx="410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Paytone One"/>
                <a:ea typeface="Paytone One"/>
                <a:cs typeface="Paytone One"/>
                <a:sym typeface="Paytone One"/>
              </a:rPr>
              <a:t>5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6" name="Google Shape;2604;p71"/>
          <p:cNvSpPr txBox="1"/>
          <p:nvPr/>
        </p:nvSpPr>
        <p:spPr>
          <a:xfrm>
            <a:off x="1608281" y="4342136"/>
            <a:ext cx="410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Paytone One"/>
                <a:ea typeface="Paytone One"/>
                <a:cs typeface="Paytone One"/>
                <a:sym typeface="Paytone One"/>
              </a:rPr>
              <a:t>7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7" name="Google Shape;2605;p71"/>
          <p:cNvSpPr txBox="1"/>
          <p:nvPr/>
        </p:nvSpPr>
        <p:spPr>
          <a:xfrm>
            <a:off x="4851581" y="2098523"/>
            <a:ext cx="410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Paytone One"/>
                <a:ea typeface="Paytone One"/>
                <a:cs typeface="Paytone One"/>
                <a:sym typeface="Paytone One"/>
              </a:rPr>
              <a:t>2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8" name="Google Shape;2606;p71"/>
          <p:cNvSpPr txBox="1"/>
          <p:nvPr/>
        </p:nvSpPr>
        <p:spPr>
          <a:xfrm>
            <a:off x="4851581" y="2846386"/>
            <a:ext cx="410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Paytone One"/>
                <a:ea typeface="Paytone One"/>
                <a:cs typeface="Paytone One"/>
                <a:sym typeface="Paytone One"/>
              </a:rPr>
              <a:t>4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9" name="Google Shape;2607;p71"/>
          <p:cNvSpPr txBox="1"/>
          <p:nvPr/>
        </p:nvSpPr>
        <p:spPr>
          <a:xfrm>
            <a:off x="4851581" y="3594261"/>
            <a:ext cx="410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Paytone One"/>
                <a:ea typeface="Paytone One"/>
                <a:cs typeface="Paytone One"/>
                <a:sym typeface="Paytone One"/>
              </a:rPr>
              <a:t>6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40" name="Google Shape;2608;p71"/>
          <p:cNvSpPr txBox="1"/>
          <p:nvPr/>
        </p:nvSpPr>
        <p:spPr>
          <a:xfrm>
            <a:off x="4851581" y="4342136"/>
            <a:ext cx="410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Paytone One"/>
                <a:ea typeface="Paytone One"/>
                <a:cs typeface="Paytone One"/>
                <a:sym typeface="Paytone One"/>
              </a:rPr>
              <a:t>8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41" name="Google Shape;2609;p71"/>
          <p:cNvGrpSpPr/>
          <p:nvPr/>
        </p:nvGrpSpPr>
        <p:grpSpPr>
          <a:xfrm>
            <a:off x="7752283" y="3750790"/>
            <a:ext cx="1665345" cy="1315019"/>
            <a:chOff x="7798407" y="3065267"/>
            <a:chExt cx="1665345" cy="1315019"/>
          </a:xfrm>
        </p:grpSpPr>
        <p:sp>
          <p:nvSpPr>
            <p:cNvPr id="42" name="Google Shape;2610;p71"/>
            <p:cNvSpPr/>
            <p:nvPr/>
          </p:nvSpPr>
          <p:spPr>
            <a:xfrm>
              <a:off x="8196825" y="4185650"/>
              <a:ext cx="396300" cy="1185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2611;p71"/>
            <p:cNvGrpSpPr/>
            <p:nvPr/>
          </p:nvGrpSpPr>
          <p:grpSpPr>
            <a:xfrm rot="-824499">
              <a:off x="7895405" y="3225797"/>
              <a:ext cx="1471350" cy="993959"/>
              <a:chOff x="3019675" y="3159150"/>
              <a:chExt cx="1122025" cy="757975"/>
            </a:xfrm>
          </p:grpSpPr>
          <p:sp>
            <p:nvSpPr>
              <p:cNvPr id="44" name="Google Shape;2612;p71"/>
              <p:cNvSpPr/>
              <p:nvPr/>
            </p:nvSpPr>
            <p:spPr>
              <a:xfrm>
                <a:off x="3360100" y="3242625"/>
                <a:ext cx="4724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18896" h="8092" extrusionOk="0">
                    <a:moveTo>
                      <a:pt x="9281" y="1"/>
                    </a:moveTo>
                    <a:cubicBezTo>
                      <a:pt x="7872" y="1"/>
                      <a:pt x="6607" y="866"/>
                      <a:pt x="6097" y="2184"/>
                    </a:cubicBezTo>
                    <a:cubicBezTo>
                      <a:pt x="5438" y="1564"/>
                      <a:pt x="4593" y="1254"/>
                      <a:pt x="3749" y="1254"/>
                    </a:cubicBezTo>
                    <a:cubicBezTo>
                      <a:pt x="2875" y="1254"/>
                      <a:pt x="2002" y="1586"/>
                      <a:pt x="1335" y="2252"/>
                    </a:cubicBezTo>
                    <a:cubicBezTo>
                      <a:pt x="1" y="3587"/>
                      <a:pt x="1" y="5753"/>
                      <a:pt x="1335" y="7088"/>
                    </a:cubicBezTo>
                    <a:cubicBezTo>
                      <a:pt x="2004" y="7756"/>
                      <a:pt x="2879" y="8091"/>
                      <a:pt x="3754" y="8091"/>
                    </a:cubicBezTo>
                    <a:cubicBezTo>
                      <a:pt x="4629" y="8091"/>
                      <a:pt x="5505" y="7756"/>
                      <a:pt x="6173" y="7088"/>
                    </a:cubicBezTo>
                    <a:cubicBezTo>
                      <a:pt x="6509" y="6752"/>
                      <a:pt x="6770" y="6351"/>
                      <a:pt x="6940" y="5909"/>
                    </a:cubicBezTo>
                    <a:cubicBezTo>
                      <a:pt x="7597" y="6532"/>
                      <a:pt x="8439" y="6842"/>
                      <a:pt x="9281" y="6842"/>
                    </a:cubicBezTo>
                    <a:cubicBezTo>
                      <a:pt x="10163" y="6842"/>
                      <a:pt x="11045" y="6501"/>
                      <a:pt x="11712" y="5825"/>
                    </a:cubicBezTo>
                    <a:cubicBezTo>
                      <a:pt x="12222" y="7248"/>
                      <a:pt x="13553" y="8091"/>
                      <a:pt x="14936" y="8091"/>
                    </a:cubicBezTo>
                    <a:cubicBezTo>
                      <a:pt x="15557" y="8091"/>
                      <a:pt x="16188" y="7921"/>
                      <a:pt x="16761" y="7558"/>
                    </a:cubicBezTo>
                    <a:cubicBezTo>
                      <a:pt x="18611" y="6385"/>
                      <a:pt x="18896" y="3798"/>
                      <a:pt x="17345" y="2252"/>
                    </a:cubicBezTo>
                    <a:cubicBezTo>
                      <a:pt x="16676" y="1585"/>
                      <a:pt x="15802" y="1252"/>
                      <a:pt x="14927" y="1252"/>
                    </a:cubicBezTo>
                    <a:cubicBezTo>
                      <a:pt x="14053" y="1252"/>
                      <a:pt x="13178" y="1585"/>
                      <a:pt x="12510" y="2252"/>
                    </a:cubicBezTo>
                    <a:cubicBezTo>
                      <a:pt x="12504" y="2258"/>
                      <a:pt x="12502" y="2263"/>
                      <a:pt x="12496" y="2266"/>
                    </a:cubicBezTo>
                    <a:cubicBezTo>
                      <a:pt x="12015" y="923"/>
                      <a:pt x="10752" y="20"/>
                      <a:pt x="9326" y="1"/>
                    </a:cubicBezTo>
                    <a:cubicBezTo>
                      <a:pt x="9311" y="1"/>
                      <a:pt x="9296" y="1"/>
                      <a:pt x="92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613;p71"/>
              <p:cNvSpPr/>
              <p:nvPr/>
            </p:nvSpPr>
            <p:spPr>
              <a:xfrm>
                <a:off x="3829125" y="3239850"/>
                <a:ext cx="312575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12503" h="8687" extrusionOk="0">
                    <a:moveTo>
                      <a:pt x="7151" y="1"/>
                    </a:moveTo>
                    <a:cubicBezTo>
                      <a:pt x="6793" y="1"/>
                      <a:pt x="6460" y="232"/>
                      <a:pt x="6336" y="593"/>
                    </a:cubicBezTo>
                    <a:cubicBezTo>
                      <a:pt x="6175" y="1063"/>
                      <a:pt x="5961" y="1513"/>
                      <a:pt x="5694" y="1933"/>
                    </a:cubicBezTo>
                    <a:cubicBezTo>
                      <a:pt x="3776" y="4974"/>
                      <a:pt x="0" y="5003"/>
                      <a:pt x="0" y="5003"/>
                    </a:cubicBezTo>
                    <a:lnTo>
                      <a:pt x="0" y="6300"/>
                    </a:lnTo>
                    <a:cubicBezTo>
                      <a:pt x="0" y="6300"/>
                      <a:pt x="795" y="5897"/>
                      <a:pt x="2120" y="5897"/>
                    </a:cubicBezTo>
                    <a:cubicBezTo>
                      <a:pt x="2296" y="5897"/>
                      <a:pt x="2481" y="5904"/>
                      <a:pt x="2674" y="5920"/>
                    </a:cubicBezTo>
                    <a:cubicBezTo>
                      <a:pt x="2899" y="5941"/>
                      <a:pt x="3118" y="5975"/>
                      <a:pt x="3337" y="6026"/>
                    </a:cubicBezTo>
                    <a:cubicBezTo>
                      <a:pt x="5060" y="6430"/>
                      <a:pt x="6994" y="7751"/>
                      <a:pt x="8128" y="8618"/>
                    </a:cubicBezTo>
                    <a:cubicBezTo>
                      <a:pt x="8191" y="8666"/>
                      <a:pt x="8259" y="8686"/>
                      <a:pt x="8324" y="8686"/>
                    </a:cubicBezTo>
                    <a:cubicBezTo>
                      <a:pt x="8534" y="8686"/>
                      <a:pt x="8717" y="8472"/>
                      <a:pt x="8625" y="8243"/>
                    </a:cubicBezTo>
                    <a:cubicBezTo>
                      <a:pt x="8020" y="6689"/>
                      <a:pt x="7111" y="4065"/>
                      <a:pt x="7584" y="3338"/>
                    </a:cubicBezTo>
                    <a:cubicBezTo>
                      <a:pt x="8022" y="2658"/>
                      <a:pt x="9300" y="2462"/>
                      <a:pt x="10629" y="2462"/>
                    </a:cubicBezTo>
                    <a:cubicBezTo>
                      <a:pt x="11096" y="2462"/>
                      <a:pt x="11569" y="2486"/>
                      <a:pt x="12015" y="2522"/>
                    </a:cubicBezTo>
                    <a:cubicBezTo>
                      <a:pt x="12024" y="2523"/>
                      <a:pt x="12033" y="2523"/>
                      <a:pt x="12042" y="2523"/>
                    </a:cubicBezTo>
                    <a:cubicBezTo>
                      <a:pt x="12391" y="2523"/>
                      <a:pt x="12503" y="2035"/>
                      <a:pt x="12165" y="1898"/>
                    </a:cubicBezTo>
                    <a:cubicBezTo>
                      <a:pt x="11032" y="1431"/>
                      <a:pt x="9542" y="836"/>
                      <a:pt x="7901" y="228"/>
                    </a:cubicBezTo>
                    <a:cubicBezTo>
                      <a:pt x="7750" y="170"/>
                      <a:pt x="7594" y="112"/>
                      <a:pt x="7438" y="51"/>
                    </a:cubicBezTo>
                    <a:cubicBezTo>
                      <a:pt x="7343" y="17"/>
                      <a:pt x="7246" y="1"/>
                      <a:pt x="7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614;p71"/>
              <p:cNvSpPr/>
              <p:nvPr/>
            </p:nvSpPr>
            <p:spPr>
              <a:xfrm>
                <a:off x="3829125" y="3239825"/>
                <a:ext cx="197475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6302" extrusionOk="0">
                    <a:moveTo>
                      <a:pt x="7147" y="1"/>
                    </a:moveTo>
                    <a:cubicBezTo>
                      <a:pt x="6791" y="1"/>
                      <a:pt x="6459" y="232"/>
                      <a:pt x="6336" y="594"/>
                    </a:cubicBezTo>
                    <a:cubicBezTo>
                      <a:pt x="6175" y="1062"/>
                      <a:pt x="5959" y="1514"/>
                      <a:pt x="5694" y="1931"/>
                    </a:cubicBezTo>
                    <a:cubicBezTo>
                      <a:pt x="4204" y="4967"/>
                      <a:pt x="1018" y="5828"/>
                      <a:pt x="0" y="6027"/>
                    </a:cubicBezTo>
                    <a:lnTo>
                      <a:pt x="0" y="6301"/>
                    </a:lnTo>
                    <a:cubicBezTo>
                      <a:pt x="0" y="6301"/>
                      <a:pt x="793" y="5898"/>
                      <a:pt x="2119" y="5898"/>
                    </a:cubicBezTo>
                    <a:cubicBezTo>
                      <a:pt x="2295" y="5898"/>
                      <a:pt x="2480" y="5905"/>
                      <a:pt x="2674" y="5921"/>
                    </a:cubicBezTo>
                    <a:cubicBezTo>
                      <a:pt x="2896" y="5942"/>
                      <a:pt x="3118" y="5976"/>
                      <a:pt x="3337" y="6027"/>
                    </a:cubicBezTo>
                    <a:cubicBezTo>
                      <a:pt x="5163" y="5015"/>
                      <a:pt x="7121" y="3258"/>
                      <a:pt x="7898" y="229"/>
                    </a:cubicBezTo>
                    <a:cubicBezTo>
                      <a:pt x="7747" y="171"/>
                      <a:pt x="7592" y="111"/>
                      <a:pt x="7436" y="52"/>
                    </a:cubicBezTo>
                    <a:cubicBezTo>
                      <a:pt x="7340" y="17"/>
                      <a:pt x="7243" y="1"/>
                      <a:pt x="7147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615;p71"/>
              <p:cNvSpPr/>
              <p:nvPr/>
            </p:nvSpPr>
            <p:spPr>
              <a:xfrm>
                <a:off x="3829125" y="3239900"/>
                <a:ext cx="198775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7951" h="6082" extrusionOk="0">
                    <a:moveTo>
                      <a:pt x="7147" y="0"/>
                    </a:moveTo>
                    <a:cubicBezTo>
                      <a:pt x="6791" y="0"/>
                      <a:pt x="6461" y="230"/>
                      <a:pt x="6336" y="588"/>
                    </a:cubicBezTo>
                    <a:cubicBezTo>
                      <a:pt x="4817" y="4964"/>
                      <a:pt x="0" y="5004"/>
                      <a:pt x="0" y="5004"/>
                    </a:cubicBezTo>
                    <a:lnTo>
                      <a:pt x="0" y="6082"/>
                    </a:lnTo>
                    <a:cubicBezTo>
                      <a:pt x="1195" y="5997"/>
                      <a:pt x="6154" y="5355"/>
                      <a:pt x="7864" y="433"/>
                    </a:cubicBezTo>
                    <a:cubicBezTo>
                      <a:pt x="7888" y="366"/>
                      <a:pt x="7917" y="303"/>
                      <a:pt x="7951" y="242"/>
                    </a:cubicBezTo>
                    <a:cubicBezTo>
                      <a:pt x="7782" y="179"/>
                      <a:pt x="7610" y="115"/>
                      <a:pt x="7436" y="52"/>
                    </a:cubicBezTo>
                    <a:cubicBezTo>
                      <a:pt x="7340" y="17"/>
                      <a:pt x="7243" y="0"/>
                      <a:pt x="71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616;p71"/>
              <p:cNvSpPr/>
              <p:nvPr/>
            </p:nvSpPr>
            <p:spPr>
              <a:xfrm>
                <a:off x="3019675" y="3239850"/>
                <a:ext cx="312575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12503" h="8687" extrusionOk="0">
                    <a:moveTo>
                      <a:pt x="5352" y="1"/>
                    </a:moveTo>
                    <a:cubicBezTo>
                      <a:pt x="5257" y="1"/>
                      <a:pt x="5160" y="17"/>
                      <a:pt x="5065" y="51"/>
                    </a:cubicBezTo>
                    <a:cubicBezTo>
                      <a:pt x="4909" y="112"/>
                      <a:pt x="4753" y="170"/>
                      <a:pt x="4602" y="228"/>
                    </a:cubicBezTo>
                    <a:cubicBezTo>
                      <a:pt x="2961" y="836"/>
                      <a:pt x="1471" y="1431"/>
                      <a:pt x="338" y="1898"/>
                    </a:cubicBezTo>
                    <a:cubicBezTo>
                      <a:pt x="0" y="2035"/>
                      <a:pt x="112" y="2523"/>
                      <a:pt x="461" y="2523"/>
                    </a:cubicBezTo>
                    <a:cubicBezTo>
                      <a:pt x="470" y="2523"/>
                      <a:pt x="479" y="2523"/>
                      <a:pt x="488" y="2522"/>
                    </a:cubicBezTo>
                    <a:cubicBezTo>
                      <a:pt x="934" y="2486"/>
                      <a:pt x="1407" y="2462"/>
                      <a:pt x="1873" y="2462"/>
                    </a:cubicBezTo>
                    <a:cubicBezTo>
                      <a:pt x="3202" y="2462"/>
                      <a:pt x="4479" y="2658"/>
                      <a:pt x="4919" y="3338"/>
                    </a:cubicBezTo>
                    <a:cubicBezTo>
                      <a:pt x="5392" y="4065"/>
                      <a:pt x="4483" y="6689"/>
                      <a:pt x="3878" y="8243"/>
                    </a:cubicBezTo>
                    <a:cubicBezTo>
                      <a:pt x="3786" y="8472"/>
                      <a:pt x="3969" y="8686"/>
                      <a:pt x="4179" y="8686"/>
                    </a:cubicBezTo>
                    <a:cubicBezTo>
                      <a:pt x="4244" y="8686"/>
                      <a:pt x="4312" y="8666"/>
                      <a:pt x="4375" y="8618"/>
                    </a:cubicBezTo>
                    <a:cubicBezTo>
                      <a:pt x="5509" y="7751"/>
                      <a:pt x="7443" y="6430"/>
                      <a:pt x="9166" y="6026"/>
                    </a:cubicBezTo>
                    <a:cubicBezTo>
                      <a:pt x="9382" y="5975"/>
                      <a:pt x="9604" y="5941"/>
                      <a:pt x="9829" y="5920"/>
                    </a:cubicBezTo>
                    <a:cubicBezTo>
                      <a:pt x="10022" y="5904"/>
                      <a:pt x="10208" y="5897"/>
                      <a:pt x="10383" y="5897"/>
                    </a:cubicBezTo>
                    <a:cubicBezTo>
                      <a:pt x="11708" y="5897"/>
                      <a:pt x="12503" y="6300"/>
                      <a:pt x="12503" y="6300"/>
                    </a:cubicBezTo>
                    <a:lnTo>
                      <a:pt x="12503" y="5003"/>
                    </a:lnTo>
                    <a:cubicBezTo>
                      <a:pt x="12503" y="5003"/>
                      <a:pt x="8727" y="4974"/>
                      <a:pt x="6809" y="1933"/>
                    </a:cubicBezTo>
                    <a:cubicBezTo>
                      <a:pt x="6542" y="1513"/>
                      <a:pt x="6328" y="1063"/>
                      <a:pt x="6167" y="593"/>
                    </a:cubicBezTo>
                    <a:cubicBezTo>
                      <a:pt x="6043" y="232"/>
                      <a:pt x="5710" y="1"/>
                      <a:pt x="53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617;p71"/>
              <p:cNvSpPr/>
              <p:nvPr/>
            </p:nvSpPr>
            <p:spPr>
              <a:xfrm>
                <a:off x="3134775" y="3239825"/>
                <a:ext cx="197475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6302" extrusionOk="0">
                    <a:moveTo>
                      <a:pt x="752" y="1"/>
                    </a:moveTo>
                    <a:cubicBezTo>
                      <a:pt x="656" y="1"/>
                      <a:pt x="559" y="17"/>
                      <a:pt x="463" y="52"/>
                    </a:cubicBezTo>
                    <a:cubicBezTo>
                      <a:pt x="307" y="111"/>
                      <a:pt x="152" y="171"/>
                      <a:pt x="1" y="229"/>
                    </a:cubicBezTo>
                    <a:cubicBezTo>
                      <a:pt x="778" y="3258"/>
                      <a:pt x="2736" y="5015"/>
                      <a:pt x="4562" y="6027"/>
                    </a:cubicBezTo>
                    <a:cubicBezTo>
                      <a:pt x="4781" y="5976"/>
                      <a:pt x="5003" y="5942"/>
                      <a:pt x="5225" y="5921"/>
                    </a:cubicBezTo>
                    <a:cubicBezTo>
                      <a:pt x="5419" y="5905"/>
                      <a:pt x="5604" y="5898"/>
                      <a:pt x="5780" y="5898"/>
                    </a:cubicBezTo>
                    <a:cubicBezTo>
                      <a:pt x="7106" y="5898"/>
                      <a:pt x="7899" y="6301"/>
                      <a:pt x="7899" y="6301"/>
                    </a:cubicBezTo>
                    <a:lnTo>
                      <a:pt x="7899" y="6027"/>
                    </a:lnTo>
                    <a:cubicBezTo>
                      <a:pt x="6881" y="5828"/>
                      <a:pt x="3695" y="4967"/>
                      <a:pt x="2205" y="1931"/>
                    </a:cubicBezTo>
                    <a:cubicBezTo>
                      <a:pt x="1940" y="1514"/>
                      <a:pt x="1724" y="1062"/>
                      <a:pt x="1563" y="594"/>
                    </a:cubicBezTo>
                    <a:cubicBezTo>
                      <a:pt x="1440" y="232"/>
                      <a:pt x="1108" y="1"/>
                      <a:pt x="752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618;p71"/>
              <p:cNvSpPr/>
              <p:nvPr/>
            </p:nvSpPr>
            <p:spPr>
              <a:xfrm>
                <a:off x="3133475" y="3239900"/>
                <a:ext cx="198775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7951" h="6082" extrusionOk="0">
                    <a:moveTo>
                      <a:pt x="804" y="0"/>
                    </a:moveTo>
                    <a:cubicBezTo>
                      <a:pt x="708" y="0"/>
                      <a:pt x="611" y="17"/>
                      <a:pt x="515" y="52"/>
                    </a:cubicBezTo>
                    <a:cubicBezTo>
                      <a:pt x="341" y="115"/>
                      <a:pt x="169" y="179"/>
                      <a:pt x="0" y="242"/>
                    </a:cubicBezTo>
                    <a:cubicBezTo>
                      <a:pt x="34" y="303"/>
                      <a:pt x="63" y="366"/>
                      <a:pt x="87" y="433"/>
                    </a:cubicBezTo>
                    <a:cubicBezTo>
                      <a:pt x="1799" y="5355"/>
                      <a:pt x="6756" y="5997"/>
                      <a:pt x="7951" y="6082"/>
                    </a:cubicBezTo>
                    <a:lnTo>
                      <a:pt x="7951" y="5004"/>
                    </a:lnTo>
                    <a:cubicBezTo>
                      <a:pt x="7951" y="5004"/>
                      <a:pt x="3134" y="4964"/>
                      <a:pt x="1615" y="588"/>
                    </a:cubicBezTo>
                    <a:cubicBezTo>
                      <a:pt x="1490" y="230"/>
                      <a:pt x="1160" y="0"/>
                      <a:pt x="8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619;p71"/>
              <p:cNvSpPr/>
              <p:nvPr/>
            </p:nvSpPr>
            <p:spPr>
              <a:xfrm>
                <a:off x="3526100" y="3267025"/>
                <a:ext cx="127200" cy="122300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4892" extrusionOk="0">
                    <a:moveTo>
                      <a:pt x="2641" y="0"/>
                    </a:moveTo>
                    <a:cubicBezTo>
                      <a:pt x="1650" y="0"/>
                      <a:pt x="759" y="595"/>
                      <a:pt x="379" y="1509"/>
                    </a:cubicBezTo>
                    <a:cubicBezTo>
                      <a:pt x="1" y="2423"/>
                      <a:pt x="210" y="3475"/>
                      <a:pt x="910" y="4175"/>
                    </a:cubicBezTo>
                    <a:cubicBezTo>
                      <a:pt x="1378" y="4643"/>
                      <a:pt x="2004" y="4892"/>
                      <a:pt x="2641" y="4892"/>
                    </a:cubicBezTo>
                    <a:cubicBezTo>
                      <a:pt x="2956" y="4892"/>
                      <a:pt x="3273" y="4831"/>
                      <a:pt x="3576" y="4706"/>
                    </a:cubicBezTo>
                    <a:cubicBezTo>
                      <a:pt x="4490" y="4328"/>
                      <a:pt x="5087" y="3435"/>
                      <a:pt x="5087" y="2447"/>
                    </a:cubicBezTo>
                    <a:cubicBezTo>
                      <a:pt x="5087" y="1094"/>
                      <a:pt x="3991" y="0"/>
                      <a:pt x="26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620;p71"/>
              <p:cNvSpPr/>
              <p:nvPr/>
            </p:nvSpPr>
            <p:spPr>
              <a:xfrm>
                <a:off x="3538125" y="3262150"/>
                <a:ext cx="104000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002" extrusionOk="0">
                    <a:moveTo>
                      <a:pt x="2160" y="1"/>
                    </a:moveTo>
                    <a:cubicBezTo>
                      <a:pt x="1351" y="1"/>
                      <a:pt x="622" y="487"/>
                      <a:pt x="310" y="1235"/>
                    </a:cubicBezTo>
                    <a:cubicBezTo>
                      <a:pt x="1" y="1982"/>
                      <a:pt x="173" y="2844"/>
                      <a:pt x="746" y="3415"/>
                    </a:cubicBezTo>
                    <a:cubicBezTo>
                      <a:pt x="1127" y="3798"/>
                      <a:pt x="1639" y="4002"/>
                      <a:pt x="2159" y="4002"/>
                    </a:cubicBezTo>
                    <a:cubicBezTo>
                      <a:pt x="2417" y="4002"/>
                      <a:pt x="2678" y="3951"/>
                      <a:pt x="2926" y="3848"/>
                    </a:cubicBezTo>
                    <a:cubicBezTo>
                      <a:pt x="3674" y="3539"/>
                      <a:pt x="4160" y="2809"/>
                      <a:pt x="4160" y="2001"/>
                    </a:cubicBezTo>
                    <a:cubicBezTo>
                      <a:pt x="4160" y="896"/>
                      <a:pt x="3264" y="1"/>
                      <a:pt x="2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621;p71"/>
              <p:cNvSpPr/>
              <p:nvPr/>
            </p:nvSpPr>
            <p:spPr>
              <a:xfrm>
                <a:off x="3392750" y="3298200"/>
                <a:ext cx="122350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4894" extrusionOk="0">
                    <a:moveTo>
                      <a:pt x="2447" y="0"/>
                    </a:moveTo>
                    <a:cubicBezTo>
                      <a:pt x="1097" y="0"/>
                      <a:pt x="0" y="1097"/>
                      <a:pt x="0" y="2447"/>
                    </a:cubicBezTo>
                    <a:cubicBezTo>
                      <a:pt x="0" y="3797"/>
                      <a:pt x="1097" y="4894"/>
                      <a:pt x="2447" y="4894"/>
                    </a:cubicBezTo>
                    <a:cubicBezTo>
                      <a:pt x="3800" y="4894"/>
                      <a:pt x="4894" y="3797"/>
                      <a:pt x="4894" y="2447"/>
                    </a:cubicBezTo>
                    <a:cubicBezTo>
                      <a:pt x="4894" y="1097"/>
                      <a:pt x="3800" y="0"/>
                      <a:pt x="2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622;p71"/>
              <p:cNvSpPr/>
              <p:nvPr/>
            </p:nvSpPr>
            <p:spPr>
              <a:xfrm>
                <a:off x="3411138" y="3298413"/>
                <a:ext cx="1049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4002" extrusionOk="0">
                    <a:moveTo>
                      <a:pt x="2003" y="0"/>
                    </a:moveTo>
                    <a:cubicBezTo>
                      <a:pt x="1745" y="0"/>
                      <a:pt x="1485" y="50"/>
                      <a:pt x="1238" y="153"/>
                    </a:cubicBezTo>
                    <a:cubicBezTo>
                      <a:pt x="490" y="462"/>
                      <a:pt x="1" y="1191"/>
                      <a:pt x="1" y="2000"/>
                    </a:cubicBezTo>
                    <a:cubicBezTo>
                      <a:pt x="1" y="2811"/>
                      <a:pt x="490" y="3540"/>
                      <a:pt x="1238" y="3850"/>
                    </a:cubicBezTo>
                    <a:cubicBezTo>
                      <a:pt x="1484" y="3952"/>
                      <a:pt x="1743" y="4001"/>
                      <a:pt x="2000" y="4001"/>
                    </a:cubicBezTo>
                    <a:cubicBezTo>
                      <a:pt x="2521" y="4001"/>
                      <a:pt x="3034" y="3798"/>
                      <a:pt x="3417" y="3416"/>
                    </a:cubicBezTo>
                    <a:cubicBezTo>
                      <a:pt x="4197" y="2634"/>
                      <a:pt x="4197" y="1368"/>
                      <a:pt x="3417" y="586"/>
                    </a:cubicBezTo>
                    <a:cubicBezTo>
                      <a:pt x="3034" y="203"/>
                      <a:pt x="2522" y="0"/>
                      <a:pt x="2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623;p71"/>
              <p:cNvSpPr/>
              <p:nvPr/>
            </p:nvSpPr>
            <p:spPr>
              <a:xfrm>
                <a:off x="3672100" y="3298200"/>
                <a:ext cx="12237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4894" extrusionOk="0">
                    <a:moveTo>
                      <a:pt x="2447" y="0"/>
                    </a:moveTo>
                    <a:cubicBezTo>
                      <a:pt x="1097" y="0"/>
                      <a:pt x="0" y="1097"/>
                      <a:pt x="0" y="2447"/>
                    </a:cubicBezTo>
                    <a:cubicBezTo>
                      <a:pt x="0" y="3797"/>
                      <a:pt x="1097" y="4894"/>
                      <a:pt x="2447" y="4894"/>
                    </a:cubicBezTo>
                    <a:cubicBezTo>
                      <a:pt x="3797" y="4894"/>
                      <a:pt x="4894" y="3797"/>
                      <a:pt x="4894" y="2447"/>
                    </a:cubicBezTo>
                    <a:cubicBezTo>
                      <a:pt x="4894" y="1097"/>
                      <a:pt x="3797" y="0"/>
                      <a:pt x="2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624;p71"/>
              <p:cNvSpPr/>
              <p:nvPr/>
            </p:nvSpPr>
            <p:spPr>
              <a:xfrm>
                <a:off x="3671700" y="3302288"/>
                <a:ext cx="107900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4002" extrusionOk="0">
                    <a:moveTo>
                      <a:pt x="2157" y="1"/>
                    </a:moveTo>
                    <a:cubicBezTo>
                      <a:pt x="1645" y="1"/>
                      <a:pt x="1133" y="196"/>
                      <a:pt x="743" y="587"/>
                    </a:cubicBezTo>
                    <a:cubicBezTo>
                      <a:pt x="170" y="1161"/>
                      <a:pt x="1" y="2019"/>
                      <a:pt x="310" y="2767"/>
                    </a:cubicBezTo>
                    <a:cubicBezTo>
                      <a:pt x="619" y="3515"/>
                      <a:pt x="1348" y="4001"/>
                      <a:pt x="2157" y="4001"/>
                    </a:cubicBezTo>
                    <a:cubicBezTo>
                      <a:pt x="2966" y="4001"/>
                      <a:pt x="3695" y="3515"/>
                      <a:pt x="4004" y="2767"/>
                    </a:cubicBezTo>
                    <a:cubicBezTo>
                      <a:pt x="4316" y="2019"/>
                      <a:pt x="4144" y="1161"/>
                      <a:pt x="3571" y="587"/>
                    </a:cubicBezTo>
                    <a:cubicBezTo>
                      <a:pt x="3181" y="196"/>
                      <a:pt x="2669" y="1"/>
                      <a:pt x="2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625;p71"/>
              <p:cNvSpPr/>
              <p:nvPr/>
            </p:nvSpPr>
            <p:spPr>
              <a:xfrm>
                <a:off x="3228975" y="3159175"/>
                <a:ext cx="684325" cy="757875"/>
              </a:xfrm>
              <a:custGeom>
                <a:avLst/>
                <a:gdLst/>
                <a:ahLst/>
                <a:cxnLst/>
                <a:rect l="l" t="t" r="r" b="b"/>
                <a:pathLst>
                  <a:path w="27373" h="30315" extrusionOk="0">
                    <a:moveTo>
                      <a:pt x="13955" y="5176"/>
                    </a:moveTo>
                    <a:cubicBezTo>
                      <a:pt x="14100" y="5176"/>
                      <a:pt x="14256" y="5181"/>
                      <a:pt x="14407" y="5186"/>
                    </a:cubicBezTo>
                    <a:cubicBezTo>
                      <a:pt x="14555" y="5194"/>
                      <a:pt x="14700" y="5205"/>
                      <a:pt x="14840" y="5218"/>
                    </a:cubicBezTo>
                    <a:cubicBezTo>
                      <a:pt x="15649" y="5300"/>
                      <a:pt x="16439" y="5503"/>
                      <a:pt x="17184" y="5823"/>
                    </a:cubicBezTo>
                    <a:cubicBezTo>
                      <a:pt x="17305" y="5876"/>
                      <a:pt x="17422" y="5929"/>
                      <a:pt x="17538" y="5987"/>
                    </a:cubicBezTo>
                    <a:cubicBezTo>
                      <a:pt x="17543" y="5992"/>
                      <a:pt x="17548" y="5992"/>
                      <a:pt x="17554" y="5992"/>
                    </a:cubicBezTo>
                    <a:cubicBezTo>
                      <a:pt x="17718" y="6077"/>
                      <a:pt x="17884" y="6159"/>
                      <a:pt x="18040" y="6251"/>
                    </a:cubicBezTo>
                    <a:cubicBezTo>
                      <a:pt x="18185" y="6333"/>
                      <a:pt x="18333" y="6415"/>
                      <a:pt x="18471" y="6510"/>
                    </a:cubicBezTo>
                    <a:cubicBezTo>
                      <a:pt x="18484" y="6518"/>
                      <a:pt x="18494" y="6528"/>
                      <a:pt x="18502" y="6534"/>
                    </a:cubicBezTo>
                    <a:cubicBezTo>
                      <a:pt x="18827" y="6740"/>
                      <a:pt x="19136" y="6972"/>
                      <a:pt x="19427" y="7229"/>
                    </a:cubicBezTo>
                    <a:cubicBezTo>
                      <a:pt x="19559" y="7342"/>
                      <a:pt x="19691" y="7464"/>
                      <a:pt x="19818" y="7585"/>
                    </a:cubicBezTo>
                    <a:cubicBezTo>
                      <a:pt x="20569" y="8325"/>
                      <a:pt x="21153" y="9202"/>
                      <a:pt x="21581" y="10199"/>
                    </a:cubicBezTo>
                    <a:cubicBezTo>
                      <a:pt x="21594" y="10238"/>
                      <a:pt x="21610" y="10273"/>
                      <a:pt x="21623" y="10312"/>
                    </a:cubicBezTo>
                    <a:cubicBezTo>
                      <a:pt x="21715" y="10532"/>
                      <a:pt x="21792" y="10756"/>
                      <a:pt x="21858" y="10983"/>
                    </a:cubicBezTo>
                    <a:cubicBezTo>
                      <a:pt x="22003" y="11446"/>
                      <a:pt x="22104" y="11921"/>
                      <a:pt x="22159" y="12405"/>
                    </a:cubicBezTo>
                    <a:cubicBezTo>
                      <a:pt x="22159" y="12418"/>
                      <a:pt x="22159" y="12431"/>
                      <a:pt x="22165" y="12442"/>
                    </a:cubicBezTo>
                    <a:cubicBezTo>
                      <a:pt x="22175" y="12532"/>
                      <a:pt x="22183" y="12619"/>
                      <a:pt x="22188" y="12706"/>
                    </a:cubicBezTo>
                    <a:cubicBezTo>
                      <a:pt x="22194" y="12796"/>
                      <a:pt x="22204" y="12896"/>
                      <a:pt x="22209" y="12994"/>
                    </a:cubicBezTo>
                    <a:cubicBezTo>
                      <a:pt x="22212" y="13139"/>
                      <a:pt x="22217" y="13287"/>
                      <a:pt x="22217" y="13438"/>
                    </a:cubicBezTo>
                    <a:cubicBezTo>
                      <a:pt x="22217" y="13721"/>
                      <a:pt x="22202" y="14006"/>
                      <a:pt x="22170" y="14289"/>
                    </a:cubicBezTo>
                    <a:lnTo>
                      <a:pt x="22172" y="14286"/>
                    </a:lnTo>
                    <a:lnTo>
                      <a:pt x="22172" y="14286"/>
                    </a:lnTo>
                    <a:cubicBezTo>
                      <a:pt x="22138" y="14659"/>
                      <a:pt x="22080" y="15029"/>
                      <a:pt x="21995" y="15391"/>
                    </a:cubicBezTo>
                    <a:cubicBezTo>
                      <a:pt x="21887" y="15866"/>
                      <a:pt x="21734" y="16331"/>
                      <a:pt x="21538" y="16778"/>
                    </a:cubicBezTo>
                    <a:cubicBezTo>
                      <a:pt x="21293" y="17341"/>
                      <a:pt x="20983" y="17875"/>
                      <a:pt x="20619" y="18366"/>
                    </a:cubicBezTo>
                    <a:cubicBezTo>
                      <a:pt x="20331" y="18752"/>
                      <a:pt x="20011" y="19111"/>
                      <a:pt x="19660" y="19439"/>
                    </a:cubicBezTo>
                    <a:cubicBezTo>
                      <a:pt x="19657" y="19433"/>
                      <a:pt x="19657" y="19423"/>
                      <a:pt x="19652" y="19418"/>
                    </a:cubicBezTo>
                    <a:cubicBezTo>
                      <a:pt x="19353" y="18857"/>
                      <a:pt x="18965" y="18353"/>
                      <a:pt x="18497" y="17925"/>
                    </a:cubicBezTo>
                    <a:cubicBezTo>
                      <a:pt x="18193" y="17645"/>
                      <a:pt x="17863" y="17399"/>
                      <a:pt x="17509" y="17188"/>
                    </a:cubicBezTo>
                    <a:cubicBezTo>
                      <a:pt x="16568" y="16627"/>
                      <a:pt x="15511" y="16345"/>
                      <a:pt x="14349" y="16345"/>
                    </a:cubicBezTo>
                    <a:cubicBezTo>
                      <a:pt x="14340" y="16345"/>
                      <a:pt x="14330" y="16345"/>
                      <a:pt x="14321" y="16345"/>
                    </a:cubicBezTo>
                    <a:cubicBezTo>
                      <a:pt x="13954" y="16345"/>
                      <a:pt x="13589" y="16376"/>
                      <a:pt x="13228" y="16440"/>
                    </a:cubicBezTo>
                    <a:lnTo>
                      <a:pt x="13228" y="16440"/>
                    </a:lnTo>
                    <a:cubicBezTo>
                      <a:pt x="12993" y="16481"/>
                      <a:pt x="12760" y="16536"/>
                      <a:pt x="12531" y="16604"/>
                    </a:cubicBezTo>
                    <a:cubicBezTo>
                      <a:pt x="12531" y="16604"/>
                      <a:pt x="12531" y="16604"/>
                      <a:pt x="12531" y="16604"/>
                    </a:cubicBezTo>
                    <a:lnTo>
                      <a:pt x="12531" y="16604"/>
                    </a:lnTo>
                    <a:cubicBezTo>
                      <a:pt x="12155" y="16715"/>
                      <a:pt x="11793" y="16860"/>
                      <a:pt x="11450" y="17042"/>
                    </a:cubicBezTo>
                    <a:cubicBezTo>
                      <a:pt x="11276" y="17129"/>
                      <a:pt x="11106" y="17227"/>
                      <a:pt x="10945" y="17333"/>
                    </a:cubicBezTo>
                    <a:cubicBezTo>
                      <a:pt x="9991" y="17959"/>
                      <a:pt x="9249" y="18855"/>
                      <a:pt x="8810" y="19906"/>
                    </a:cubicBezTo>
                    <a:cubicBezTo>
                      <a:pt x="8805" y="19914"/>
                      <a:pt x="8805" y="19920"/>
                      <a:pt x="8802" y="19930"/>
                    </a:cubicBezTo>
                    <a:cubicBezTo>
                      <a:pt x="7846" y="19190"/>
                      <a:pt x="7088" y="18255"/>
                      <a:pt x="6527" y="17124"/>
                    </a:cubicBezTo>
                    <a:cubicBezTo>
                      <a:pt x="6517" y="17100"/>
                      <a:pt x="6504" y="17082"/>
                      <a:pt x="6493" y="17055"/>
                    </a:cubicBezTo>
                    <a:cubicBezTo>
                      <a:pt x="6136" y="16316"/>
                      <a:pt x="5896" y="15525"/>
                      <a:pt x="5788" y="14709"/>
                    </a:cubicBezTo>
                    <a:cubicBezTo>
                      <a:pt x="5764" y="14569"/>
                      <a:pt x="5748" y="14426"/>
                      <a:pt x="5735" y="14286"/>
                    </a:cubicBezTo>
                    <a:cubicBezTo>
                      <a:pt x="5719" y="14165"/>
                      <a:pt x="5711" y="14043"/>
                      <a:pt x="5706" y="13916"/>
                    </a:cubicBezTo>
                    <a:cubicBezTo>
                      <a:pt x="5695" y="13760"/>
                      <a:pt x="5690" y="13599"/>
                      <a:pt x="5690" y="13438"/>
                    </a:cubicBezTo>
                    <a:lnTo>
                      <a:pt x="5690" y="13361"/>
                    </a:lnTo>
                    <a:cubicBezTo>
                      <a:pt x="5690" y="13235"/>
                      <a:pt x="5695" y="13116"/>
                      <a:pt x="5700" y="12994"/>
                    </a:cubicBezTo>
                    <a:cubicBezTo>
                      <a:pt x="5706" y="12862"/>
                      <a:pt x="5716" y="12738"/>
                      <a:pt x="5729" y="12606"/>
                    </a:cubicBezTo>
                    <a:cubicBezTo>
                      <a:pt x="5737" y="12476"/>
                      <a:pt x="5756" y="12344"/>
                      <a:pt x="5780" y="12215"/>
                    </a:cubicBezTo>
                    <a:cubicBezTo>
                      <a:pt x="5869" y="11522"/>
                      <a:pt x="6054" y="10846"/>
                      <a:pt x="6329" y="10201"/>
                    </a:cubicBezTo>
                    <a:cubicBezTo>
                      <a:pt x="6332" y="10188"/>
                      <a:pt x="6340" y="10175"/>
                      <a:pt x="6348" y="10162"/>
                    </a:cubicBezTo>
                    <a:cubicBezTo>
                      <a:pt x="6504" y="9797"/>
                      <a:pt x="6683" y="9446"/>
                      <a:pt x="6889" y="9105"/>
                    </a:cubicBezTo>
                    <a:cubicBezTo>
                      <a:pt x="7706" y="7762"/>
                      <a:pt x="8898" y="6684"/>
                      <a:pt x="10316" y="6003"/>
                    </a:cubicBezTo>
                    <a:cubicBezTo>
                      <a:pt x="10443" y="5939"/>
                      <a:pt x="10575" y="5881"/>
                      <a:pt x="10707" y="5823"/>
                    </a:cubicBezTo>
                    <a:cubicBezTo>
                      <a:pt x="11474" y="5493"/>
                      <a:pt x="12293" y="5287"/>
                      <a:pt x="13128" y="5215"/>
                    </a:cubicBezTo>
                    <a:cubicBezTo>
                      <a:pt x="13252" y="5199"/>
                      <a:pt x="13384" y="5191"/>
                      <a:pt x="13516" y="5186"/>
                    </a:cubicBezTo>
                    <a:cubicBezTo>
                      <a:pt x="13662" y="5181"/>
                      <a:pt x="13810" y="5176"/>
                      <a:pt x="13955" y="5176"/>
                    </a:cubicBezTo>
                    <a:close/>
                    <a:moveTo>
                      <a:pt x="14346" y="20715"/>
                    </a:moveTo>
                    <a:cubicBezTo>
                      <a:pt x="14618" y="20715"/>
                      <a:pt x="14853" y="20794"/>
                      <a:pt x="15044" y="20955"/>
                    </a:cubicBezTo>
                    <a:cubicBezTo>
                      <a:pt x="15234" y="21106"/>
                      <a:pt x="15366" y="21320"/>
                      <a:pt x="15419" y="21558"/>
                    </a:cubicBezTo>
                    <a:cubicBezTo>
                      <a:pt x="14933" y="21642"/>
                      <a:pt x="14441" y="21685"/>
                      <a:pt x="13950" y="21685"/>
                    </a:cubicBezTo>
                    <a:lnTo>
                      <a:pt x="13582" y="21685"/>
                    </a:lnTo>
                    <a:cubicBezTo>
                      <a:pt x="13469" y="21685"/>
                      <a:pt x="13352" y="21674"/>
                      <a:pt x="13231" y="21666"/>
                    </a:cubicBezTo>
                    <a:cubicBezTo>
                      <a:pt x="13265" y="21399"/>
                      <a:pt x="13397" y="21156"/>
                      <a:pt x="13601" y="20985"/>
                    </a:cubicBezTo>
                    <a:cubicBezTo>
                      <a:pt x="13807" y="20805"/>
                      <a:pt x="14055" y="20715"/>
                      <a:pt x="14346" y="20715"/>
                    </a:cubicBezTo>
                    <a:close/>
                    <a:moveTo>
                      <a:pt x="4118" y="22509"/>
                    </a:moveTo>
                    <a:cubicBezTo>
                      <a:pt x="4234" y="22633"/>
                      <a:pt x="4340" y="22765"/>
                      <a:pt x="4464" y="22892"/>
                    </a:cubicBezTo>
                    <a:cubicBezTo>
                      <a:pt x="4910" y="23336"/>
                      <a:pt x="5389" y="23746"/>
                      <a:pt x="5893" y="24121"/>
                    </a:cubicBezTo>
                    <a:cubicBezTo>
                      <a:pt x="5938" y="24153"/>
                      <a:pt x="5986" y="24192"/>
                      <a:pt x="6036" y="24227"/>
                    </a:cubicBezTo>
                    <a:cubicBezTo>
                      <a:pt x="5867" y="24319"/>
                      <a:pt x="5690" y="24390"/>
                      <a:pt x="5507" y="24446"/>
                    </a:cubicBezTo>
                    <a:cubicBezTo>
                      <a:pt x="5314" y="24500"/>
                      <a:pt x="5130" y="24527"/>
                      <a:pt x="4963" y="24527"/>
                    </a:cubicBezTo>
                    <a:cubicBezTo>
                      <a:pt x="4786" y="24527"/>
                      <a:pt x="4626" y="24497"/>
                      <a:pt x="4490" y="24435"/>
                    </a:cubicBezTo>
                    <a:cubicBezTo>
                      <a:pt x="4419" y="24409"/>
                      <a:pt x="4350" y="24369"/>
                      <a:pt x="4292" y="24319"/>
                    </a:cubicBezTo>
                    <a:cubicBezTo>
                      <a:pt x="4131" y="24179"/>
                      <a:pt x="3917" y="23925"/>
                      <a:pt x="3927" y="23384"/>
                    </a:cubicBezTo>
                    <a:cubicBezTo>
                      <a:pt x="3933" y="23101"/>
                      <a:pt x="4004" y="22794"/>
                      <a:pt x="4118" y="22509"/>
                    </a:cubicBezTo>
                    <a:close/>
                    <a:moveTo>
                      <a:pt x="13932" y="1"/>
                    </a:moveTo>
                    <a:cubicBezTo>
                      <a:pt x="12733" y="1"/>
                      <a:pt x="11533" y="163"/>
                      <a:pt x="10367" y="488"/>
                    </a:cubicBezTo>
                    <a:cubicBezTo>
                      <a:pt x="9513" y="723"/>
                      <a:pt x="8683" y="1046"/>
                      <a:pt x="7891" y="1445"/>
                    </a:cubicBezTo>
                    <a:cubicBezTo>
                      <a:pt x="7645" y="1566"/>
                      <a:pt x="7407" y="1698"/>
                      <a:pt x="7175" y="1836"/>
                    </a:cubicBezTo>
                    <a:cubicBezTo>
                      <a:pt x="6186" y="2412"/>
                      <a:pt x="5278" y="3115"/>
                      <a:pt x="4472" y="3928"/>
                    </a:cubicBezTo>
                    <a:cubicBezTo>
                      <a:pt x="4305" y="4100"/>
                      <a:pt x="4141" y="4275"/>
                      <a:pt x="3985" y="4449"/>
                    </a:cubicBezTo>
                    <a:cubicBezTo>
                      <a:pt x="3378" y="5125"/>
                      <a:pt x="2844" y="5860"/>
                      <a:pt x="2392" y="6645"/>
                    </a:cubicBezTo>
                    <a:cubicBezTo>
                      <a:pt x="2242" y="6904"/>
                      <a:pt x="2099" y="7171"/>
                      <a:pt x="1969" y="7437"/>
                    </a:cubicBezTo>
                    <a:cubicBezTo>
                      <a:pt x="1584" y="8209"/>
                      <a:pt x="1277" y="9017"/>
                      <a:pt x="1052" y="9850"/>
                    </a:cubicBezTo>
                    <a:cubicBezTo>
                      <a:pt x="875" y="10495"/>
                      <a:pt x="749" y="11152"/>
                      <a:pt x="672" y="11816"/>
                    </a:cubicBezTo>
                    <a:cubicBezTo>
                      <a:pt x="606" y="12349"/>
                      <a:pt x="574" y="12883"/>
                      <a:pt x="577" y="13420"/>
                    </a:cubicBezTo>
                    <a:cubicBezTo>
                      <a:pt x="574" y="14093"/>
                      <a:pt x="622" y="14767"/>
                      <a:pt x="717" y="15433"/>
                    </a:cubicBezTo>
                    <a:cubicBezTo>
                      <a:pt x="875" y="16532"/>
                      <a:pt x="1179" y="17608"/>
                      <a:pt x="1618" y="18628"/>
                    </a:cubicBezTo>
                    <a:cubicBezTo>
                      <a:pt x="1671" y="18754"/>
                      <a:pt x="1734" y="18871"/>
                      <a:pt x="1792" y="18997"/>
                    </a:cubicBezTo>
                    <a:cubicBezTo>
                      <a:pt x="1525" y="19288"/>
                      <a:pt x="1285" y="19603"/>
                      <a:pt x="1076" y="19938"/>
                    </a:cubicBezTo>
                    <a:cubicBezTo>
                      <a:pt x="479" y="20884"/>
                      <a:pt x="99" y="21999"/>
                      <a:pt x="40" y="23093"/>
                    </a:cubicBezTo>
                    <a:cubicBezTo>
                      <a:pt x="35" y="23167"/>
                      <a:pt x="30" y="23236"/>
                      <a:pt x="30" y="23307"/>
                    </a:cubicBezTo>
                    <a:cubicBezTo>
                      <a:pt x="1" y="24871"/>
                      <a:pt x="609" y="26280"/>
                      <a:pt x="1739" y="27257"/>
                    </a:cubicBezTo>
                    <a:cubicBezTo>
                      <a:pt x="2625" y="28026"/>
                      <a:pt x="3745" y="28425"/>
                      <a:pt x="4947" y="28425"/>
                    </a:cubicBezTo>
                    <a:cubicBezTo>
                      <a:pt x="5505" y="28423"/>
                      <a:pt x="6060" y="28341"/>
                      <a:pt x="6593" y="28182"/>
                    </a:cubicBezTo>
                    <a:cubicBezTo>
                      <a:pt x="7788" y="27836"/>
                      <a:pt x="8887" y="27146"/>
                      <a:pt x="9843" y="26187"/>
                    </a:cubicBezTo>
                    <a:cubicBezTo>
                      <a:pt x="11148" y="26602"/>
                      <a:pt x="12510" y="26814"/>
                      <a:pt x="13883" y="26814"/>
                    </a:cubicBezTo>
                    <a:cubicBezTo>
                      <a:pt x="13900" y="26814"/>
                      <a:pt x="13917" y="26814"/>
                      <a:pt x="13934" y="26813"/>
                    </a:cubicBezTo>
                    <a:cubicBezTo>
                      <a:pt x="14756" y="26811"/>
                      <a:pt x="15577" y="26734"/>
                      <a:pt x="16388" y="26584"/>
                    </a:cubicBezTo>
                    <a:cubicBezTo>
                      <a:pt x="16587" y="27128"/>
                      <a:pt x="16875" y="27638"/>
                      <a:pt x="17239" y="28090"/>
                    </a:cubicBezTo>
                    <a:cubicBezTo>
                      <a:pt x="17601" y="28539"/>
                      <a:pt x="18027" y="28930"/>
                      <a:pt x="18505" y="29252"/>
                    </a:cubicBezTo>
                    <a:cubicBezTo>
                      <a:pt x="18996" y="29583"/>
                      <a:pt x="19530" y="29839"/>
                      <a:pt x="20093" y="30019"/>
                    </a:cubicBezTo>
                    <a:cubicBezTo>
                      <a:pt x="20682" y="30204"/>
                      <a:pt x="21293" y="30304"/>
                      <a:pt x="21911" y="30315"/>
                    </a:cubicBezTo>
                    <a:lnTo>
                      <a:pt x="22011" y="30315"/>
                    </a:lnTo>
                    <a:cubicBezTo>
                      <a:pt x="22017" y="30315"/>
                      <a:pt x="22023" y="30315"/>
                      <a:pt x="22029" y="30315"/>
                    </a:cubicBezTo>
                    <a:cubicBezTo>
                      <a:pt x="22314" y="30315"/>
                      <a:pt x="22595" y="30254"/>
                      <a:pt x="22854" y="30140"/>
                    </a:cubicBezTo>
                    <a:cubicBezTo>
                      <a:pt x="23372" y="29918"/>
                      <a:pt x="23782" y="29503"/>
                      <a:pt x="23998" y="28985"/>
                    </a:cubicBezTo>
                    <a:cubicBezTo>
                      <a:pt x="24117" y="28716"/>
                      <a:pt x="24175" y="28425"/>
                      <a:pt x="24175" y="28135"/>
                    </a:cubicBezTo>
                    <a:cubicBezTo>
                      <a:pt x="24175" y="27839"/>
                      <a:pt x="24117" y="27545"/>
                      <a:pt x="23998" y="27276"/>
                    </a:cubicBezTo>
                    <a:cubicBezTo>
                      <a:pt x="23903" y="27046"/>
                      <a:pt x="23768" y="26837"/>
                      <a:pt x="23599" y="26652"/>
                    </a:cubicBezTo>
                    <a:cubicBezTo>
                      <a:pt x="23581" y="26628"/>
                      <a:pt x="23557" y="26607"/>
                      <a:pt x="23536" y="26584"/>
                    </a:cubicBezTo>
                    <a:cubicBezTo>
                      <a:pt x="23340" y="26391"/>
                      <a:pt x="23108" y="26232"/>
                      <a:pt x="22854" y="26121"/>
                    </a:cubicBezTo>
                    <a:cubicBezTo>
                      <a:pt x="22595" y="26007"/>
                      <a:pt x="22314" y="25947"/>
                      <a:pt x="22029" y="25947"/>
                    </a:cubicBezTo>
                    <a:cubicBezTo>
                      <a:pt x="22023" y="25947"/>
                      <a:pt x="22017" y="25947"/>
                      <a:pt x="22011" y="25947"/>
                    </a:cubicBezTo>
                    <a:cubicBezTo>
                      <a:pt x="21694" y="25947"/>
                      <a:pt x="21433" y="25849"/>
                      <a:pt x="21219" y="25651"/>
                    </a:cubicBezTo>
                    <a:cubicBezTo>
                      <a:pt x="21005" y="25453"/>
                      <a:pt x="20899" y="25191"/>
                      <a:pt x="20899" y="24877"/>
                    </a:cubicBezTo>
                    <a:cubicBezTo>
                      <a:pt x="22833" y="23690"/>
                      <a:pt x="24445" y="22044"/>
                      <a:pt x="25589" y="20083"/>
                    </a:cubicBezTo>
                    <a:cubicBezTo>
                      <a:pt x="25753" y="19795"/>
                      <a:pt x="25914" y="19500"/>
                      <a:pt x="26057" y="19198"/>
                    </a:cubicBezTo>
                    <a:cubicBezTo>
                      <a:pt x="26411" y="18469"/>
                      <a:pt x="26696" y="17711"/>
                      <a:pt x="26907" y="16929"/>
                    </a:cubicBezTo>
                    <a:cubicBezTo>
                      <a:pt x="27024" y="16511"/>
                      <a:pt x="27116" y="16088"/>
                      <a:pt x="27185" y="15663"/>
                    </a:cubicBezTo>
                    <a:cubicBezTo>
                      <a:pt x="27312" y="14920"/>
                      <a:pt x="27373" y="14170"/>
                      <a:pt x="27370" y="13417"/>
                    </a:cubicBezTo>
                    <a:cubicBezTo>
                      <a:pt x="27373" y="12674"/>
                      <a:pt x="27309" y="11935"/>
                      <a:pt x="27182" y="11205"/>
                    </a:cubicBezTo>
                    <a:cubicBezTo>
                      <a:pt x="27111" y="10748"/>
                      <a:pt x="27011" y="10296"/>
                      <a:pt x="26886" y="9852"/>
                    </a:cubicBezTo>
                    <a:cubicBezTo>
                      <a:pt x="26760" y="9409"/>
                      <a:pt x="26614" y="8975"/>
                      <a:pt x="26448" y="8550"/>
                    </a:cubicBezTo>
                    <a:cubicBezTo>
                      <a:pt x="25499" y="6129"/>
                      <a:pt x="23871" y="4031"/>
                      <a:pt x="21758" y="2517"/>
                    </a:cubicBezTo>
                    <a:cubicBezTo>
                      <a:pt x="21417" y="2274"/>
                      <a:pt x="21065" y="2044"/>
                      <a:pt x="20701" y="1836"/>
                    </a:cubicBezTo>
                    <a:cubicBezTo>
                      <a:pt x="19691" y="1254"/>
                      <a:pt x="18616" y="800"/>
                      <a:pt x="17496" y="488"/>
                    </a:cubicBezTo>
                    <a:cubicBezTo>
                      <a:pt x="16330" y="163"/>
                      <a:pt x="15131" y="1"/>
                      <a:pt x="139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626;p71"/>
              <p:cNvSpPr/>
              <p:nvPr/>
            </p:nvSpPr>
            <p:spPr>
              <a:xfrm>
                <a:off x="3328525" y="3190275"/>
                <a:ext cx="561600" cy="182725"/>
              </a:xfrm>
              <a:custGeom>
                <a:avLst/>
                <a:gdLst/>
                <a:ahLst/>
                <a:cxnLst/>
                <a:rect l="l" t="t" r="r" b="b"/>
                <a:pathLst>
                  <a:path w="22464" h="7309" extrusionOk="0">
                    <a:moveTo>
                      <a:pt x="8215" y="1"/>
                    </a:moveTo>
                    <a:cubicBezTo>
                      <a:pt x="7301" y="1"/>
                      <a:pt x="6667" y="176"/>
                      <a:pt x="6171" y="314"/>
                    </a:cubicBezTo>
                    <a:cubicBezTo>
                      <a:pt x="5827" y="406"/>
                      <a:pt x="5600" y="468"/>
                      <a:pt x="5277" y="468"/>
                    </a:cubicBezTo>
                    <a:cubicBezTo>
                      <a:pt x="5127" y="468"/>
                      <a:pt x="4956" y="454"/>
                      <a:pt x="4744" y="425"/>
                    </a:cubicBezTo>
                    <a:cubicBezTo>
                      <a:pt x="4361" y="370"/>
                      <a:pt x="4120" y="304"/>
                      <a:pt x="3906" y="206"/>
                    </a:cubicBezTo>
                    <a:cubicBezTo>
                      <a:pt x="3663" y="327"/>
                      <a:pt x="3425" y="460"/>
                      <a:pt x="3190" y="594"/>
                    </a:cubicBezTo>
                    <a:cubicBezTo>
                      <a:pt x="2202" y="1173"/>
                      <a:pt x="1293" y="1876"/>
                      <a:pt x="487" y="2690"/>
                    </a:cubicBezTo>
                    <a:cubicBezTo>
                      <a:pt x="323" y="2859"/>
                      <a:pt x="157" y="3036"/>
                      <a:pt x="1" y="3210"/>
                    </a:cubicBezTo>
                    <a:cubicBezTo>
                      <a:pt x="516" y="3303"/>
                      <a:pt x="735" y="3435"/>
                      <a:pt x="1132" y="3673"/>
                    </a:cubicBezTo>
                    <a:cubicBezTo>
                      <a:pt x="1739" y="4043"/>
                      <a:pt x="2572" y="4545"/>
                      <a:pt x="4141" y="4764"/>
                    </a:cubicBezTo>
                    <a:cubicBezTo>
                      <a:pt x="4564" y="4824"/>
                      <a:pt x="4940" y="4849"/>
                      <a:pt x="5278" y="4849"/>
                    </a:cubicBezTo>
                    <a:cubicBezTo>
                      <a:pt x="5679" y="4849"/>
                      <a:pt x="6026" y="4814"/>
                      <a:pt x="6332" y="4764"/>
                    </a:cubicBezTo>
                    <a:cubicBezTo>
                      <a:pt x="6456" y="4700"/>
                      <a:pt x="6588" y="4642"/>
                      <a:pt x="6720" y="4582"/>
                    </a:cubicBezTo>
                    <a:cubicBezTo>
                      <a:pt x="7489" y="4251"/>
                      <a:pt x="8308" y="4045"/>
                      <a:pt x="9141" y="3974"/>
                    </a:cubicBezTo>
                    <a:cubicBezTo>
                      <a:pt x="9267" y="3961"/>
                      <a:pt x="9400" y="3950"/>
                      <a:pt x="9532" y="3945"/>
                    </a:cubicBezTo>
                    <a:cubicBezTo>
                      <a:pt x="9677" y="3939"/>
                      <a:pt x="9820" y="3934"/>
                      <a:pt x="9970" y="3934"/>
                    </a:cubicBezTo>
                    <a:cubicBezTo>
                      <a:pt x="10121" y="3934"/>
                      <a:pt x="10271" y="3939"/>
                      <a:pt x="10422" y="3945"/>
                    </a:cubicBezTo>
                    <a:cubicBezTo>
                      <a:pt x="10567" y="3953"/>
                      <a:pt x="10715" y="3963"/>
                      <a:pt x="10855" y="3979"/>
                    </a:cubicBezTo>
                    <a:cubicBezTo>
                      <a:pt x="11664" y="4058"/>
                      <a:pt x="12454" y="4262"/>
                      <a:pt x="13199" y="4582"/>
                    </a:cubicBezTo>
                    <a:cubicBezTo>
                      <a:pt x="13321" y="4634"/>
                      <a:pt x="13437" y="4687"/>
                      <a:pt x="13553" y="4748"/>
                    </a:cubicBezTo>
                    <a:cubicBezTo>
                      <a:pt x="13557" y="4750"/>
                      <a:pt x="13561" y="4752"/>
                      <a:pt x="13564" y="4752"/>
                    </a:cubicBezTo>
                    <a:cubicBezTo>
                      <a:pt x="13566" y="4752"/>
                      <a:pt x="13568" y="4751"/>
                      <a:pt x="13569" y="4751"/>
                    </a:cubicBezTo>
                    <a:cubicBezTo>
                      <a:pt x="13733" y="4835"/>
                      <a:pt x="13899" y="4917"/>
                      <a:pt x="14055" y="5010"/>
                    </a:cubicBezTo>
                    <a:cubicBezTo>
                      <a:pt x="14203" y="5092"/>
                      <a:pt x="14349" y="5176"/>
                      <a:pt x="14486" y="5269"/>
                    </a:cubicBezTo>
                    <a:cubicBezTo>
                      <a:pt x="14499" y="5277"/>
                      <a:pt x="14507" y="5287"/>
                      <a:pt x="14518" y="5292"/>
                    </a:cubicBezTo>
                    <a:cubicBezTo>
                      <a:pt x="14843" y="5501"/>
                      <a:pt x="15152" y="5734"/>
                      <a:pt x="15442" y="5990"/>
                    </a:cubicBezTo>
                    <a:cubicBezTo>
                      <a:pt x="15770" y="5929"/>
                      <a:pt x="16048" y="5858"/>
                      <a:pt x="16296" y="5789"/>
                    </a:cubicBezTo>
                    <a:cubicBezTo>
                      <a:pt x="16632" y="5696"/>
                      <a:pt x="16856" y="5632"/>
                      <a:pt x="17176" y="5632"/>
                    </a:cubicBezTo>
                    <a:cubicBezTo>
                      <a:pt x="17327" y="5632"/>
                      <a:pt x="17500" y="5646"/>
                      <a:pt x="17715" y="5678"/>
                    </a:cubicBezTo>
                    <a:cubicBezTo>
                      <a:pt x="18391" y="5768"/>
                      <a:pt x="18611" y="5905"/>
                      <a:pt x="19060" y="6172"/>
                    </a:cubicBezTo>
                    <a:cubicBezTo>
                      <a:pt x="19665" y="6542"/>
                      <a:pt x="20497" y="7044"/>
                      <a:pt x="22064" y="7264"/>
                    </a:cubicBezTo>
                    <a:cubicBezTo>
                      <a:pt x="22198" y="7282"/>
                      <a:pt x="22338" y="7295"/>
                      <a:pt x="22462" y="7306"/>
                    </a:cubicBezTo>
                    <a:lnTo>
                      <a:pt x="22462" y="7306"/>
                    </a:lnTo>
                    <a:cubicBezTo>
                      <a:pt x="21519" y="4884"/>
                      <a:pt x="19889" y="2790"/>
                      <a:pt x="17773" y="1276"/>
                    </a:cubicBezTo>
                    <a:cubicBezTo>
                      <a:pt x="17559" y="1259"/>
                      <a:pt x="17359" y="1252"/>
                      <a:pt x="17171" y="1252"/>
                    </a:cubicBezTo>
                    <a:cubicBezTo>
                      <a:pt x="16260" y="1252"/>
                      <a:pt x="15630" y="1426"/>
                      <a:pt x="15131" y="1564"/>
                    </a:cubicBezTo>
                    <a:cubicBezTo>
                      <a:pt x="14787" y="1656"/>
                      <a:pt x="14563" y="1717"/>
                      <a:pt x="14241" y="1717"/>
                    </a:cubicBezTo>
                    <a:cubicBezTo>
                      <a:pt x="14092" y="1717"/>
                      <a:pt x="13921" y="1704"/>
                      <a:pt x="13709" y="1675"/>
                    </a:cubicBezTo>
                    <a:cubicBezTo>
                      <a:pt x="13038" y="1585"/>
                      <a:pt x="12813" y="1448"/>
                      <a:pt x="12369" y="1181"/>
                    </a:cubicBezTo>
                    <a:cubicBezTo>
                      <a:pt x="11762" y="811"/>
                      <a:pt x="10929" y="304"/>
                      <a:pt x="9360" y="84"/>
                    </a:cubicBezTo>
                    <a:cubicBezTo>
                      <a:pt x="8935" y="25"/>
                      <a:pt x="8555" y="1"/>
                      <a:pt x="8215" y="1"/>
                    </a:cubicBezTo>
                    <a:close/>
                    <a:moveTo>
                      <a:pt x="22462" y="7306"/>
                    </a:moveTo>
                    <a:cubicBezTo>
                      <a:pt x="22462" y="7307"/>
                      <a:pt x="22463" y="7308"/>
                      <a:pt x="22463" y="7308"/>
                    </a:cubicBezTo>
                    <a:lnTo>
                      <a:pt x="22463" y="7306"/>
                    </a:lnTo>
                    <a:cubicBezTo>
                      <a:pt x="22463" y="7306"/>
                      <a:pt x="22462" y="7306"/>
                      <a:pt x="22462" y="73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627;p71"/>
              <p:cNvSpPr/>
              <p:nvPr/>
            </p:nvSpPr>
            <p:spPr>
              <a:xfrm>
                <a:off x="3245700" y="3345175"/>
                <a:ext cx="15540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5922" extrusionOk="0">
                    <a:moveTo>
                      <a:pt x="1295" y="0"/>
                    </a:moveTo>
                    <a:cubicBezTo>
                      <a:pt x="912" y="772"/>
                      <a:pt x="605" y="1577"/>
                      <a:pt x="381" y="2410"/>
                    </a:cubicBezTo>
                    <a:cubicBezTo>
                      <a:pt x="201" y="3055"/>
                      <a:pt x="74" y="3712"/>
                      <a:pt x="0" y="4378"/>
                    </a:cubicBezTo>
                    <a:cubicBezTo>
                      <a:pt x="136" y="4352"/>
                      <a:pt x="271" y="4337"/>
                      <a:pt x="426" y="4337"/>
                    </a:cubicBezTo>
                    <a:cubicBezTo>
                      <a:pt x="582" y="4337"/>
                      <a:pt x="760" y="4352"/>
                      <a:pt x="983" y="4384"/>
                    </a:cubicBezTo>
                    <a:cubicBezTo>
                      <a:pt x="1657" y="4473"/>
                      <a:pt x="1879" y="4611"/>
                      <a:pt x="2323" y="4878"/>
                    </a:cubicBezTo>
                    <a:cubicBezTo>
                      <a:pt x="2888" y="5224"/>
                      <a:pt x="3652" y="5681"/>
                      <a:pt x="5015" y="5921"/>
                    </a:cubicBezTo>
                    <a:cubicBezTo>
                      <a:pt x="5015" y="5795"/>
                      <a:pt x="5021" y="5676"/>
                      <a:pt x="5026" y="5554"/>
                    </a:cubicBezTo>
                    <a:cubicBezTo>
                      <a:pt x="5031" y="5425"/>
                      <a:pt x="5039" y="5298"/>
                      <a:pt x="5055" y="5166"/>
                    </a:cubicBezTo>
                    <a:cubicBezTo>
                      <a:pt x="5063" y="5034"/>
                      <a:pt x="5079" y="4904"/>
                      <a:pt x="5103" y="4775"/>
                    </a:cubicBezTo>
                    <a:cubicBezTo>
                      <a:pt x="5195" y="4082"/>
                      <a:pt x="5380" y="3403"/>
                      <a:pt x="5655" y="2761"/>
                    </a:cubicBezTo>
                    <a:cubicBezTo>
                      <a:pt x="5816" y="2383"/>
                      <a:pt x="6004" y="2016"/>
                      <a:pt x="6215" y="1665"/>
                    </a:cubicBezTo>
                    <a:cubicBezTo>
                      <a:pt x="6133" y="1657"/>
                      <a:pt x="6041" y="1646"/>
                      <a:pt x="5938" y="1633"/>
                    </a:cubicBezTo>
                    <a:cubicBezTo>
                      <a:pt x="5266" y="1540"/>
                      <a:pt x="5042" y="1403"/>
                      <a:pt x="4598" y="1128"/>
                    </a:cubicBezTo>
                    <a:cubicBezTo>
                      <a:pt x="3988" y="766"/>
                      <a:pt x="3155" y="256"/>
                      <a:pt x="1588" y="40"/>
                    </a:cubicBezTo>
                    <a:cubicBezTo>
                      <a:pt x="1485" y="24"/>
                      <a:pt x="1388" y="13"/>
                      <a:pt x="12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628;p71"/>
              <p:cNvSpPr/>
              <p:nvPr/>
            </p:nvSpPr>
            <p:spPr>
              <a:xfrm>
                <a:off x="3769475" y="3417025"/>
                <a:ext cx="143750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5750" h="568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72" y="672"/>
                      <a:pt x="452" y="1375"/>
                      <a:pt x="537" y="2094"/>
                    </a:cubicBezTo>
                    <a:cubicBezTo>
                      <a:pt x="534" y="2107"/>
                      <a:pt x="537" y="2120"/>
                      <a:pt x="542" y="2133"/>
                    </a:cubicBezTo>
                    <a:cubicBezTo>
                      <a:pt x="550" y="2223"/>
                      <a:pt x="555" y="2305"/>
                      <a:pt x="566" y="2397"/>
                    </a:cubicBezTo>
                    <a:cubicBezTo>
                      <a:pt x="576" y="2490"/>
                      <a:pt x="579" y="2585"/>
                      <a:pt x="584" y="2685"/>
                    </a:cubicBezTo>
                    <a:cubicBezTo>
                      <a:pt x="589" y="2831"/>
                      <a:pt x="595" y="2976"/>
                      <a:pt x="595" y="3127"/>
                    </a:cubicBezTo>
                    <a:cubicBezTo>
                      <a:pt x="589" y="3785"/>
                      <a:pt x="515" y="4440"/>
                      <a:pt x="375" y="5079"/>
                    </a:cubicBezTo>
                    <a:cubicBezTo>
                      <a:pt x="867" y="5293"/>
                      <a:pt x="1485" y="5484"/>
                      <a:pt x="2310" y="5603"/>
                    </a:cubicBezTo>
                    <a:cubicBezTo>
                      <a:pt x="2734" y="5661"/>
                      <a:pt x="3112" y="5685"/>
                      <a:pt x="3452" y="5685"/>
                    </a:cubicBezTo>
                    <a:cubicBezTo>
                      <a:pt x="4367" y="5685"/>
                      <a:pt x="5002" y="5511"/>
                      <a:pt x="5499" y="5373"/>
                    </a:cubicBezTo>
                    <a:cubicBezTo>
                      <a:pt x="5520" y="5367"/>
                      <a:pt x="5541" y="5362"/>
                      <a:pt x="5562" y="5354"/>
                    </a:cubicBezTo>
                    <a:cubicBezTo>
                      <a:pt x="5686" y="4612"/>
                      <a:pt x="5750" y="3859"/>
                      <a:pt x="5747" y="3108"/>
                    </a:cubicBezTo>
                    <a:cubicBezTo>
                      <a:pt x="5750" y="2363"/>
                      <a:pt x="5686" y="1623"/>
                      <a:pt x="5562" y="891"/>
                    </a:cubicBezTo>
                    <a:cubicBezTo>
                      <a:pt x="5066" y="952"/>
                      <a:pt x="4674" y="1058"/>
                      <a:pt x="4344" y="1150"/>
                    </a:cubicBezTo>
                    <a:cubicBezTo>
                      <a:pt x="4001" y="1242"/>
                      <a:pt x="3773" y="1306"/>
                      <a:pt x="3448" y="1306"/>
                    </a:cubicBezTo>
                    <a:cubicBezTo>
                      <a:pt x="3297" y="1306"/>
                      <a:pt x="3126" y="1292"/>
                      <a:pt x="2912" y="1261"/>
                    </a:cubicBezTo>
                    <a:cubicBezTo>
                      <a:pt x="2241" y="1163"/>
                      <a:pt x="2016" y="1029"/>
                      <a:pt x="1572" y="759"/>
                    </a:cubicBezTo>
                    <a:cubicBezTo>
                      <a:pt x="1184" y="527"/>
                      <a:pt x="706" y="233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629;p71"/>
              <p:cNvSpPr/>
              <p:nvPr/>
            </p:nvSpPr>
            <p:spPr>
              <a:xfrm>
                <a:off x="3246825" y="3545125"/>
                <a:ext cx="633525" cy="210225"/>
              </a:xfrm>
              <a:custGeom>
                <a:avLst/>
                <a:gdLst/>
                <a:ahLst/>
                <a:cxnLst/>
                <a:rect l="l" t="t" r="r" b="b"/>
                <a:pathLst>
                  <a:path w="25341" h="8409" extrusionOk="0">
                    <a:moveTo>
                      <a:pt x="0" y="0"/>
                    </a:moveTo>
                    <a:cubicBezTo>
                      <a:pt x="161" y="1100"/>
                      <a:pt x="463" y="2172"/>
                      <a:pt x="901" y="3195"/>
                    </a:cubicBezTo>
                    <a:cubicBezTo>
                      <a:pt x="954" y="3322"/>
                      <a:pt x="1018" y="3438"/>
                      <a:pt x="1076" y="3565"/>
                    </a:cubicBezTo>
                    <a:cubicBezTo>
                      <a:pt x="809" y="3853"/>
                      <a:pt x="568" y="4167"/>
                      <a:pt x="362" y="4503"/>
                    </a:cubicBezTo>
                    <a:cubicBezTo>
                      <a:pt x="648" y="4593"/>
                      <a:pt x="843" y="4709"/>
                      <a:pt x="1131" y="4883"/>
                    </a:cubicBezTo>
                    <a:cubicBezTo>
                      <a:pt x="1739" y="5253"/>
                      <a:pt x="2577" y="5755"/>
                      <a:pt x="4141" y="5975"/>
                    </a:cubicBezTo>
                    <a:cubicBezTo>
                      <a:pt x="4566" y="6034"/>
                      <a:pt x="4944" y="6058"/>
                      <a:pt x="5285" y="6058"/>
                    </a:cubicBezTo>
                    <a:cubicBezTo>
                      <a:pt x="6195" y="6058"/>
                      <a:pt x="6830" y="5885"/>
                      <a:pt x="7330" y="5750"/>
                    </a:cubicBezTo>
                    <a:cubicBezTo>
                      <a:pt x="7673" y="5653"/>
                      <a:pt x="7897" y="5591"/>
                      <a:pt x="8220" y="5591"/>
                    </a:cubicBezTo>
                    <a:cubicBezTo>
                      <a:pt x="8370" y="5591"/>
                      <a:pt x="8542" y="5604"/>
                      <a:pt x="8757" y="5634"/>
                    </a:cubicBezTo>
                    <a:cubicBezTo>
                      <a:pt x="9428" y="5729"/>
                      <a:pt x="9647" y="5866"/>
                      <a:pt x="10097" y="6133"/>
                    </a:cubicBezTo>
                    <a:cubicBezTo>
                      <a:pt x="10702" y="6498"/>
                      <a:pt x="11534" y="7005"/>
                      <a:pt x="13101" y="7224"/>
                    </a:cubicBezTo>
                    <a:cubicBezTo>
                      <a:pt x="13527" y="7284"/>
                      <a:pt x="13906" y="7308"/>
                      <a:pt x="14247" y="7308"/>
                    </a:cubicBezTo>
                    <a:cubicBezTo>
                      <a:pt x="15161" y="7308"/>
                      <a:pt x="15795" y="7133"/>
                      <a:pt x="16295" y="6994"/>
                    </a:cubicBezTo>
                    <a:cubicBezTo>
                      <a:pt x="16635" y="6902"/>
                      <a:pt x="16860" y="6839"/>
                      <a:pt x="17183" y="6839"/>
                    </a:cubicBezTo>
                    <a:cubicBezTo>
                      <a:pt x="17333" y="6839"/>
                      <a:pt x="17504" y="6853"/>
                      <a:pt x="17717" y="6884"/>
                    </a:cubicBezTo>
                    <a:cubicBezTo>
                      <a:pt x="18391" y="6981"/>
                      <a:pt x="18613" y="7113"/>
                      <a:pt x="19062" y="7386"/>
                    </a:cubicBezTo>
                    <a:cubicBezTo>
                      <a:pt x="19606" y="7718"/>
                      <a:pt x="20343" y="8165"/>
                      <a:pt x="21643" y="8408"/>
                    </a:cubicBezTo>
                    <a:cubicBezTo>
                      <a:pt x="22056" y="8075"/>
                      <a:pt x="22449" y="7718"/>
                      <a:pt x="22822" y="7338"/>
                    </a:cubicBezTo>
                    <a:cubicBezTo>
                      <a:pt x="23617" y="6532"/>
                      <a:pt x="24304" y="5628"/>
                      <a:pt x="24872" y="4651"/>
                    </a:cubicBezTo>
                    <a:cubicBezTo>
                      <a:pt x="25036" y="4363"/>
                      <a:pt x="25197" y="4064"/>
                      <a:pt x="25340" y="3763"/>
                    </a:cubicBezTo>
                    <a:lnTo>
                      <a:pt x="25340" y="3763"/>
                    </a:lnTo>
                    <a:cubicBezTo>
                      <a:pt x="24830" y="3821"/>
                      <a:pt x="24436" y="3929"/>
                      <a:pt x="24098" y="4022"/>
                    </a:cubicBezTo>
                    <a:cubicBezTo>
                      <a:pt x="23754" y="4118"/>
                      <a:pt x="23527" y="4180"/>
                      <a:pt x="23201" y="4180"/>
                    </a:cubicBezTo>
                    <a:cubicBezTo>
                      <a:pt x="23052" y="4180"/>
                      <a:pt x="22882" y="4167"/>
                      <a:pt x="22671" y="4138"/>
                    </a:cubicBezTo>
                    <a:cubicBezTo>
                      <a:pt x="21995" y="4040"/>
                      <a:pt x="21770" y="3906"/>
                      <a:pt x="21326" y="3636"/>
                    </a:cubicBezTo>
                    <a:cubicBezTo>
                      <a:pt x="20967" y="3417"/>
                      <a:pt x="20528" y="3155"/>
                      <a:pt x="19900" y="2931"/>
                    </a:cubicBezTo>
                    <a:cubicBezTo>
                      <a:pt x="19614" y="3316"/>
                      <a:pt x="19294" y="3673"/>
                      <a:pt x="18943" y="4001"/>
                    </a:cubicBezTo>
                    <a:cubicBezTo>
                      <a:pt x="18938" y="3998"/>
                      <a:pt x="18938" y="3988"/>
                      <a:pt x="18932" y="3982"/>
                    </a:cubicBezTo>
                    <a:cubicBezTo>
                      <a:pt x="18636" y="3422"/>
                      <a:pt x="18245" y="2917"/>
                      <a:pt x="17778" y="2487"/>
                    </a:cubicBezTo>
                    <a:cubicBezTo>
                      <a:pt x="17565" y="2470"/>
                      <a:pt x="17366" y="2463"/>
                      <a:pt x="17179" y="2463"/>
                    </a:cubicBezTo>
                    <a:cubicBezTo>
                      <a:pt x="16263" y="2463"/>
                      <a:pt x="15630" y="2639"/>
                      <a:pt x="15130" y="2775"/>
                    </a:cubicBezTo>
                    <a:cubicBezTo>
                      <a:pt x="14789" y="2868"/>
                      <a:pt x="14565" y="2929"/>
                      <a:pt x="14245" y="2929"/>
                    </a:cubicBezTo>
                    <a:cubicBezTo>
                      <a:pt x="14095" y="2929"/>
                      <a:pt x="13923" y="2915"/>
                      <a:pt x="13709" y="2886"/>
                    </a:cubicBezTo>
                    <a:cubicBezTo>
                      <a:pt x="13029" y="2788"/>
                      <a:pt x="12813" y="2658"/>
                      <a:pt x="12364" y="2386"/>
                    </a:cubicBezTo>
                    <a:cubicBezTo>
                      <a:pt x="11970" y="2146"/>
                      <a:pt x="11473" y="1845"/>
                      <a:pt x="10733" y="1607"/>
                    </a:cubicBezTo>
                    <a:cubicBezTo>
                      <a:pt x="10559" y="1694"/>
                      <a:pt x="10390" y="1789"/>
                      <a:pt x="10226" y="1897"/>
                    </a:cubicBezTo>
                    <a:cubicBezTo>
                      <a:pt x="9275" y="2524"/>
                      <a:pt x="8532" y="3419"/>
                      <a:pt x="8094" y="4468"/>
                    </a:cubicBezTo>
                    <a:cubicBezTo>
                      <a:pt x="8088" y="4479"/>
                      <a:pt x="8088" y="4484"/>
                      <a:pt x="8083" y="4492"/>
                    </a:cubicBezTo>
                    <a:cubicBezTo>
                      <a:pt x="7127" y="3752"/>
                      <a:pt x="6368" y="2820"/>
                      <a:pt x="5808" y="1689"/>
                    </a:cubicBezTo>
                    <a:cubicBezTo>
                      <a:pt x="5800" y="1665"/>
                      <a:pt x="5787" y="1644"/>
                      <a:pt x="5776" y="1620"/>
                    </a:cubicBezTo>
                    <a:cubicBezTo>
                      <a:pt x="5612" y="1656"/>
                      <a:pt x="5455" y="1676"/>
                      <a:pt x="5266" y="1676"/>
                    </a:cubicBezTo>
                    <a:cubicBezTo>
                      <a:pt x="5118" y="1676"/>
                      <a:pt x="4951" y="1664"/>
                      <a:pt x="4743" y="1636"/>
                    </a:cubicBezTo>
                    <a:cubicBezTo>
                      <a:pt x="4072" y="1538"/>
                      <a:pt x="3847" y="1406"/>
                      <a:pt x="3404" y="1134"/>
                    </a:cubicBezTo>
                    <a:cubicBezTo>
                      <a:pt x="2796" y="769"/>
                      <a:pt x="1964" y="262"/>
                      <a:pt x="394" y="43"/>
                    </a:cubicBezTo>
                    <a:cubicBezTo>
                      <a:pt x="259" y="24"/>
                      <a:pt x="127" y="8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630;p71"/>
              <p:cNvSpPr/>
              <p:nvPr/>
            </p:nvSpPr>
            <p:spPr>
              <a:xfrm>
                <a:off x="3228925" y="3736550"/>
                <a:ext cx="604450" cy="180575"/>
              </a:xfrm>
              <a:custGeom>
                <a:avLst/>
                <a:gdLst/>
                <a:ahLst/>
                <a:cxnLst/>
                <a:rect l="l" t="t" r="r" b="b"/>
                <a:pathLst>
                  <a:path w="24178" h="7223" extrusionOk="0">
                    <a:moveTo>
                      <a:pt x="40" y="1"/>
                    </a:moveTo>
                    <a:cubicBezTo>
                      <a:pt x="35" y="75"/>
                      <a:pt x="29" y="143"/>
                      <a:pt x="29" y="215"/>
                    </a:cubicBezTo>
                    <a:cubicBezTo>
                      <a:pt x="0" y="1779"/>
                      <a:pt x="611" y="3187"/>
                      <a:pt x="1739" y="4165"/>
                    </a:cubicBezTo>
                    <a:cubicBezTo>
                      <a:pt x="2627" y="4934"/>
                      <a:pt x="3744" y="5333"/>
                      <a:pt x="4949" y="5333"/>
                    </a:cubicBezTo>
                    <a:cubicBezTo>
                      <a:pt x="5507" y="5330"/>
                      <a:pt x="6059" y="5248"/>
                      <a:pt x="6595" y="5090"/>
                    </a:cubicBezTo>
                    <a:cubicBezTo>
                      <a:pt x="7787" y="4746"/>
                      <a:pt x="8889" y="4054"/>
                      <a:pt x="9843" y="3095"/>
                    </a:cubicBezTo>
                    <a:cubicBezTo>
                      <a:pt x="11148" y="3510"/>
                      <a:pt x="12512" y="3721"/>
                      <a:pt x="13882" y="3721"/>
                    </a:cubicBezTo>
                    <a:cubicBezTo>
                      <a:pt x="13899" y="3721"/>
                      <a:pt x="13916" y="3721"/>
                      <a:pt x="13933" y="3721"/>
                    </a:cubicBezTo>
                    <a:cubicBezTo>
                      <a:pt x="14755" y="3718"/>
                      <a:pt x="15577" y="3642"/>
                      <a:pt x="16388" y="3491"/>
                    </a:cubicBezTo>
                    <a:cubicBezTo>
                      <a:pt x="16589" y="4036"/>
                      <a:pt x="16877" y="4545"/>
                      <a:pt x="17239" y="4997"/>
                    </a:cubicBezTo>
                    <a:cubicBezTo>
                      <a:pt x="17601" y="5447"/>
                      <a:pt x="18029" y="5838"/>
                      <a:pt x="18504" y="6160"/>
                    </a:cubicBezTo>
                    <a:cubicBezTo>
                      <a:pt x="18996" y="6490"/>
                      <a:pt x="19530" y="6747"/>
                      <a:pt x="20092" y="6926"/>
                    </a:cubicBezTo>
                    <a:cubicBezTo>
                      <a:pt x="20682" y="7111"/>
                      <a:pt x="21292" y="7212"/>
                      <a:pt x="21910" y="7222"/>
                    </a:cubicBezTo>
                    <a:lnTo>
                      <a:pt x="22011" y="7222"/>
                    </a:lnTo>
                    <a:cubicBezTo>
                      <a:pt x="22017" y="7222"/>
                      <a:pt x="22023" y="7222"/>
                      <a:pt x="22029" y="7222"/>
                    </a:cubicBezTo>
                    <a:cubicBezTo>
                      <a:pt x="22313" y="7222"/>
                      <a:pt x="22595" y="7162"/>
                      <a:pt x="22854" y="7048"/>
                    </a:cubicBezTo>
                    <a:cubicBezTo>
                      <a:pt x="23371" y="6826"/>
                      <a:pt x="23781" y="6411"/>
                      <a:pt x="23998" y="5893"/>
                    </a:cubicBezTo>
                    <a:cubicBezTo>
                      <a:pt x="24117" y="5624"/>
                      <a:pt x="24175" y="5333"/>
                      <a:pt x="24175" y="5042"/>
                    </a:cubicBezTo>
                    <a:cubicBezTo>
                      <a:pt x="24177" y="4744"/>
                      <a:pt x="24117" y="4450"/>
                      <a:pt x="24000" y="4178"/>
                    </a:cubicBezTo>
                    <a:cubicBezTo>
                      <a:pt x="23903" y="3951"/>
                      <a:pt x="23768" y="3740"/>
                      <a:pt x="23601" y="3555"/>
                    </a:cubicBezTo>
                    <a:cubicBezTo>
                      <a:pt x="23295" y="3607"/>
                      <a:pt x="22991" y="3679"/>
                      <a:pt x="22695" y="3766"/>
                    </a:cubicBezTo>
                    <a:cubicBezTo>
                      <a:pt x="22352" y="3858"/>
                      <a:pt x="22125" y="3919"/>
                      <a:pt x="21801" y="3919"/>
                    </a:cubicBezTo>
                    <a:cubicBezTo>
                      <a:pt x="21651" y="3919"/>
                      <a:pt x="21481" y="3906"/>
                      <a:pt x="21268" y="3877"/>
                    </a:cubicBezTo>
                    <a:cubicBezTo>
                      <a:pt x="20597" y="3785"/>
                      <a:pt x="20372" y="3650"/>
                      <a:pt x="19929" y="3383"/>
                    </a:cubicBezTo>
                    <a:cubicBezTo>
                      <a:pt x="19321" y="3013"/>
                      <a:pt x="18486" y="2511"/>
                      <a:pt x="16919" y="2292"/>
                    </a:cubicBezTo>
                    <a:cubicBezTo>
                      <a:pt x="16493" y="2232"/>
                      <a:pt x="16113" y="2208"/>
                      <a:pt x="15773" y="2208"/>
                    </a:cubicBezTo>
                    <a:cubicBezTo>
                      <a:pt x="14862" y="2208"/>
                      <a:pt x="14230" y="2382"/>
                      <a:pt x="13730" y="2516"/>
                    </a:cubicBezTo>
                    <a:cubicBezTo>
                      <a:pt x="13386" y="2608"/>
                      <a:pt x="13159" y="2670"/>
                      <a:pt x="12836" y="2670"/>
                    </a:cubicBezTo>
                    <a:cubicBezTo>
                      <a:pt x="12686" y="2670"/>
                      <a:pt x="12515" y="2656"/>
                      <a:pt x="12303" y="2627"/>
                    </a:cubicBezTo>
                    <a:cubicBezTo>
                      <a:pt x="11632" y="2537"/>
                      <a:pt x="11407" y="2400"/>
                      <a:pt x="10963" y="2133"/>
                    </a:cubicBezTo>
                    <a:cubicBezTo>
                      <a:pt x="10358" y="1763"/>
                      <a:pt x="9526" y="1261"/>
                      <a:pt x="7959" y="1042"/>
                    </a:cubicBezTo>
                    <a:cubicBezTo>
                      <a:pt x="7535" y="982"/>
                      <a:pt x="7158" y="957"/>
                      <a:pt x="6820" y="957"/>
                    </a:cubicBezTo>
                    <a:cubicBezTo>
                      <a:pt x="6473" y="957"/>
                      <a:pt x="6167" y="983"/>
                      <a:pt x="5893" y="1023"/>
                    </a:cubicBezTo>
                    <a:cubicBezTo>
                      <a:pt x="5937" y="1058"/>
                      <a:pt x="5985" y="1097"/>
                      <a:pt x="6035" y="1129"/>
                    </a:cubicBezTo>
                    <a:cubicBezTo>
                      <a:pt x="5866" y="1221"/>
                      <a:pt x="5692" y="1295"/>
                      <a:pt x="5509" y="1348"/>
                    </a:cubicBezTo>
                    <a:cubicBezTo>
                      <a:pt x="5314" y="1403"/>
                      <a:pt x="5131" y="1431"/>
                      <a:pt x="4964" y="1431"/>
                    </a:cubicBezTo>
                    <a:cubicBezTo>
                      <a:pt x="4787" y="1431"/>
                      <a:pt x="4628" y="1400"/>
                      <a:pt x="4492" y="1340"/>
                    </a:cubicBezTo>
                    <a:cubicBezTo>
                      <a:pt x="4287" y="1392"/>
                      <a:pt x="4108" y="1424"/>
                      <a:pt x="3883" y="1424"/>
                    </a:cubicBezTo>
                    <a:cubicBezTo>
                      <a:pt x="3731" y="1424"/>
                      <a:pt x="3558" y="1409"/>
                      <a:pt x="3343" y="1377"/>
                    </a:cubicBezTo>
                    <a:cubicBezTo>
                      <a:pt x="2669" y="1288"/>
                      <a:pt x="2444" y="1150"/>
                      <a:pt x="2003" y="883"/>
                    </a:cubicBezTo>
                    <a:cubicBezTo>
                      <a:pt x="1543" y="606"/>
                      <a:pt x="965" y="254"/>
                      <a:pt x="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631;p71"/>
              <p:cNvSpPr/>
              <p:nvPr/>
            </p:nvSpPr>
            <p:spPr>
              <a:xfrm>
                <a:off x="3449150" y="3602850"/>
                <a:ext cx="260300" cy="98950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3958" extrusionOk="0">
                    <a:moveTo>
                      <a:pt x="5539" y="2968"/>
                    </a:moveTo>
                    <a:cubicBezTo>
                      <a:pt x="5811" y="2968"/>
                      <a:pt x="6044" y="3047"/>
                      <a:pt x="6234" y="3208"/>
                    </a:cubicBezTo>
                    <a:cubicBezTo>
                      <a:pt x="6424" y="3359"/>
                      <a:pt x="6556" y="3573"/>
                      <a:pt x="6609" y="3811"/>
                    </a:cubicBezTo>
                    <a:cubicBezTo>
                      <a:pt x="6126" y="3895"/>
                      <a:pt x="5634" y="3938"/>
                      <a:pt x="5143" y="3938"/>
                    </a:cubicBezTo>
                    <a:lnTo>
                      <a:pt x="4773" y="3938"/>
                    </a:lnTo>
                    <a:cubicBezTo>
                      <a:pt x="4662" y="3938"/>
                      <a:pt x="4545" y="3927"/>
                      <a:pt x="4424" y="3919"/>
                    </a:cubicBezTo>
                    <a:cubicBezTo>
                      <a:pt x="4458" y="3652"/>
                      <a:pt x="4590" y="3409"/>
                      <a:pt x="4794" y="3238"/>
                    </a:cubicBezTo>
                    <a:cubicBezTo>
                      <a:pt x="4997" y="3058"/>
                      <a:pt x="5246" y="2968"/>
                      <a:pt x="5539" y="2968"/>
                    </a:cubicBezTo>
                    <a:close/>
                    <a:moveTo>
                      <a:pt x="1597" y="1"/>
                    </a:moveTo>
                    <a:cubicBezTo>
                      <a:pt x="894" y="577"/>
                      <a:pt x="347" y="1319"/>
                      <a:pt x="1" y="2159"/>
                    </a:cubicBezTo>
                    <a:cubicBezTo>
                      <a:pt x="1505" y="3359"/>
                      <a:pt x="3322" y="3957"/>
                      <a:pt x="5137" y="3957"/>
                    </a:cubicBezTo>
                    <a:cubicBezTo>
                      <a:pt x="7012" y="3957"/>
                      <a:pt x="8885" y="3320"/>
                      <a:pt x="10411" y="2048"/>
                    </a:cubicBezTo>
                    <a:lnTo>
                      <a:pt x="10411" y="2048"/>
                    </a:lnTo>
                    <a:cubicBezTo>
                      <a:pt x="9547" y="2318"/>
                      <a:pt x="8646" y="2453"/>
                      <a:pt x="7740" y="2453"/>
                    </a:cubicBezTo>
                    <a:cubicBezTo>
                      <a:pt x="5454" y="2453"/>
                      <a:pt x="3256" y="1575"/>
                      <a:pt x="1597" y="1"/>
                    </a:cubicBezTo>
                    <a:close/>
                  </a:path>
                </a:pathLst>
              </a:custGeom>
              <a:solidFill>
                <a:srgbClr val="BAA2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2632;p71"/>
              <p:cNvSpPr/>
              <p:nvPr/>
            </p:nvSpPr>
            <p:spPr>
              <a:xfrm>
                <a:off x="3536625" y="3161400"/>
                <a:ext cx="4100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9" extrusionOk="0">
                    <a:moveTo>
                      <a:pt x="135" y="0"/>
                    </a:moveTo>
                    <a:cubicBezTo>
                      <a:pt x="90" y="3"/>
                      <a:pt x="45" y="8"/>
                      <a:pt x="0" y="19"/>
                    </a:cubicBezTo>
                    <a:cubicBezTo>
                      <a:pt x="53" y="13"/>
                      <a:pt x="111" y="3"/>
                      <a:pt x="164" y="0"/>
                    </a:cubicBezTo>
                    <a:close/>
                  </a:path>
                </a:pathLst>
              </a:custGeom>
              <a:solidFill>
                <a:srgbClr val="BAA2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2633;p71"/>
              <p:cNvSpPr/>
              <p:nvPr/>
            </p:nvSpPr>
            <p:spPr>
              <a:xfrm>
                <a:off x="3638600" y="3781550"/>
                <a:ext cx="126125" cy="77300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3092" extrusionOk="0">
                    <a:moveTo>
                      <a:pt x="4509" y="0"/>
                    </a:moveTo>
                    <a:cubicBezTo>
                      <a:pt x="3124" y="835"/>
                      <a:pt x="1594" y="1408"/>
                      <a:pt x="1" y="1694"/>
                    </a:cubicBezTo>
                    <a:cubicBezTo>
                      <a:pt x="186" y="2196"/>
                      <a:pt x="447" y="2669"/>
                      <a:pt x="775" y="3092"/>
                    </a:cubicBezTo>
                    <a:cubicBezTo>
                      <a:pt x="1843" y="2775"/>
                      <a:pt x="2865" y="2325"/>
                      <a:pt x="3819" y="1752"/>
                    </a:cubicBezTo>
                    <a:cubicBezTo>
                      <a:pt x="4242" y="1496"/>
                      <a:pt x="4654" y="1213"/>
                      <a:pt x="5045" y="909"/>
                    </a:cubicBezTo>
                    <a:cubicBezTo>
                      <a:pt x="4966" y="869"/>
                      <a:pt x="4894" y="819"/>
                      <a:pt x="4831" y="758"/>
                    </a:cubicBezTo>
                    <a:cubicBezTo>
                      <a:pt x="4622" y="563"/>
                      <a:pt x="4514" y="312"/>
                      <a:pt x="4509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634;p71"/>
              <p:cNvSpPr/>
              <p:nvPr/>
            </p:nvSpPr>
            <p:spPr>
              <a:xfrm>
                <a:off x="3327025" y="3720575"/>
                <a:ext cx="208900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8356" h="4250" extrusionOk="0">
                    <a:moveTo>
                      <a:pt x="185" y="0"/>
                    </a:moveTo>
                    <a:cubicBezTo>
                      <a:pt x="74" y="272"/>
                      <a:pt x="13" y="563"/>
                      <a:pt x="0" y="859"/>
                    </a:cubicBezTo>
                    <a:cubicBezTo>
                      <a:pt x="0" y="867"/>
                      <a:pt x="5" y="885"/>
                      <a:pt x="5" y="899"/>
                    </a:cubicBezTo>
                    <a:cubicBezTo>
                      <a:pt x="21" y="608"/>
                      <a:pt x="82" y="320"/>
                      <a:pt x="193" y="50"/>
                    </a:cubicBezTo>
                    <a:cubicBezTo>
                      <a:pt x="309" y="177"/>
                      <a:pt x="415" y="309"/>
                      <a:pt x="536" y="436"/>
                    </a:cubicBezTo>
                    <a:cubicBezTo>
                      <a:pt x="1028" y="920"/>
                      <a:pt x="1554" y="1364"/>
                      <a:pt x="2111" y="1771"/>
                    </a:cubicBezTo>
                    <a:cubicBezTo>
                      <a:pt x="1942" y="1860"/>
                      <a:pt x="1768" y="1934"/>
                      <a:pt x="1585" y="1990"/>
                    </a:cubicBezTo>
                    <a:cubicBezTo>
                      <a:pt x="1391" y="2045"/>
                      <a:pt x="1206" y="2072"/>
                      <a:pt x="1038" y="2072"/>
                    </a:cubicBezTo>
                    <a:cubicBezTo>
                      <a:pt x="762" y="2072"/>
                      <a:pt x="530" y="2000"/>
                      <a:pt x="367" y="1860"/>
                    </a:cubicBezTo>
                    <a:cubicBezTo>
                      <a:pt x="285" y="1786"/>
                      <a:pt x="214" y="1699"/>
                      <a:pt x="159" y="1604"/>
                    </a:cubicBezTo>
                    <a:lnTo>
                      <a:pt x="159" y="1604"/>
                    </a:lnTo>
                    <a:cubicBezTo>
                      <a:pt x="394" y="2436"/>
                      <a:pt x="3602" y="4051"/>
                      <a:pt x="5359" y="4244"/>
                    </a:cubicBezTo>
                    <a:cubicBezTo>
                      <a:pt x="5549" y="4088"/>
                      <a:pt x="5739" y="3914"/>
                      <a:pt x="5919" y="3731"/>
                    </a:cubicBezTo>
                    <a:cubicBezTo>
                      <a:pt x="6682" y="3977"/>
                      <a:pt x="7467" y="4149"/>
                      <a:pt x="8263" y="4249"/>
                    </a:cubicBezTo>
                    <a:cubicBezTo>
                      <a:pt x="8294" y="4246"/>
                      <a:pt x="8323" y="4244"/>
                      <a:pt x="8355" y="4239"/>
                    </a:cubicBezTo>
                    <a:cubicBezTo>
                      <a:pt x="5216" y="3837"/>
                      <a:pt x="2320" y="2336"/>
                      <a:pt x="185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635;p71"/>
              <p:cNvSpPr/>
              <p:nvPr/>
            </p:nvSpPr>
            <p:spPr>
              <a:xfrm>
                <a:off x="3228925" y="3159150"/>
                <a:ext cx="377150" cy="710725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28429" extrusionOk="0">
                    <a:moveTo>
                      <a:pt x="13904" y="0"/>
                    </a:moveTo>
                    <a:cubicBezTo>
                      <a:pt x="12709" y="0"/>
                      <a:pt x="11522" y="164"/>
                      <a:pt x="10369" y="489"/>
                    </a:cubicBezTo>
                    <a:cubicBezTo>
                      <a:pt x="9251" y="801"/>
                      <a:pt x="8178" y="1253"/>
                      <a:pt x="7174" y="1837"/>
                    </a:cubicBezTo>
                    <a:cubicBezTo>
                      <a:pt x="6186" y="2413"/>
                      <a:pt x="5280" y="3118"/>
                      <a:pt x="4474" y="3929"/>
                    </a:cubicBezTo>
                    <a:cubicBezTo>
                      <a:pt x="1971" y="6455"/>
                      <a:pt x="571" y="9867"/>
                      <a:pt x="576" y="13421"/>
                    </a:cubicBezTo>
                    <a:cubicBezTo>
                      <a:pt x="576" y="15278"/>
                      <a:pt x="922" y="17014"/>
                      <a:pt x="1617" y="18634"/>
                    </a:cubicBezTo>
                    <a:cubicBezTo>
                      <a:pt x="1670" y="18758"/>
                      <a:pt x="1734" y="18877"/>
                      <a:pt x="1792" y="19001"/>
                    </a:cubicBezTo>
                    <a:cubicBezTo>
                      <a:pt x="735" y="20148"/>
                      <a:pt x="58" y="21754"/>
                      <a:pt x="29" y="23313"/>
                    </a:cubicBezTo>
                    <a:cubicBezTo>
                      <a:pt x="0" y="24870"/>
                      <a:pt x="611" y="26283"/>
                      <a:pt x="1739" y="27261"/>
                    </a:cubicBezTo>
                    <a:cubicBezTo>
                      <a:pt x="2627" y="28030"/>
                      <a:pt x="3747" y="28429"/>
                      <a:pt x="4949" y="28429"/>
                    </a:cubicBezTo>
                    <a:cubicBezTo>
                      <a:pt x="5343" y="28429"/>
                      <a:pt x="5737" y="28387"/>
                      <a:pt x="6122" y="28302"/>
                    </a:cubicBezTo>
                    <a:cubicBezTo>
                      <a:pt x="5351" y="28136"/>
                      <a:pt x="4637" y="27776"/>
                      <a:pt x="4040" y="27261"/>
                    </a:cubicBezTo>
                    <a:cubicBezTo>
                      <a:pt x="2912" y="26283"/>
                      <a:pt x="2302" y="24875"/>
                      <a:pt x="2331" y="23313"/>
                    </a:cubicBezTo>
                    <a:cubicBezTo>
                      <a:pt x="2360" y="21749"/>
                      <a:pt x="3036" y="20148"/>
                      <a:pt x="4093" y="19001"/>
                    </a:cubicBezTo>
                    <a:cubicBezTo>
                      <a:pt x="4035" y="18877"/>
                      <a:pt x="3972" y="18758"/>
                      <a:pt x="3919" y="18634"/>
                    </a:cubicBezTo>
                    <a:cubicBezTo>
                      <a:pt x="3221" y="17017"/>
                      <a:pt x="2875" y="15278"/>
                      <a:pt x="2878" y="13421"/>
                    </a:cubicBezTo>
                    <a:cubicBezTo>
                      <a:pt x="2872" y="9867"/>
                      <a:pt x="4273" y="6455"/>
                      <a:pt x="6775" y="3929"/>
                    </a:cubicBezTo>
                    <a:cubicBezTo>
                      <a:pt x="7578" y="3118"/>
                      <a:pt x="8487" y="2413"/>
                      <a:pt x="9476" y="1837"/>
                    </a:cubicBezTo>
                    <a:cubicBezTo>
                      <a:pt x="10480" y="1253"/>
                      <a:pt x="11552" y="801"/>
                      <a:pt x="12670" y="489"/>
                    </a:cubicBezTo>
                    <a:cubicBezTo>
                      <a:pt x="13460" y="267"/>
                      <a:pt x="14269" y="122"/>
                      <a:pt x="15085" y="56"/>
                    </a:cubicBezTo>
                    <a:cubicBezTo>
                      <a:pt x="14705" y="21"/>
                      <a:pt x="14324" y="0"/>
                      <a:pt x="13933" y="0"/>
                    </a:cubicBezTo>
                    <a:cubicBezTo>
                      <a:pt x="13924" y="0"/>
                      <a:pt x="13914" y="0"/>
                      <a:pt x="13904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636;p71"/>
              <p:cNvSpPr/>
              <p:nvPr/>
            </p:nvSpPr>
            <p:spPr>
              <a:xfrm>
                <a:off x="3382500" y="3597175"/>
                <a:ext cx="3936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15744" h="8372" extrusionOk="0">
                    <a:moveTo>
                      <a:pt x="11726" y="1951"/>
                    </a:moveTo>
                    <a:cubicBezTo>
                      <a:pt x="11953" y="1951"/>
                      <a:pt x="12177" y="2000"/>
                      <a:pt x="12385" y="2098"/>
                    </a:cubicBezTo>
                    <a:lnTo>
                      <a:pt x="12472" y="2143"/>
                    </a:lnTo>
                    <a:cubicBezTo>
                      <a:pt x="12689" y="2252"/>
                      <a:pt x="12877" y="2410"/>
                      <a:pt x="13019" y="2606"/>
                    </a:cubicBezTo>
                    <a:cubicBezTo>
                      <a:pt x="13537" y="3324"/>
                      <a:pt x="13381" y="4326"/>
                      <a:pt x="12668" y="4854"/>
                    </a:cubicBezTo>
                    <a:cubicBezTo>
                      <a:pt x="12507" y="4968"/>
                      <a:pt x="12261" y="5137"/>
                      <a:pt x="11962" y="5311"/>
                    </a:cubicBezTo>
                    <a:cubicBezTo>
                      <a:pt x="11809" y="5401"/>
                      <a:pt x="11635" y="5494"/>
                      <a:pt x="11429" y="5589"/>
                    </a:cubicBezTo>
                    <a:cubicBezTo>
                      <a:pt x="10324" y="6139"/>
                      <a:pt x="9109" y="6421"/>
                      <a:pt x="7877" y="6421"/>
                    </a:cubicBezTo>
                    <a:lnTo>
                      <a:pt x="7832" y="6421"/>
                    </a:lnTo>
                    <a:cubicBezTo>
                      <a:pt x="6532" y="6411"/>
                      <a:pt x="5256" y="6088"/>
                      <a:pt x="4109" y="5481"/>
                    </a:cubicBezTo>
                    <a:cubicBezTo>
                      <a:pt x="3914" y="5383"/>
                      <a:pt x="3734" y="5282"/>
                      <a:pt x="3573" y="5182"/>
                    </a:cubicBezTo>
                    <a:cubicBezTo>
                      <a:pt x="3383" y="5063"/>
                      <a:pt x="3219" y="4952"/>
                      <a:pt x="3082" y="4852"/>
                    </a:cubicBezTo>
                    <a:cubicBezTo>
                      <a:pt x="2365" y="4331"/>
                      <a:pt x="2207" y="3330"/>
                      <a:pt x="2725" y="2614"/>
                    </a:cubicBezTo>
                    <a:cubicBezTo>
                      <a:pt x="2878" y="2400"/>
                      <a:pt x="3084" y="2228"/>
                      <a:pt x="3322" y="2114"/>
                    </a:cubicBezTo>
                    <a:lnTo>
                      <a:pt x="3399" y="2077"/>
                    </a:lnTo>
                    <a:cubicBezTo>
                      <a:pt x="3596" y="1993"/>
                      <a:pt x="3806" y="1951"/>
                      <a:pt x="4019" y="1951"/>
                    </a:cubicBezTo>
                    <a:cubicBezTo>
                      <a:pt x="4105" y="1951"/>
                      <a:pt x="4192" y="1958"/>
                      <a:pt x="4278" y="1972"/>
                    </a:cubicBezTo>
                    <a:cubicBezTo>
                      <a:pt x="4500" y="2009"/>
                      <a:pt x="4712" y="2093"/>
                      <a:pt x="4897" y="2223"/>
                    </a:cubicBezTo>
                    <a:lnTo>
                      <a:pt x="5024" y="2299"/>
                    </a:lnTo>
                    <a:cubicBezTo>
                      <a:pt x="5362" y="2534"/>
                      <a:pt x="5729" y="2727"/>
                      <a:pt x="6115" y="2873"/>
                    </a:cubicBezTo>
                    <a:cubicBezTo>
                      <a:pt x="6668" y="3092"/>
                      <a:pt x="7256" y="3205"/>
                      <a:pt x="7858" y="3205"/>
                    </a:cubicBezTo>
                    <a:cubicBezTo>
                      <a:pt x="8349" y="3205"/>
                      <a:pt x="8850" y="3130"/>
                      <a:pt x="9349" y="2976"/>
                    </a:cubicBezTo>
                    <a:cubicBezTo>
                      <a:pt x="9859" y="2815"/>
                      <a:pt x="10340" y="2571"/>
                      <a:pt x="10776" y="2260"/>
                    </a:cubicBezTo>
                    <a:lnTo>
                      <a:pt x="10871" y="2201"/>
                    </a:lnTo>
                    <a:cubicBezTo>
                      <a:pt x="11061" y="2075"/>
                      <a:pt x="11281" y="1995"/>
                      <a:pt x="11508" y="1966"/>
                    </a:cubicBezTo>
                    <a:cubicBezTo>
                      <a:pt x="11580" y="1956"/>
                      <a:pt x="11653" y="1951"/>
                      <a:pt x="11726" y="1951"/>
                    </a:cubicBezTo>
                    <a:close/>
                    <a:moveTo>
                      <a:pt x="11723" y="1"/>
                    </a:moveTo>
                    <a:cubicBezTo>
                      <a:pt x="11561" y="1"/>
                      <a:pt x="11398" y="12"/>
                      <a:pt x="11236" y="35"/>
                    </a:cubicBezTo>
                    <a:cubicBezTo>
                      <a:pt x="10742" y="101"/>
                      <a:pt x="10263" y="275"/>
                      <a:pt x="9843" y="545"/>
                    </a:cubicBezTo>
                    <a:cubicBezTo>
                      <a:pt x="9767" y="587"/>
                      <a:pt x="9693" y="635"/>
                      <a:pt x="9621" y="687"/>
                    </a:cubicBezTo>
                    <a:cubicBezTo>
                      <a:pt x="9360" y="875"/>
                      <a:pt x="9069" y="1020"/>
                      <a:pt x="8762" y="1118"/>
                    </a:cubicBezTo>
                    <a:cubicBezTo>
                      <a:pt x="8474" y="1208"/>
                      <a:pt x="8174" y="1256"/>
                      <a:pt x="7870" y="1256"/>
                    </a:cubicBezTo>
                    <a:cubicBezTo>
                      <a:pt x="7520" y="1256"/>
                      <a:pt x="7166" y="1192"/>
                      <a:pt x="6820" y="1055"/>
                    </a:cubicBezTo>
                    <a:cubicBezTo>
                      <a:pt x="6427" y="904"/>
                      <a:pt x="6197" y="743"/>
                      <a:pt x="6115" y="680"/>
                    </a:cubicBezTo>
                    <a:cubicBezTo>
                      <a:pt x="6057" y="640"/>
                      <a:pt x="5996" y="603"/>
                      <a:pt x="5935" y="571"/>
                    </a:cubicBezTo>
                    <a:cubicBezTo>
                      <a:pt x="5528" y="304"/>
                      <a:pt x="5074" y="127"/>
                      <a:pt x="4596" y="51"/>
                    </a:cubicBezTo>
                    <a:cubicBezTo>
                      <a:pt x="4402" y="18"/>
                      <a:pt x="4207" y="2"/>
                      <a:pt x="4012" y="2"/>
                    </a:cubicBezTo>
                    <a:cubicBezTo>
                      <a:pt x="3514" y="2"/>
                      <a:pt x="3020" y="108"/>
                      <a:pt x="2564" y="315"/>
                    </a:cubicBezTo>
                    <a:cubicBezTo>
                      <a:pt x="2519" y="333"/>
                      <a:pt x="2476" y="357"/>
                      <a:pt x="2434" y="381"/>
                    </a:cubicBezTo>
                    <a:cubicBezTo>
                      <a:pt x="1927" y="635"/>
                      <a:pt x="1486" y="1007"/>
                      <a:pt x="1150" y="1464"/>
                    </a:cubicBezTo>
                    <a:cubicBezTo>
                      <a:pt x="1" y="3058"/>
                      <a:pt x="355" y="5288"/>
                      <a:pt x="1943" y="6434"/>
                    </a:cubicBezTo>
                    <a:cubicBezTo>
                      <a:pt x="2112" y="6556"/>
                      <a:pt x="2310" y="6688"/>
                      <a:pt x="2545" y="6839"/>
                    </a:cubicBezTo>
                    <a:cubicBezTo>
                      <a:pt x="2783" y="6984"/>
                      <a:pt x="3008" y="7111"/>
                      <a:pt x="3224" y="7217"/>
                    </a:cubicBezTo>
                    <a:cubicBezTo>
                      <a:pt x="4643" y="7964"/>
                      <a:pt x="6221" y="8358"/>
                      <a:pt x="7824" y="8371"/>
                    </a:cubicBezTo>
                    <a:lnTo>
                      <a:pt x="7877" y="8371"/>
                    </a:lnTo>
                    <a:cubicBezTo>
                      <a:pt x="9402" y="8371"/>
                      <a:pt x="10905" y="8020"/>
                      <a:pt x="12274" y="7343"/>
                    </a:cubicBezTo>
                    <a:cubicBezTo>
                      <a:pt x="12512" y="7232"/>
                      <a:pt x="12747" y="7108"/>
                      <a:pt x="12945" y="6992"/>
                    </a:cubicBezTo>
                    <a:cubicBezTo>
                      <a:pt x="13310" y="6781"/>
                      <a:pt x="13608" y="6572"/>
                      <a:pt x="13804" y="6434"/>
                    </a:cubicBezTo>
                    <a:lnTo>
                      <a:pt x="13812" y="6429"/>
                    </a:lnTo>
                    <a:cubicBezTo>
                      <a:pt x="15392" y="5274"/>
                      <a:pt x="15743" y="3047"/>
                      <a:pt x="14591" y="1454"/>
                    </a:cubicBezTo>
                    <a:cubicBezTo>
                      <a:pt x="14272" y="1020"/>
                      <a:pt x="13857" y="666"/>
                      <a:pt x="13379" y="421"/>
                    </a:cubicBezTo>
                    <a:cubicBezTo>
                      <a:pt x="13344" y="397"/>
                      <a:pt x="13305" y="378"/>
                      <a:pt x="13265" y="360"/>
                    </a:cubicBezTo>
                    <a:cubicBezTo>
                      <a:pt x="12785" y="123"/>
                      <a:pt x="12257" y="1"/>
                      <a:pt x="117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2637;p71"/>
              <p:cNvSpPr/>
              <p:nvPr/>
            </p:nvSpPr>
            <p:spPr>
              <a:xfrm>
                <a:off x="3410575" y="3621450"/>
                <a:ext cx="338050" cy="160575"/>
              </a:xfrm>
              <a:custGeom>
                <a:avLst/>
                <a:gdLst/>
                <a:ahLst/>
                <a:cxnLst/>
                <a:rect l="l" t="t" r="r" b="b"/>
                <a:pathLst>
                  <a:path w="13522" h="6423" extrusionOk="0">
                    <a:moveTo>
                      <a:pt x="10594" y="1"/>
                    </a:moveTo>
                    <a:cubicBezTo>
                      <a:pt x="10477" y="1"/>
                      <a:pt x="10359" y="9"/>
                      <a:pt x="10242" y="26"/>
                    </a:cubicBezTo>
                    <a:cubicBezTo>
                      <a:pt x="10150" y="36"/>
                      <a:pt x="10060" y="55"/>
                      <a:pt x="9973" y="78"/>
                    </a:cubicBezTo>
                    <a:cubicBezTo>
                      <a:pt x="9698" y="144"/>
                      <a:pt x="9439" y="258"/>
                      <a:pt x="9204" y="417"/>
                    </a:cubicBezTo>
                    <a:cubicBezTo>
                      <a:pt x="9156" y="438"/>
                      <a:pt x="9111" y="467"/>
                      <a:pt x="9072" y="499"/>
                    </a:cubicBezTo>
                    <a:cubicBezTo>
                      <a:pt x="9027" y="533"/>
                      <a:pt x="8982" y="562"/>
                      <a:pt x="8934" y="591"/>
                    </a:cubicBezTo>
                    <a:cubicBezTo>
                      <a:pt x="8620" y="797"/>
                      <a:pt x="8282" y="961"/>
                      <a:pt x="7922" y="1072"/>
                    </a:cubicBezTo>
                    <a:cubicBezTo>
                      <a:pt x="7787" y="1114"/>
                      <a:pt x="7650" y="1149"/>
                      <a:pt x="7513" y="1175"/>
                    </a:cubicBezTo>
                    <a:cubicBezTo>
                      <a:pt x="7476" y="1186"/>
                      <a:pt x="7439" y="1191"/>
                      <a:pt x="7402" y="1196"/>
                    </a:cubicBezTo>
                    <a:cubicBezTo>
                      <a:pt x="7185" y="1236"/>
                      <a:pt x="6963" y="1254"/>
                      <a:pt x="6744" y="1254"/>
                    </a:cubicBezTo>
                    <a:lnTo>
                      <a:pt x="6725" y="1254"/>
                    </a:lnTo>
                    <a:cubicBezTo>
                      <a:pt x="6556" y="1252"/>
                      <a:pt x="6384" y="1241"/>
                      <a:pt x="6218" y="1220"/>
                    </a:cubicBezTo>
                    <a:cubicBezTo>
                      <a:pt x="6136" y="1212"/>
                      <a:pt x="6057" y="1196"/>
                      <a:pt x="5980" y="1180"/>
                    </a:cubicBezTo>
                    <a:cubicBezTo>
                      <a:pt x="5763" y="1138"/>
                      <a:pt x="5549" y="1075"/>
                      <a:pt x="5346" y="993"/>
                    </a:cubicBezTo>
                    <a:cubicBezTo>
                      <a:pt x="5116" y="905"/>
                      <a:pt x="4897" y="800"/>
                      <a:pt x="4685" y="678"/>
                    </a:cubicBezTo>
                    <a:cubicBezTo>
                      <a:pt x="4582" y="615"/>
                      <a:pt x="4495" y="554"/>
                      <a:pt x="4421" y="501"/>
                    </a:cubicBezTo>
                    <a:cubicBezTo>
                      <a:pt x="4392" y="480"/>
                      <a:pt x="4358" y="462"/>
                      <a:pt x="4323" y="448"/>
                    </a:cubicBezTo>
                    <a:cubicBezTo>
                      <a:pt x="4022" y="240"/>
                      <a:pt x="3679" y="100"/>
                      <a:pt x="3317" y="39"/>
                    </a:cubicBezTo>
                    <a:lnTo>
                      <a:pt x="3311" y="39"/>
                    </a:lnTo>
                    <a:cubicBezTo>
                      <a:pt x="3171" y="15"/>
                      <a:pt x="3030" y="4"/>
                      <a:pt x="2889" y="4"/>
                    </a:cubicBezTo>
                    <a:cubicBezTo>
                      <a:pt x="2522" y="4"/>
                      <a:pt x="2157" y="82"/>
                      <a:pt x="1821" y="237"/>
                    </a:cubicBezTo>
                    <a:cubicBezTo>
                      <a:pt x="1808" y="242"/>
                      <a:pt x="1797" y="253"/>
                      <a:pt x="1781" y="258"/>
                    </a:cubicBezTo>
                    <a:cubicBezTo>
                      <a:pt x="1781" y="261"/>
                      <a:pt x="1781" y="263"/>
                      <a:pt x="1776" y="263"/>
                    </a:cubicBezTo>
                    <a:cubicBezTo>
                      <a:pt x="1396" y="443"/>
                      <a:pt x="1063" y="718"/>
                      <a:pt x="814" y="1061"/>
                    </a:cubicBezTo>
                    <a:cubicBezTo>
                      <a:pt x="1" y="2187"/>
                      <a:pt x="215" y="3754"/>
                      <a:pt x="1301" y="4602"/>
                    </a:cubicBezTo>
                    <a:cubicBezTo>
                      <a:pt x="1324" y="4626"/>
                      <a:pt x="1353" y="4650"/>
                      <a:pt x="1382" y="4668"/>
                    </a:cubicBezTo>
                    <a:cubicBezTo>
                      <a:pt x="1538" y="4782"/>
                      <a:pt x="1718" y="4903"/>
                      <a:pt x="1929" y="5035"/>
                    </a:cubicBezTo>
                    <a:cubicBezTo>
                      <a:pt x="2117" y="5152"/>
                      <a:pt x="2323" y="5268"/>
                      <a:pt x="2548" y="5379"/>
                    </a:cubicBezTo>
                    <a:cubicBezTo>
                      <a:pt x="2635" y="5429"/>
                      <a:pt x="2727" y="5474"/>
                      <a:pt x="2825" y="5516"/>
                    </a:cubicBezTo>
                    <a:cubicBezTo>
                      <a:pt x="4033" y="6100"/>
                      <a:pt x="5354" y="6409"/>
                      <a:pt x="6696" y="6423"/>
                    </a:cubicBezTo>
                    <a:lnTo>
                      <a:pt x="6749" y="6423"/>
                    </a:lnTo>
                    <a:cubicBezTo>
                      <a:pt x="7999" y="6423"/>
                      <a:pt x="9233" y="6164"/>
                      <a:pt x="10377" y="5659"/>
                    </a:cubicBezTo>
                    <a:cubicBezTo>
                      <a:pt x="10504" y="5601"/>
                      <a:pt x="10620" y="5545"/>
                      <a:pt x="10736" y="5487"/>
                    </a:cubicBezTo>
                    <a:cubicBezTo>
                      <a:pt x="10948" y="5389"/>
                      <a:pt x="11151" y="5284"/>
                      <a:pt x="11331" y="5175"/>
                    </a:cubicBezTo>
                    <a:cubicBezTo>
                      <a:pt x="11550" y="5049"/>
                      <a:pt x="11746" y="4922"/>
                      <a:pt x="11917" y="4806"/>
                    </a:cubicBezTo>
                    <a:cubicBezTo>
                      <a:pt x="11983" y="4758"/>
                      <a:pt x="12052" y="4713"/>
                      <a:pt x="12110" y="4671"/>
                    </a:cubicBezTo>
                    <a:cubicBezTo>
                      <a:pt x="13265" y="3828"/>
                      <a:pt x="13521" y="2213"/>
                      <a:pt x="12681" y="1059"/>
                    </a:cubicBezTo>
                    <a:cubicBezTo>
                      <a:pt x="12443" y="734"/>
                      <a:pt x="12134" y="472"/>
                      <a:pt x="11775" y="292"/>
                    </a:cubicBezTo>
                    <a:cubicBezTo>
                      <a:pt x="11754" y="279"/>
                      <a:pt x="11732" y="269"/>
                      <a:pt x="11711" y="261"/>
                    </a:cubicBezTo>
                    <a:cubicBezTo>
                      <a:pt x="11645" y="226"/>
                      <a:pt x="11577" y="197"/>
                      <a:pt x="11508" y="174"/>
                    </a:cubicBezTo>
                    <a:cubicBezTo>
                      <a:pt x="11215" y="59"/>
                      <a:pt x="10905" y="1"/>
                      <a:pt x="10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638;p71"/>
              <p:cNvSpPr/>
              <p:nvPr/>
            </p:nvSpPr>
            <p:spPr>
              <a:xfrm>
                <a:off x="3474325" y="3715625"/>
                <a:ext cx="204725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8189" h="2656" extrusionOk="0">
                    <a:moveTo>
                      <a:pt x="4012" y="0"/>
                    </a:moveTo>
                    <a:cubicBezTo>
                      <a:pt x="2516" y="0"/>
                      <a:pt x="1079" y="578"/>
                      <a:pt x="0" y="1615"/>
                    </a:cubicBezTo>
                    <a:cubicBezTo>
                      <a:pt x="1279" y="2286"/>
                      <a:pt x="2701" y="2642"/>
                      <a:pt x="4149" y="2656"/>
                    </a:cubicBezTo>
                    <a:lnTo>
                      <a:pt x="4204" y="2656"/>
                    </a:lnTo>
                    <a:cubicBezTo>
                      <a:pt x="4210" y="2656"/>
                      <a:pt x="4216" y="2656"/>
                      <a:pt x="4221" y="2656"/>
                    </a:cubicBezTo>
                    <a:cubicBezTo>
                      <a:pt x="5600" y="2656"/>
                      <a:pt x="6957" y="2336"/>
                      <a:pt x="8189" y="1723"/>
                    </a:cubicBezTo>
                    <a:cubicBezTo>
                      <a:pt x="7092" y="618"/>
                      <a:pt x="5598" y="0"/>
                      <a:pt x="4043" y="0"/>
                    </a:cubicBezTo>
                    <a:cubicBezTo>
                      <a:pt x="4039" y="0"/>
                      <a:pt x="4036" y="0"/>
                      <a:pt x="4033" y="0"/>
                    </a:cubicBezTo>
                    <a:cubicBezTo>
                      <a:pt x="4026" y="0"/>
                      <a:pt x="4019" y="0"/>
                      <a:pt x="4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2639;p71"/>
              <p:cNvSpPr/>
              <p:nvPr/>
            </p:nvSpPr>
            <p:spPr>
              <a:xfrm>
                <a:off x="3527775" y="3638400"/>
                <a:ext cx="3832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2231" extrusionOk="0">
                    <a:moveTo>
                      <a:pt x="0" y="0"/>
                    </a:moveTo>
                    <a:lnTo>
                      <a:pt x="0" y="1480"/>
                    </a:lnTo>
                    <a:cubicBezTo>
                      <a:pt x="8" y="1897"/>
                      <a:pt x="349" y="2230"/>
                      <a:pt x="766" y="2230"/>
                    </a:cubicBezTo>
                    <a:cubicBezTo>
                      <a:pt x="1184" y="2230"/>
                      <a:pt x="1525" y="1897"/>
                      <a:pt x="1533" y="1480"/>
                    </a:cubicBezTo>
                    <a:lnTo>
                      <a:pt x="1533" y="545"/>
                    </a:lnTo>
                    <a:cubicBezTo>
                      <a:pt x="1451" y="534"/>
                      <a:pt x="1371" y="521"/>
                      <a:pt x="1292" y="505"/>
                    </a:cubicBezTo>
                    <a:cubicBezTo>
                      <a:pt x="1075" y="463"/>
                      <a:pt x="864" y="399"/>
                      <a:pt x="661" y="315"/>
                    </a:cubicBezTo>
                    <a:cubicBezTo>
                      <a:pt x="431" y="230"/>
                      <a:pt x="209" y="12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2640;p71"/>
              <p:cNvSpPr/>
              <p:nvPr/>
            </p:nvSpPr>
            <p:spPr>
              <a:xfrm>
                <a:off x="3455100" y="3621600"/>
                <a:ext cx="3840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21" extrusionOk="0">
                    <a:moveTo>
                      <a:pt x="1108" y="0"/>
                    </a:moveTo>
                    <a:cubicBezTo>
                      <a:pt x="741" y="0"/>
                      <a:pt x="376" y="79"/>
                      <a:pt x="40" y="234"/>
                    </a:cubicBezTo>
                    <a:cubicBezTo>
                      <a:pt x="27" y="239"/>
                      <a:pt x="16" y="247"/>
                      <a:pt x="0" y="252"/>
                    </a:cubicBezTo>
                    <a:lnTo>
                      <a:pt x="0" y="754"/>
                    </a:lnTo>
                    <a:cubicBezTo>
                      <a:pt x="0" y="1177"/>
                      <a:pt x="344" y="1520"/>
                      <a:pt x="769" y="1520"/>
                    </a:cubicBezTo>
                    <a:cubicBezTo>
                      <a:pt x="1192" y="1520"/>
                      <a:pt x="1536" y="1177"/>
                      <a:pt x="1536" y="754"/>
                    </a:cubicBezTo>
                    <a:lnTo>
                      <a:pt x="1536" y="33"/>
                    </a:lnTo>
                    <a:lnTo>
                      <a:pt x="1530" y="35"/>
                    </a:lnTo>
                    <a:cubicBezTo>
                      <a:pt x="1390" y="12"/>
                      <a:pt x="1249" y="0"/>
                      <a:pt x="1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2641;p71"/>
              <p:cNvSpPr/>
              <p:nvPr/>
            </p:nvSpPr>
            <p:spPr>
              <a:xfrm>
                <a:off x="3595675" y="3636350"/>
                <a:ext cx="38400" cy="578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2313" extrusionOk="0">
                    <a:moveTo>
                      <a:pt x="1535" y="0"/>
                    </a:moveTo>
                    <a:cubicBezTo>
                      <a:pt x="1221" y="206"/>
                      <a:pt x="880" y="368"/>
                      <a:pt x="521" y="481"/>
                    </a:cubicBezTo>
                    <a:cubicBezTo>
                      <a:pt x="386" y="524"/>
                      <a:pt x="251" y="558"/>
                      <a:pt x="111" y="584"/>
                    </a:cubicBezTo>
                    <a:cubicBezTo>
                      <a:pt x="74" y="592"/>
                      <a:pt x="37" y="597"/>
                      <a:pt x="0" y="603"/>
                    </a:cubicBezTo>
                    <a:lnTo>
                      <a:pt x="0" y="1562"/>
                    </a:lnTo>
                    <a:cubicBezTo>
                      <a:pt x="8" y="1979"/>
                      <a:pt x="349" y="2312"/>
                      <a:pt x="767" y="2312"/>
                    </a:cubicBezTo>
                    <a:cubicBezTo>
                      <a:pt x="1184" y="2312"/>
                      <a:pt x="1525" y="1979"/>
                      <a:pt x="1535" y="1562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2642;p71"/>
              <p:cNvSpPr/>
              <p:nvPr/>
            </p:nvSpPr>
            <p:spPr>
              <a:xfrm>
                <a:off x="3659875" y="3621525"/>
                <a:ext cx="3840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61" extrusionOk="0">
                    <a:moveTo>
                      <a:pt x="624" y="0"/>
                    </a:moveTo>
                    <a:cubicBezTo>
                      <a:pt x="506" y="0"/>
                      <a:pt x="387" y="8"/>
                      <a:pt x="270" y="25"/>
                    </a:cubicBezTo>
                    <a:cubicBezTo>
                      <a:pt x="178" y="36"/>
                      <a:pt x="88" y="54"/>
                      <a:pt x="1" y="78"/>
                    </a:cubicBezTo>
                    <a:lnTo>
                      <a:pt x="1" y="794"/>
                    </a:lnTo>
                    <a:cubicBezTo>
                      <a:pt x="1" y="1220"/>
                      <a:pt x="344" y="1560"/>
                      <a:pt x="770" y="1560"/>
                    </a:cubicBezTo>
                    <a:cubicBezTo>
                      <a:pt x="1192" y="1560"/>
                      <a:pt x="1536" y="1220"/>
                      <a:pt x="1536" y="794"/>
                    </a:cubicBezTo>
                    <a:lnTo>
                      <a:pt x="1536" y="171"/>
                    </a:lnTo>
                    <a:cubicBezTo>
                      <a:pt x="1245" y="58"/>
                      <a:pt x="935" y="0"/>
                      <a:pt x="6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643;p71"/>
              <p:cNvSpPr/>
              <p:nvPr/>
            </p:nvSpPr>
            <p:spPr>
              <a:xfrm>
                <a:off x="3443150" y="3719650"/>
                <a:ext cx="381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89" extrusionOk="0">
                    <a:moveTo>
                      <a:pt x="748" y="0"/>
                    </a:moveTo>
                    <a:cubicBezTo>
                      <a:pt x="365" y="0"/>
                      <a:pt x="40" y="290"/>
                      <a:pt x="0" y="674"/>
                    </a:cubicBezTo>
                    <a:cubicBezTo>
                      <a:pt x="24" y="698"/>
                      <a:pt x="53" y="722"/>
                      <a:pt x="82" y="740"/>
                    </a:cubicBezTo>
                    <a:cubicBezTo>
                      <a:pt x="238" y="854"/>
                      <a:pt x="418" y="975"/>
                      <a:pt x="629" y="1107"/>
                    </a:cubicBezTo>
                    <a:cubicBezTo>
                      <a:pt x="817" y="1224"/>
                      <a:pt x="1023" y="1340"/>
                      <a:pt x="1247" y="1451"/>
                    </a:cubicBezTo>
                    <a:cubicBezTo>
                      <a:pt x="1335" y="1501"/>
                      <a:pt x="1427" y="1543"/>
                      <a:pt x="1525" y="1588"/>
                    </a:cubicBezTo>
                    <a:lnTo>
                      <a:pt x="1525" y="767"/>
                    </a:lnTo>
                    <a:cubicBezTo>
                      <a:pt x="1522" y="341"/>
                      <a:pt x="1179" y="0"/>
                      <a:pt x="753" y="0"/>
                    </a:cubicBezTo>
                    <a:cubicBezTo>
                      <a:pt x="752" y="0"/>
                      <a:pt x="750" y="0"/>
                      <a:pt x="7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644;p71"/>
              <p:cNvSpPr/>
              <p:nvPr/>
            </p:nvSpPr>
            <p:spPr>
              <a:xfrm>
                <a:off x="3670050" y="3719650"/>
                <a:ext cx="38550" cy="432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731" extrusionOk="0">
                    <a:moveTo>
                      <a:pt x="764" y="0"/>
                    </a:moveTo>
                    <a:cubicBezTo>
                      <a:pt x="341" y="0"/>
                      <a:pt x="1" y="344"/>
                      <a:pt x="1" y="767"/>
                    </a:cubicBezTo>
                    <a:lnTo>
                      <a:pt x="1" y="1731"/>
                    </a:lnTo>
                    <a:cubicBezTo>
                      <a:pt x="127" y="1673"/>
                      <a:pt x="244" y="1617"/>
                      <a:pt x="360" y="1559"/>
                    </a:cubicBezTo>
                    <a:cubicBezTo>
                      <a:pt x="571" y="1461"/>
                      <a:pt x="775" y="1356"/>
                      <a:pt x="954" y="1247"/>
                    </a:cubicBezTo>
                    <a:cubicBezTo>
                      <a:pt x="1174" y="1121"/>
                      <a:pt x="1369" y="996"/>
                      <a:pt x="1541" y="878"/>
                    </a:cubicBezTo>
                    <a:lnTo>
                      <a:pt x="1541" y="767"/>
                    </a:lnTo>
                    <a:cubicBezTo>
                      <a:pt x="1536" y="341"/>
                      <a:pt x="1190" y="0"/>
                      <a:pt x="7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2645;p71"/>
              <p:cNvSpPr/>
              <p:nvPr/>
            </p:nvSpPr>
            <p:spPr>
              <a:xfrm>
                <a:off x="3359975" y="3242775"/>
                <a:ext cx="466725" cy="191125"/>
              </a:xfrm>
              <a:custGeom>
                <a:avLst/>
                <a:gdLst/>
                <a:ahLst/>
                <a:cxnLst/>
                <a:rect l="l" t="t" r="r" b="b"/>
                <a:pathLst>
                  <a:path w="18669" h="7645" extrusionOk="0">
                    <a:moveTo>
                      <a:pt x="9283" y="0"/>
                    </a:moveTo>
                    <a:cubicBezTo>
                      <a:pt x="7874" y="0"/>
                      <a:pt x="6609" y="865"/>
                      <a:pt x="6099" y="2180"/>
                    </a:cubicBezTo>
                    <a:cubicBezTo>
                      <a:pt x="5442" y="1561"/>
                      <a:pt x="4597" y="1250"/>
                      <a:pt x="3753" y="1250"/>
                    </a:cubicBezTo>
                    <a:cubicBezTo>
                      <a:pt x="2879" y="1250"/>
                      <a:pt x="2007" y="1583"/>
                      <a:pt x="1343" y="2249"/>
                    </a:cubicBezTo>
                    <a:cubicBezTo>
                      <a:pt x="104" y="3488"/>
                      <a:pt x="1" y="5462"/>
                      <a:pt x="1105" y="6823"/>
                    </a:cubicBezTo>
                    <a:cubicBezTo>
                      <a:pt x="1261" y="6458"/>
                      <a:pt x="1441" y="6104"/>
                      <a:pt x="1644" y="5766"/>
                    </a:cubicBezTo>
                    <a:cubicBezTo>
                      <a:pt x="2463" y="4421"/>
                      <a:pt x="3655" y="3343"/>
                      <a:pt x="5074" y="2664"/>
                    </a:cubicBezTo>
                    <a:cubicBezTo>
                      <a:pt x="5198" y="2600"/>
                      <a:pt x="5330" y="2542"/>
                      <a:pt x="5462" y="2484"/>
                    </a:cubicBezTo>
                    <a:cubicBezTo>
                      <a:pt x="6231" y="2151"/>
                      <a:pt x="7048" y="1945"/>
                      <a:pt x="7883" y="1874"/>
                    </a:cubicBezTo>
                    <a:cubicBezTo>
                      <a:pt x="8009" y="1861"/>
                      <a:pt x="8142" y="1850"/>
                      <a:pt x="8274" y="1845"/>
                    </a:cubicBezTo>
                    <a:cubicBezTo>
                      <a:pt x="8419" y="1839"/>
                      <a:pt x="8559" y="1837"/>
                      <a:pt x="8710" y="1837"/>
                    </a:cubicBezTo>
                    <a:cubicBezTo>
                      <a:pt x="8863" y="1837"/>
                      <a:pt x="9013" y="1839"/>
                      <a:pt x="9164" y="1845"/>
                    </a:cubicBezTo>
                    <a:cubicBezTo>
                      <a:pt x="9309" y="1853"/>
                      <a:pt x="9455" y="1863"/>
                      <a:pt x="9597" y="1879"/>
                    </a:cubicBezTo>
                    <a:cubicBezTo>
                      <a:pt x="10403" y="1958"/>
                      <a:pt x="11193" y="2162"/>
                      <a:pt x="11939" y="2482"/>
                    </a:cubicBezTo>
                    <a:cubicBezTo>
                      <a:pt x="12060" y="2534"/>
                      <a:pt x="12179" y="2590"/>
                      <a:pt x="12295" y="2648"/>
                    </a:cubicBezTo>
                    <a:cubicBezTo>
                      <a:pt x="12298" y="2651"/>
                      <a:pt x="12303" y="2653"/>
                      <a:pt x="12308" y="2653"/>
                    </a:cubicBezTo>
                    <a:cubicBezTo>
                      <a:pt x="12475" y="2735"/>
                      <a:pt x="12641" y="2817"/>
                      <a:pt x="12797" y="2910"/>
                    </a:cubicBezTo>
                    <a:cubicBezTo>
                      <a:pt x="12943" y="2994"/>
                      <a:pt x="13091" y="3076"/>
                      <a:pt x="13225" y="3169"/>
                    </a:cubicBezTo>
                    <a:cubicBezTo>
                      <a:pt x="13239" y="3179"/>
                      <a:pt x="13249" y="3187"/>
                      <a:pt x="13260" y="3192"/>
                    </a:cubicBezTo>
                    <a:cubicBezTo>
                      <a:pt x="13585" y="3401"/>
                      <a:pt x="13894" y="3634"/>
                      <a:pt x="14184" y="3890"/>
                    </a:cubicBezTo>
                    <a:cubicBezTo>
                      <a:pt x="14317" y="4001"/>
                      <a:pt x="14446" y="4122"/>
                      <a:pt x="14573" y="4244"/>
                    </a:cubicBezTo>
                    <a:cubicBezTo>
                      <a:pt x="15323" y="4984"/>
                      <a:pt x="15907" y="5861"/>
                      <a:pt x="16335" y="6860"/>
                    </a:cubicBezTo>
                    <a:cubicBezTo>
                      <a:pt x="16351" y="6900"/>
                      <a:pt x="16364" y="6934"/>
                      <a:pt x="16380" y="6971"/>
                    </a:cubicBezTo>
                    <a:cubicBezTo>
                      <a:pt x="16470" y="7190"/>
                      <a:pt x="16549" y="7415"/>
                      <a:pt x="16613" y="7645"/>
                    </a:cubicBezTo>
                    <a:cubicBezTo>
                      <a:pt x="16885" y="7494"/>
                      <a:pt x="17133" y="7304"/>
                      <a:pt x="17350" y="7082"/>
                    </a:cubicBezTo>
                    <a:lnTo>
                      <a:pt x="17350" y="7082"/>
                    </a:lnTo>
                    <a:lnTo>
                      <a:pt x="17347" y="7084"/>
                    </a:lnTo>
                    <a:cubicBezTo>
                      <a:pt x="18668" y="5747"/>
                      <a:pt x="18661" y="3594"/>
                      <a:pt x="17331" y="2268"/>
                    </a:cubicBezTo>
                    <a:cubicBezTo>
                      <a:pt x="16664" y="1600"/>
                      <a:pt x="15788" y="1265"/>
                      <a:pt x="14913" y="1265"/>
                    </a:cubicBezTo>
                    <a:cubicBezTo>
                      <a:pt x="14046" y="1265"/>
                      <a:pt x="13178" y="1593"/>
                      <a:pt x="12512" y="2249"/>
                    </a:cubicBezTo>
                    <a:cubicBezTo>
                      <a:pt x="12507" y="2254"/>
                      <a:pt x="12501" y="2260"/>
                      <a:pt x="12499" y="2265"/>
                    </a:cubicBezTo>
                    <a:cubicBezTo>
                      <a:pt x="12018" y="923"/>
                      <a:pt x="10752" y="19"/>
                      <a:pt x="9328" y="0"/>
                    </a:cubicBezTo>
                    <a:cubicBezTo>
                      <a:pt x="9313" y="0"/>
                      <a:pt x="9298" y="0"/>
                      <a:pt x="9283" y="0"/>
                    </a:cubicBezTo>
                    <a:close/>
                  </a:path>
                </a:pathLst>
              </a:custGeom>
              <a:solidFill>
                <a:srgbClr val="FF3C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2646;p71"/>
              <p:cNvSpPr/>
              <p:nvPr/>
            </p:nvSpPr>
            <p:spPr>
              <a:xfrm>
                <a:off x="3828325" y="3406825"/>
                <a:ext cx="52400" cy="20912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8365" extrusionOk="0">
                    <a:moveTo>
                      <a:pt x="870" y="0"/>
                    </a:moveTo>
                    <a:cubicBezTo>
                      <a:pt x="817" y="0"/>
                      <a:pt x="764" y="7"/>
                      <a:pt x="711" y="20"/>
                    </a:cubicBezTo>
                    <a:cubicBezTo>
                      <a:pt x="373" y="105"/>
                      <a:pt x="167" y="446"/>
                      <a:pt x="252" y="784"/>
                    </a:cubicBezTo>
                    <a:cubicBezTo>
                      <a:pt x="812" y="3012"/>
                      <a:pt x="767" y="5347"/>
                      <a:pt x="119" y="7551"/>
                    </a:cubicBezTo>
                    <a:cubicBezTo>
                      <a:pt x="1" y="7958"/>
                      <a:pt x="304" y="8365"/>
                      <a:pt x="727" y="8365"/>
                    </a:cubicBezTo>
                    <a:cubicBezTo>
                      <a:pt x="1007" y="8365"/>
                      <a:pt x="1256" y="8180"/>
                      <a:pt x="1335" y="7910"/>
                    </a:cubicBezTo>
                    <a:cubicBezTo>
                      <a:pt x="2046" y="5487"/>
                      <a:pt x="2096" y="2922"/>
                      <a:pt x="1480" y="475"/>
                    </a:cubicBezTo>
                    <a:cubicBezTo>
                      <a:pt x="1407" y="190"/>
                      <a:pt x="1151" y="0"/>
                      <a:pt x="870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2647;p71"/>
              <p:cNvSpPr/>
              <p:nvPr/>
            </p:nvSpPr>
            <p:spPr>
              <a:xfrm>
                <a:off x="3798000" y="3322375"/>
                <a:ext cx="54075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633" extrusionOk="0">
                    <a:moveTo>
                      <a:pt x="725" y="0"/>
                    </a:moveTo>
                    <a:cubicBezTo>
                      <a:pt x="619" y="0"/>
                      <a:pt x="512" y="27"/>
                      <a:pt x="413" y="82"/>
                    </a:cubicBezTo>
                    <a:cubicBezTo>
                      <a:pt x="106" y="257"/>
                      <a:pt x="1" y="643"/>
                      <a:pt x="175" y="949"/>
                    </a:cubicBezTo>
                    <a:cubicBezTo>
                      <a:pt x="413" y="1369"/>
                      <a:pt x="630" y="1802"/>
                      <a:pt x="820" y="2249"/>
                    </a:cubicBezTo>
                    <a:cubicBezTo>
                      <a:pt x="918" y="2482"/>
                      <a:pt x="1147" y="2632"/>
                      <a:pt x="1401" y="2632"/>
                    </a:cubicBezTo>
                    <a:cubicBezTo>
                      <a:pt x="1856" y="2632"/>
                      <a:pt x="2162" y="2167"/>
                      <a:pt x="1985" y="1750"/>
                    </a:cubicBezTo>
                    <a:cubicBezTo>
                      <a:pt x="1776" y="1261"/>
                      <a:pt x="1539" y="783"/>
                      <a:pt x="1277" y="320"/>
                    </a:cubicBezTo>
                    <a:cubicBezTo>
                      <a:pt x="1159" y="115"/>
                      <a:pt x="945" y="0"/>
                      <a:pt x="725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" name="Google Shape;2648;p71"/>
          <p:cNvGrpSpPr/>
          <p:nvPr/>
        </p:nvGrpSpPr>
        <p:grpSpPr>
          <a:xfrm>
            <a:off x="-176293" y="1849128"/>
            <a:ext cx="1449400" cy="1188791"/>
            <a:chOff x="-129907" y="1041884"/>
            <a:chExt cx="1449400" cy="1188791"/>
          </a:xfrm>
        </p:grpSpPr>
        <p:sp>
          <p:nvSpPr>
            <p:cNvPr id="81" name="Google Shape;2649;p71"/>
            <p:cNvSpPr/>
            <p:nvPr/>
          </p:nvSpPr>
          <p:spPr>
            <a:xfrm>
              <a:off x="294675" y="1995950"/>
              <a:ext cx="396300" cy="1185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2" name="Google Shape;2650;p71"/>
            <p:cNvGrpSpPr/>
            <p:nvPr/>
          </p:nvGrpSpPr>
          <p:grpSpPr>
            <a:xfrm rot="1011572">
              <a:off x="-31776" y="1205072"/>
              <a:ext cx="1253138" cy="862416"/>
              <a:chOff x="2069175" y="4334775"/>
              <a:chExt cx="955675" cy="657700"/>
            </a:xfrm>
          </p:grpSpPr>
          <p:sp>
            <p:nvSpPr>
              <p:cNvPr id="83" name="Google Shape;2651;p71"/>
              <p:cNvSpPr/>
              <p:nvPr/>
            </p:nvSpPr>
            <p:spPr>
              <a:xfrm>
                <a:off x="2712350" y="4466850"/>
                <a:ext cx="312500" cy="217125"/>
              </a:xfrm>
              <a:custGeom>
                <a:avLst/>
                <a:gdLst/>
                <a:ahLst/>
                <a:cxnLst/>
                <a:rect l="l" t="t" r="r" b="b"/>
                <a:pathLst>
                  <a:path w="12500" h="8685" extrusionOk="0">
                    <a:moveTo>
                      <a:pt x="7147" y="0"/>
                    </a:moveTo>
                    <a:cubicBezTo>
                      <a:pt x="6791" y="0"/>
                      <a:pt x="6460" y="232"/>
                      <a:pt x="6337" y="594"/>
                    </a:cubicBezTo>
                    <a:cubicBezTo>
                      <a:pt x="6175" y="1064"/>
                      <a:pt x="5959" y="1514"/>
                      <a:pt x="5695" y="1931"/>
                    </a:cubicBezTo>
                    <a:cubicBezTo>
                      <a:pt x="3774" y="4975"/>
                      <a:pt x="0" y="5004"/>
                      <a:pt x="0" y="5004"/>
                    </a:cubicBezTo>
                    <a:lnTo>
                      <a:pt x="0" y="6299"/>
                    </a:lnTo>
                    <a:cubicBezTo>
                      <a:pt x="0" y="6299"/>
                      <a:pt x="796" y="5896"/>
                      <a:pt x="2126" y="5896"/>
                    </a:cubicBezTo>
                    <a:cubicBezTo>
                      <a:pt x="2300" y="5896"/>
                      <a:pt x="2483" y="5903"/>
                      <a:pt x="2674" y="5918"/>
                    </a:cubicBezTo>
                    <a:cubicBezTo>
                      <a:pt x="2896" y="5939"/>
                      <a:pt x="3118" y="5974"/>
                      <a:pt x="3338" y="6027"/>
                    </a:cubicBezTo>
                    <a:cubicBezTo>
                      <a:pt x="5060" y="6431"/>
                      <a:pt x="6995" y="7749"/>
                      <a:pt x="8128" y="8616"/>
                    </a:cubicBezTo>
                    <a:cubicBezTo>
                      <a:pt x="8191" y="8664"/>
                      <a:pt x="8259" y="8685"/>
                      <a:pt x="8324" y="8685"/>
                    </a:cubicBezTo>
                    <a:cubicBezTo>
                      <a:pt x="8533" y="8685"/>
                      <a:pt x="8717" y="8472"/>
                      <a:pt x="8625" y="8241"/>
                    </a:cubicBezTo>
                    <a:cubicBezTo>
                      <a:pt x="8020" y="6690"/>
                      <a:pt x="7108" y="4066"/>
                      <a:pt x="7581" y="3339"/>
                    </a:cubicBezTo>
                    <a:cubicBezTo>
                      <a:pt x="8021" y="2657"/>
                      <a:pt x="9300" y="2460"/>
                      <a:pt x="10630" y="2460"/>
                    </a:cubicBezTo>
                    <a:cubicBezTo>
                      <a:pt x="11096" y="2460"/>
                      <a:pt x="11568" y="2485"/>
                      <a:pt x="12012" y="2520"/>
                    </a:cubicBezTo>
                    <a:cubicBezTo>
                      <a:pt x="12022" y="2521"/>
                      <a:pt x="12033" y="2521"/>
                      <a:pt x="12042" y="2521"/>
                    </a:cubicBezTo>
                    <a:cubicBezTo>
                      <a:pt x="12389" y="2521"/>
                      <a:pt x="12500" y="2035"/>
                      <a:pt x="12166" y="1899"/>
                    </a:cubicBezTo>
                    <a:cubicBezTo>
                      <a:pt x="11029" y="1432"/>
                      <a:pt x="9542" y="837"/>
                      <a:pt x="7898" y="227"/>
                    </a:cubicBezTo>
                    <a:cubicBezTo>
                      <a:pt x="7748" y="169"/>
                      <a:pt x="7592" y="110"/>
                      <a:pt x="7436" y="52"/>
                    </a:cubicBezTo>
                    <a:cubicBezTo>
                      <a:pt x="7340" y="17"/>
                      <a:pt x="7243" y="0"/>
                      <a:pt x="71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652;p71"/>
              <p:cNvSpPr/>
              <p:nvPr/>
            </p:nvSpPr>
            <p:spPr>
              <a:xfrm>
                <a:off x="2712350" y="4466850"/>
                <a:ext cx="197475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6299" extrusionOk="0">
                    <a:moveTo>
                      <a:pt x="7146" y="0"/>
                    </a:moveTo>
                    <a:cubicBezTo>
                      <a:pt x="6788" y="0"/>
                      <a:pt x="6457" y="231"/>
                      <a:pt x="6334" y="591"/>
                    </a:cubicBezTo>
                    <a:cubicBezTo>
                      <a:pt x="6173" y="1062"/>
                      <a:pt x="5959" y="1511"/>
                      <a:pt x="5692" y="1931"/>
                    </a:cubicBezTo>
                    <a:cubicBezTo>
                      <a:pt x="4202" y="4964"/>
                      <a:pt x="1018" y="5826"/>
                      <a:pt x="0" y="6027"/>
                    </a:cubicBezTo>
                    <a:lnTo>
                      <a:pt x="0" y="6299"/>
                    </a:lnTo>
                    <a:cubicBezTo>
                      <a:pt x="0" y="6299"/>
                      <a:pt x="796" y="5896"/>
                      <a:pt x="2124" y="5896"/>
                    </a:cubicBezTo>
                    <a:cubicBezTo>
                      <a:pt x="2298" y="5896"/>
                      <a:pt x="2480" y="5903"/>
                      <a:pt x="2672" y="5918"/>
                    </a:cubicBezTo>
                    <a:cubicBezTo>
                      <a:pt x="2896" y="5939"/>
                      <a:pt x="3118" y="5974"/>
                      <a:pt x="3335" y="6027"/>
                    </a:cubicBezTo>
                    <a:cubicBezTo>
                      <a:pt x="5161" y="5015"/>
                      <a:pt x="7119" y="3255"/>
                      <a:pt x="7898" y="227"/>
                    </a:cubicBezTo>
                    <a:cubicBezTo>
                      <a:pt x="7748" y="169"/>
                      <a:pt x="7592" y="110"/>
                      <a:pt x="7436" y="52"/>
                    </a:cubicBezTo>
                    <a:cubicBezTo>
                      <a:pt x="7340" y="17"/>
                      <a:pt x="7242" y="0"/>
                      <a:pt x="714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653;p71"/>
              <p:cNvSpPr/>
              <p:nvPr/>
            </p:nvSpPr>
            <p:spPr>
              <a:xfrm>
                <a:off x="2712350" y="4466925"/>
                <a:ext cx="198800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6082" extrusionOk="0">
                    <a:moveTo>
                      <a:pt x="7144" y="0"/>
                    </a:moveTo>
                    <a:cubicBezTo>
                      <a:pt x="6789" y="0"/>
                      <a:pt x="6459" y="230"/>
                      <a:pt x="6334" y="588"/>
                    </a:cubicBezTo>
                    <a:cubicBezTo>
                      <a:pt x="4815" y="4964"/>
                      <a:pt x="0" y="5001"/>
                      <a:pt x="0" y="5001"/>
                    </a:cubicBezTo>
                    <a:lnTo>
                      <a:pt x="0" y="6082"/>
                    </a:lnTo>
                    <a:cubicBezTo>
                      <a:pt x="1195" y="5997"/>
                      <a:pt x="6152" y="5355"/>
                      <a:pt x="7864" y="432"/>
                    </a:cubicBezTo>
                    <a:cubicBezTo>
                      <a:pt x="7888" y="366"/>
                      <a:pt x="7917" y="303"/>
                      <a:pt x="7951" y="242"/>
                    </a:cubicBezTo>
                    <a:cubicBezTo>
                      <a:pt x="7779" y="179"/>
                      <a:pt x="7608" y="115"/>
                      <a:pt x="7433" y="52"/>
                    </a:cubicBezTo>
                    <a:cubicBezTo>
                      <a:pt x="7337" y="17"/>
                      <a:pt x="7240" y="0"/>
                      <a:pt x="7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654;p71"/>
              <p:cNvSpPr/>
              <p:nvPr/>
            </p:nvSpPr>
            <p:spPr>
              <a:xfrm>
                <a:off x="2069175" y="4466850"/>
                <a:ext cx="312500" cy="217125"/>
              </a:xfrm>
              <a:custGeom>
                <a:avLst/>
                <a:gdLst/>
                <a:ahLst/>
                <a:cxnLst/>
                <a:rect l="l" t="t" r="r" b="b"/>
                <a:pathLst>
                  <a:path w="12500" h="8685" extrusionOk="0">
                    <a:moveTo>
                      <a:pt x="5352" y="0"/>
                    </a:moveTo>
                    <a:cubicBezTo>
                      <a:pt x="5256" y="0"/>
                      <a:pt x="5158" y="17"/>
                      <a:pt x="5062" y="52"/>
                    </a:cubicBezTo>
                    <a:cubicBezTo>
                      <a:pt x="4906" y="110"/>
                      <a:pt x="4750" y="169"/>
                      <a:pt x="4599" y="227"/>
                    </a:cubicBezTo>
                    <a:cubicBezTo>
                      <a:pt x="2959" y="837"/>
                      <a:pt x="1468" y="1432"/>
                      <a:pt x="335" y="1899"/>
                    </a:cubicBezTo>
                    <a:cubicBezTo>
                      <a:pt x="1" y="2035"/>
                      <a:pt x="111" y="2521"/>
                      <a:pt x="458" y="2521"/>
                    </a:cubicBezTo>
                    <a:cubicBezTo>
                      <a:pt x="468" y="2521"/>
                      <a:pt x="478" y="2521"/>
                      <a:pt x="488" y="2520"/>
                    </a:cubicBezTo>
                    <a:cubicBezTo>
                      <a:pt x="933" y="2485"/>
                      <a:pt x="1406" y="2460"/>
                      <a:pt x="1872" y="2460"/>
                    </a:cubicBezTo>
                    <a:cubicBezTo>
                      <a:pt x="3201" y="2460"/>
                      <a:pt x="4479" y="2657"/>
                      <a:pt x="4919" y="3339"/>
                    </a:cubicBezTo>
                    <a:cubicBezTo>
                      <a:pt x="5392" y="4066"/>
                      <a:pt x="4481" y="6690"/>
                      <a:pt x="3878" y="8241"/>
                    </a:cubicBezTo>
                    <a:cubicBezTo>
                      <a:pt x="3786" y="8472"/>
                      <a:pt x="3969" y="8685"/>
                      <a:pt x="4177" y="8685"/>
                    </a:cubicBezTo>
                    <a:cubicBezTo>
                      <a:pt x="4242" y="8685"/>
                      <a:pt x="4310" y="8664"/>
                      <a:pt x="4372" y="8616"/>
                    </a:cubicBezTo>
                    <a:cubicBezTo>
                      <a:pt x="5508" y="7749"/>
                      <a:pt x="7440" y="6431"/>
                      <a:pt x="9165" y="6027"/>
                    </a:cubicBezTo>
                    <a:cubicBezTo>
                      <a:pt x="9382" y="5974"/>
                      <a:pt x="9604" y="5939"/>
                      <a:pt x="9826" y="5918"/>
                    </a:cubicBezTo>
                    <a:cubicBezTo>
                      <a:pt x="10017" y="5903"/>
                      <a:pt x="10200" y="5896"/>
                      <a:pt x="10374" y="5896"/>
                    </a:cubicBezTo>
                    <a:cubicBezTo>
                      <a:pt x="11702" y="5896"/>
                      <a:pt x="12500" y="6299"/>
                      <a:pt x="12500" y="6299"/>
                    </a:cubicBezTo>
                    <a:lnTo>
                      <a:pt x="12500" y="5004"/>
                    </a:lnTo>
                    <a:cubicBezTo>
                      <a:pt x="12500" y="5004"/>
                      <a:pt x="8724" y="4975"/>
                      <a:pt x="6806" y="1931"/>
                    </a:cubicBezTo>
                    <a:cubicBezTo>
                      <a:pt x="6539" y="1514"/>
                      <a:pt x="6325" y="1064"/>
                      <a:pt x="6164" y="594"/>
                    </a:cubicBezTo>
                    <a:cubicBezTo>
                      <a:pt x="6041" y="232"/>
                      <a:pt x="5709" y="0"/>
                      <a:pt x="5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655;p71"/>
              <p:cNvSpPr/>
              <p:nvPr/>
            </p:nvSpPr>
            <p:spPr>
              <a:xfrm>
                <a:off x="2184275" y="4466850"/>
                <a:ext cx="197400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6299" extrusionOk="0">
                    <a:moveTo>
                      <a:pt x="750" y="0"/>
                    </a:moveTo>
                    <a:cubicBezTo>
                      <a:pt x="654" y="0"/>
                      <a:pt x="556" y="17"/>
                      <a:pt x="460" y="52"/>
                    </a:cubicBezTo>
                    <a:cubicBezTo>
                      <a:pt x="307" y="110"/>
                      <a:pt x="151" y="169"/>
                      <a:pt x="1" y="227"/>
                    </a:cubicBezTo>
                    <a:cubicBezTo>
                      <a:pt x="778" y="3255"/>
                      <a:pt x="2735" y="5015"/>
                      <a:pt x="4561" y="6027"/>
                    </a:cubicBezTo>
                    <a:cubicBezTo>
                      <a:pt x="4781" y="5974"/>
                      <a:pt x="5000" y="5939"/>
                      <a:pt x="5222" y="5918"/>
                    </a:cubicBezTo>
                    <a:cubicBezTo>
                      <a:pt x="5414" y="5903"/>
                      <a:pt x="5597" y="5896"/>
                      <a:pt x="5770" y="5896"/>
                    </a:cubicBezTo>
                    <a:cubicBezTo>
                      <a:pt x="7100" y="5896"/>
                      <a:pt x="7896" y="6299"/>
                      <a:pt x="7896" y="6299"/>
                    </a:cubicBezTo>
                    <a:lnTo>
                      <a:pt x="7896" y="6027"/>
                    </a:lnTo>
                    <a:cubicBezTo>
                      <a:pt x="6879" y="5826"/>
                      <a:pt x="3695" y="4964"/>
                      <a:pt x="2204" y="1931"/>
                    </a:cubicBezTo>
                    <a:cubicBezTo>
                      <a:pt x="1938" y="1511"/>
                      <a:pt x="1721" y="1062"/>
                      <a:pt x="1562" y="591"/>
                    </a:cubicBezTo>
                    <a:cubicBezTo>
                      <a:pt x="1439" y="231"/>
                      <a:pt x="1106" y="0"/>
                      <a:pt x="750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656;p71"/>
              <p:cNvSpPr/>
              <p:nvPr/>
            </p:nvSpPr>
            <p:spPr>
              <a:xfrm>
                <a:off x="2182900" y="4466925"/>
                <a:ext cx="198775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7951" h="6082" extrusionOk="0">
                    <a:moveTo>
                      <a:pt x="806" y="0"/>
                    </a:moveTo>
                    <a:cubicBezTo>
                      <a:pt x="710" y="0"/>
                      <a:pt x="612" y="17"/>
                      <a:pt x="515" y="52"/>
                    </a:cubicBezTo>
                    <a:cubicBezTo>
                      <a:pt x="341" y="115"/>
                      <a:pt x="172" y="179"/>
                      <a:pt x="0" y="242"/>
                    </a:cubicBezTo>
                    <a:cubicBezTo>
                      <a:pt x="35" y="303"/>
                      <a:pt x="64" y="366"/>
                      <a:pt x="87" y="432"/>
                    </a:cubicBezTo>
                    <a:cubicBezTo>
                      <a:pt x="1800" y="5355"/>
                      <a:pt x="6759" y="5997"/>
                      <a:pt x="7951" y="6082"/>
                    </a:cubicBezTo>
                    <a:lnTo>
                      <a:pt x="7951" y="5001"/>
                    </a:lnTo>
                    <a:cubicBezTo>
                      <a:pt x="7951" y="5001"/>
                      <a:pt x="3134" y="4964"/>
                      <a:pt x="1615" y="588"/>
                    </a:cubicBezTo>
                    <a:cubicBezTo>
                      <a:pt x="1492" y="230"/>
                      <a:pt x="1162" y="0"/>
                      <a:pt x="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657;p71"/>
              <p:cNvSpPr/>
              <p:nvPr/>
            </p:nvSpPr>
            <p:spPr>
              <a:xfrm>
                <a:off x="2250875" y="4334775"/>
                <a:ext cx="583775" cy="657675"/>
              </a:xfrm>
              <a:custGeom>
                <a:avLst/>
                <a:gdLst/>
                <a:ahLst/>
                <a:cxnLst/>
                <a:rect l="l" t="t" r="r" b="b"/>
                <a:pathLst>
                  <a:path w="23351" h="26307" extrusionOk="0">
                    <a:moveTo>
                      <a:pt x="20752" y="0"/>
                    </a:moveTo>
                    <a:cubicBezTo>
                      <a:pt x="20439" y="0"/>
                      <a:pt x="20131" y="64"/>
                      <a:pt x="19844" y="185"/>
                    </a:cubicBezTo>
                    <a:cubicBezTo>
                      <a:pt x="19548" y="315"/>
                      <a:pt x="19278" y="497"/>
                      <a:pt x="19051" y="722"/>
                    </a:cubicBezTo>
                    <a:cubicBezTo>
                      <a:pt x="18808" y="957"/>
                      <a:pt x="18615" y="1237"/>
                      <a:pt x="18483" y="1546"/>
                    </a:cubicBezTo>
                    <a:lnTo>
                      <a:pt x="16845" y="5391"/>
                    </a:lnTo>
                    <a:cubicBezTo>
                      <a:pt x="16560" y="5319"/>
                      <a:pt x="16274" y="5284"/>
                      <a:pt x="15991" y="5284"/>
                    </a:cubicBezTo>
                    <a:cubicBezTo>
                      <a:pt x="14624" y="5284"/>
                      <a:pt x="13345" y="6095"/>
                      <a:pt x="12789" y="7404"/>
                    </a:cubicBezTo>
                    <a:cubicBezTo>
                      <a:pt x="12115" y="8982"/>
                      <a:pt x="12694" y="10815"/>
                      <a:pt x="14150" y="11722"/>
                    </a:cubicBezTo>
                    <a:lnTo>
                      <a:pt x="11743" y="17379"/>
                    </a:lnTo>
                    <a:lnTo>
                      <a:pt x="9256" y="11592"/>
                    </a:lnTo>
                    <a:cubicBezTo>
                      <a:pt x="10583" y="10638"/>
                      <a:pt x="11069" y="8892"/>
                      <a:pt x="10424" y="7391"/>
                    </a:cubicBezTo>
                    <a:cubicBezTo>
                      <a:pt x="9867" y="6095"/>
                      <a:pt x="8597" y="5284"/>
                      <a:pt x="7228" y="5284"/>
                    </a:cubicBezTo>
                    <a:cubicBezTo>
                      <a:pt x="7012" y="5284"/>
                      <a:pt x="6793" y="5304"/>
                      <a:pt x="6574" y="5346"/>
                    </a:cubicBezTo>
                    <a:lnTo>
                      <a:pt x="4941" y="1549"/>
                    </a:lnTo>
                    <a:cubicBezTo>
                      <a:pt x="4812" y="1232"/>
                      <a:pt x="4616" y="946"/>
                      <a:pt x="4365" y="714"/>
                    </a:cubicBezTo>
                    <a:cubicBezTo>
                      <a:pt x="4125" y="492"/>
                      <a:pt x="3850" y="315"/>
                      <a:pt x="3551" y="188"/>
                    </a:cubicBezTo>
                    <a:cubicBezTo>
                      <a:pt x="3256" y="66"/>
                      <a:pt x="2941" y="3"/>
                      <a:pt x="2622" y="3"/>
                    </a:cubicBezTo>
                    <a:cubicBezTo>
                      <a:pt x="2616" y="3"/>
                      <a:pt x="2609" y="3"/>
                      <a:pt x="2603" y="3"/>
                    </a:cubicBezTo>
                    <a:cubicBezTo>
                      <a:pt x="2267" y="3"/>
                      <a:pt x="1934" y="64"/>
                      <a:pt x="1623" y="188"/>
                    </a:cubicBezTo>
                    <a:cubicBezTo>
                      <a:pt x="1300" y="307"/>
                      <a:pt x="1004" y="495"/>
                      <a:pt x="756" y="735"/>
                    </a:cubicBezTo>
                    <a:cubicBezTo>
                      <a:pt x="518" y="962"/>
                      <a:pt x="328" y="1240"/>
                      <a:pt x="201" y="1549"/>
                    </a:cubicBezTo>
                    <a:cubicBezTo>
                      <a:pt x="77" y="1853"/>
                      <a:pt x="11" y="2178"/>
                      <a:pt x="5" y="2505"/>
                    </a:cubicBezTo>
                    <a:cubicBezTo>
                      <a:pt x="0" y="2852"/>
                      <a:pt x="74" y="3192"/>
                      <a:pt x="222" y="3504"/>
                    </a:cubicBezTo>
                    <a:lnTo>
                      <a:pt x="9330" y="24754"/>
                    </a:lnTo>
                    <a:cubicBezTo>
                      <a:pt x="9536" y="25235"/>
                      <a:pt x="9835" y="25607"/>
                      <a:pt x="10229" y="25869"/>
                    </a:cubicBezTo>
                    <a:cubicBezTo>
                      <a:pt x="10667" y="26160"/>
                      <a:pt x="11173" y="26306"/>
                      <a:pt x="11680" y="26306"/>
                    </a:cubicBezTo>
                    <a:cubicBezTo>
                      <a:pt x="12136" y="26306"/>
                      <a:pt x="12592" y="26188"/>
                      <a:pt x="13000" y="25951"/>
                    </a:cubicBezTo>
                    <a:cubicBezTo>
                      <a:pt x="13468" y="25676"/>
                      <a:pt x="13817" y="25277"/>
                      <a:pt x="14052" y="24754"/>
                    </a:cubicBezTo>
                    <a:lnTo>
                      <a:pt x="23142" y="3507"/>
                    </a:lnTo>
                    <a:cubicBezTo>
                      <a:pt x="23276" y="3187"/>
                      <a:pt x="23345" y="2844"/>
                      <a:pt x="23348" y="2495"/>
                    </a:cubicBezTo>
                    <a:cubicBezTo>
                      <a:pt x="23350" y="2165"/>
                      <a:pt x="23282" y="1840"/>
                      <a:pt x="23152" y="1536"/>
                    </a:cubicBezTo>
                    <a:cubicBezTo>
                      <a:pt x="23017" y="1240"/>
                      <a:pt x="22832" y="968"/>
                      <a:pt x="22605" y="732"/>
                    </a:cubicBezTo>
                    <a:cubicBezTo>
                      <a:pt x="22367" y="489"/>
                      <a:pt x="22079" y="304"/>
                      <a:pt x="21760" y="185"/>
                    </a:cubicBezTo>
                    <a:cubicBezTo>
                      <a:pt x="21443" y="67"/>
                      <a:pt x="21110" y="3"/>
                      <a:pt x="20771" y="0"/>
                    </a:cubicBezTo>
                    <a:cubicBezTo>
                      <a:pt x="20765" y="0"/>
                      <a:pt x="20759" y="0"/>
                      <a:pt x="207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658;p71"/>
              <p:cNvSpPr/>
              <p:nvPr/>
            </p:nvSpPr>
            <p:spPr>
              <a:xfrm>
                <a:off x="2564175" y="4334775"/>
                <a:ext cx="229900" cy="434425"/>
              </a:xfrm>
              <a:custGeom>
                <a:avLst/>
                <a:gdLst/>
                <a:ahLst/>
                <a:cxnLst/>
                <a:rect l="l" t="t" r="r" b="b"/>
                <a:pathLst>
                  <a:path w="9196" h="17377" extrusionOk="0">
                    <a:moveTo>
                      <a:pt x="8218" y="0"/>
                    </a:moveTo>
                    <a:cubicBezTo>
                      <a:pt x="7907" y="0"/>
                      <a:pt x="7597" y="64"/>
                      <a:pt x="7309" y="185"/>
                    </a:cubicBezTo>
                    <a:cubicBezTo>
                      <a:pt x="7016" y="315"/>
                      <a:pt x="6746" y="497"/>
                      <a:pt x="6517" y="722"/>
                    </a:cubicBezTo>
                    <a:cubicBezTo>
                      <a:pt x="6276" y="957"/>
                      <a:pt x="6083" y="1237"/>
                      <a:pt x="5951" y="1546"/>
                    </a:cubicBezTo>
                    <a:lnTo>
                      <a:pt x="4313" y="5391"/>
                    </a:lnTo>
                    <a:cubicBezTo>
                      <a:pt x="4023" y="5316"/>
                      <a:pt x="3733" y="5281"/>
                      <a:pt x="3448" y="5281"/>
                    </a:cubicBezTo>
                    <a:cubicBezTo>
                      <a:pt x="1728" y="5281"/>
                      <a:pt x="202" y="6571"/>
                      <a:pt x="1" y="8369"/>
                    </a:cubicBezTo>
                    <a:cubicBezTo>
                      <a:pt x="16" y="8501"/>
                      <a:pt x="24" y="8636"/>
                      <a:pt x="27" y="8768"/>
                    </a:cubicBezTo>
                    <a:cubicBezTo>
                      <a:pt x="24" y="8897"/>
                      <a:pt x="16" y="9027"/>
                      <a:pt x="3" y="9156"/>
                    </a:cubicBezTo>
                    <a:cubicBezTo>
                      <a:pt x="120" y="10213"/>
                      <a:pt x="717" y="11159"/>
                      <a:pt x="1618" y="11722"/>
                    </a:cubicBezTo>
                    <a:lnTo>
                      <a:pt x="135" y="15207"/>
                    </a:lnTo>
                    <a:lnTo>
                      <a:pt x="1068" y="17376"/>
                    </a:lnTo>
                    <a:lnTo>
                      <a:pt x="3475" y="11722"/>
                    </a:lnTo>
                    <a:cubicBezTo>
                      <a:pt x="2014" y="10818"/>
                      <a:pt x="1430" y="8982"/>
                      <a:pt x="2104" y="7399"/>
                    </a:cubicBezTo>
                    <a:cubicBezTo>
                      <a:pt x="2661" y="6092"/>
                      <a:pt x="3940" y="5282"/>
                      <a:pt x="5308" y="5282"/>
                    </a:cubicBezTo>
                    <a:cubicBezTo>
                      <a:pt x="5593" y="5282"/>
                      <a:pt x="5883" y="5317"/>
                      <a:pt x="6170" y="5391"/>
                    </a:cubicBezTo>
                    <a:lnTo>
                      <a:pt x="7806" y="1546"/>
                    </a:lnTo>
                    <a:cubicBezTo>
                      <a:pt x="7941" y="1237"/>
                      <a:pt x="8134" y="957"/>
                      <a:pt x="8374" y="722"/>
                    </a:cubicBezTo>
                    <a:cubicBezTo>
                      <a:pt x="8604" y="497"/>
                      <a:pt x="8871" y="315"/>
                      <a:pt x="9167" y="185"/>
                    </a:cubicBezTo>
                    <a:cubicBezTo>
                      <a:pt x="9175" y="183"/>
                      <a:pt x="9185" y="183"/>
                      <a:pt x="9196" y="178"/>
                    </a:cubicBezTo>
                    <a:cubicBezTo>
                      <a:pt x="8889" y="64"/>
                      <a:pt x="8564" y="3"/>
                      <a:pt x="8237" y="0"/>
                    </a:cubicBezTo>
                    <a:cubicBezTo>
                      <a:pt x="8230" y="0"/>
                      <a:pt x="8224" y="0"/>
                      <a:pt x="8218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659;p71"/>
              <p:cNvSpPr/>
              <p:nvPr/>
            </p:nvSpPr>
            <p:spPr>
              <a:xfrm>
                <a:off x="2250875" y="4334850"/>
                <a:ext cx="315300" cy="657625"/>
              </a:xfrm>
              <a:custGeom>
                <a:avLst/>
                <a:gdLst/>
                <a:ahLst/>
                <a:cxnLst/>
                <a:rect l="l" t="t" r="r" b="b"/>
                <a:pathLst>
                  <a:path w="12612" h="26305" extrusionOk="0">
                    <a:moveTo>
                      <a:pt x="2603" y="0"/>
                    </a:moveTo>
                    <a:cubicBezTo>
                      <a:pt x="2267" y="0"/>
                      <a:pt x="1934" y="64"/>
                      <a:pt x="1623" y="185"/>
                    </a:cubicBezTo>
                    <a:cubicBezTo>
                      <a:pt x="1300" y="304"/>
                      <a:pt x="1004" y="492"/>
                      <a:pt x="756" y="732"/>
                    </a:cubicBezTo>
                    <a:cubicBezTo>
                      <a:pt x="518" y="962"/>
                      <a:pt x="328" y="1239"/>
                      <a:pt x="201" y="1546"/>
                    </a:cubicBezTo>
                    <a:cubicBezTo>
                      <a:pt x="77" y="1850"/>
                      <a:pt x="11" y="2175"/>
                      <a:pt x="5" y="2502"/>
                    </a:cubicBezTo>
                    <a:cubicBezTo>
                      <a:pt x="0" y="2849"/>
                      <a:pt x="74" y="3189"/>
                      <a:pt x="222" y="3504"/>
                    </a:cubicBezTo>
                    <a:lnTo>
                      <a:pt x="9330" y="24751"/>
                    </a:lnTo>
                    <a:cubicBezTo>
                      <a:pt x="9536" y="25234"/>
                      <a:pt x="9835" y="25604"/>
                      <a:pt x="10229" y="25866"/>
                    </a:cubicBezTo>
                    <a:cubicBezTo>
                      <a:pt x="10664" y="26156"/>
                      <a:pt x="11171" y="26304"/>
                      <a:pt x="11683" y="26304"/>
                    </a:cubicBezTo>
                    <a:cubicBezTo>
                      <a:pt x="11996" y="26304"/>
                      <a:pt x="12311" y="26249"/>
                      <a:pt x="12612" y="26135"/>
                    </a:cubicBezTo>
                    <a:cubicBezTo>
                      <a:pt x="12427" y="26064"/>
                      <a:pt x="12250" y="25974"/>
                      <a:pt x="12083" y="25866"/>
                    </a:cubicBezTo>
                    <a:cubicBezTo>
                      <a:pt x="11692" y="25604"/>
                      <a:pt x="11394" y="25232"/>
                      <a:pt x="11188" y="24751"/>
                    </a:cubicBezTo>
                    <a:lnTo>
                      <a:pt x="2077" y="3504"/>
                    </a:lnTo>
                    <a:cubicBezTo>
                      <a:pt x="1932" y="3189"/>
                      <a:pt x="1858" y="2849"/>
                      <a:pt x="1863" y="2502"/>
                    </a:cubicBezTo>
                    <a:cubicBezTo>
                      <a:pt x="1866" y="2175"/>
                      <a:pt x="1934" y="1850"/>
                      <a:pt x="2059" y="1546"/>
                    </a:cubicBezTo>
                    <a:cubicBezTo>
                      <a:pt x="2185" y="1239"/>
                      <a:pt x="2373" y="962"/>
                      <a:pt x="2613" y="732"/>
                    </a:cubicBezTo>
                    <a:cubicBezTo>
                      <a:pt x="2862" y="492"/>
                      <a:pt x="3155" y="304"/>
                      <a:pt x="3480" y="185"/>
                    </a:cubicBezTo>
                    <a:cubicBezTo>
                      <a:pt x="3491" y="180"/>
                      <a:pt x="3504" y="180"/>
                      <a:pt x="3517" y="175"/>
                    </a:cubicBezTo>
                    <a:cubicBezTo>
                      <a:pt x="3226" y="58"/>
                      <a:pt x="2915" y="0"/>
                      <a:pt x="2603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660;p71"/>
              <p:cNvSpPr/>
              <p:nvPr/>
            </p:nvSpPr>
            <p:spPr>
              <a:xfrm>
                <a:off x="2384175" y="4684550"/>
                <a:ext cx="317300" cy="173625"/>
              </a:xfrm>
              <a:custGeom>
                <a:avLst/>
                <a:gdLst/>
                <a:ahLst/>
                <a:cxnLst/>
                <a:rect l="l" t="t" r="r" b="b"/>
                <a:pathLst>
                  <a:path w="12692" h="6945" extrusionOk="0">
                    <a:moveTo>
                      <a:pt x="6345" y="1990"/>
                    </a:moveTo>
                    <a:cubicBezTo>
                      <a:pt x="6356" y="1990"/>
                      <a:pt x="6368" y="1990"/>
                      <a:pt x="6379" y="1990"/>
                    </a:cubicBezTo>
                    <a:cubicBezTo>
                      <a:pt x="7343" y="1998"/>
                      <a:pt x="8289" y="2239"/>
                      <a:pt x="9143" y="2688"/>
                    </a:cubicBezTo>
                    <a:cubicBezTo>
                      <a:pt x="9288" y="2762"/>
                      <a:pt x="9420" y="2836"/>
                      <a:pt x="9534" y="2907"/>
                    </a:cubicBezTo>
                    <a:cubicBezTo>
                      <a:pt x="9676" y="2997"/>
                      <a:pt x="9798" y="3079"/>
                      <a:pt x="9901" y="3153"/>
                    </a:cubicBezTo>
                    <a:cubicBezTo>
                      <a:pt x="10342" y="3478"/>
                      <a:pt x="10440" y="4096"/>
                      <a:pt x="10120" y="4540"/>
                    </a:cubicBezTo>
                    <a:cubicBezTo>
                      <a:pt x="10023" y="4675"/>
                      <a:pt x="9893" y="4780"/>
                      <a:pt x="9745" y="4852"/>
                    </a:cubicBezTo>
                    <a:lnTo>
                      <a:pt x="9695" y="4878"/>
                    </a:lnTo>
                    <a:cubicBezTo>
                      <a:pt x="9573" y="4927"/>
                      <a:pt x="9445" y="4952"/>
                      <a:pt x="9316" y="4952"/>
                    </a:cubicBezTo>
                    <a:cubicBezTo>
                      <a:pt x="9263" y="4952"/>
                      <a:pt x="9209" y="4947"/>
                      <a:pt x="9156" y="4939"/>
                    </a:cubicBezTo>
                    <a:cubicBezTo>
                      <a:pt x="9016" y="4915"/>
                      <a:pt x="8881" y="4860"/>
                      <a:pt x="8765" y="4778"/>
                    </a:cubicBezTo>
                    <a:lnTo>
                      <a:pt x="8683" y="4730"/>
                    </a:lnTo>
                    <a:cubicBezTo>
                      <a:pt x="8408" y="4537"/>
                      <a:pt x="8107" y="4379"/>
                      <a:pt x="7793" y="4260"/>
                    </a:cubicBezTo>
                    <a:cubicBezTo>
                      <a:pt x="7331" y="4076"/>
                      <a:pt x="6847" y="3984"/>
                      <a:pt x="6356" y="3984"/>
                    </a:cubicBezTo>
                    <a:cubicBezTo>
                      <a:pt x="5950" y="3984"/>
                      <a:pt x="5540" y="4047"/>
                      <a:pt x="5134" y="4173"/>
                    </a:cubicBezTo>
                    <a:cubicBezTo>
                      <a:pt x="4722" y="4302"/>
                      <a:pt x="4334" y="4498"/>
                      <a:pt x="3982" y="4749"/>
                    </a:cubicBezTo>
                    <a:lnTo>
                      <a:pt x="3898" y="4799"/>
                    </a:lnTo>
                    <a:cubicBezTo>
                      <a:pt x="3781" y="4878"/>
                      <a:pt x="3647" y="4926"/>
                      <a:pt x="3507" y="4944"/>
                    </a:cubicBezTo>
                    <a:cubicBezTo>
                      <a:pt x="3464" y="4950"/>
                      <a:pt x="3420" y="4953"/>
                      <a:pt x="3377" y="4953"/>
                    </a:cubicBezTo>
                    <a:cubicBezTo>
                      <a:pt x="3239" y="4953"/>
                      <a:pt x="3103" y="4923"/>
                      <a:pt x="2978" y="4865"/>
                    </a:cubicBezTo>
                    <a:lnTo>
                      <a:pt x="2907" y="4828"/>
                    </a:lnTo>
                    <a:cubicBezTo>
                      <a:pt x="2775" y="4762"/>
                      <a:pt x="2661" y="4667"/>
                      <a:pt x="2574" y="4548"/>
                    </a:cubicBezTo>
                    <a:cubicBezTo>
                      <a:pt x="2252" y="4101"/>
                      <a:pt x="2349" y="3483"/>
                      <a:pt x="2788" y="3155"/>
                    </a:cubicBezTo>
                    <a:cubicBezTo>
                      <a:pt x="2910" y="3068"/>
                      <a:pt x="3092" y="2941"/>
                      <a:pt x="3316" y="2812"/>
                    </a:cubicBezTo>
                    <a:cubicBezTo>
                      <a:pt x="3427" y="2746"/>
                      <a:pt x="3557" y="2680"/>
                      <a:pt x="3713" y="2606"/>
                    </a:cubicBezTo>
                    <a:cubicBezTo>
                      <a:pt x="4532" y="2201"/>
                      <a:pt x="5432" y="1990"/>
                      <a:pt x="6345" y="1990"/>
                    </a:cubicBezTo>
                    <a:close/>
                    <a:moveTo>
                      <a:pt x="6325" y="0"/>
                    </a:moveTo>
                    <a:cubicBezTo>
                      <a:pt x="5118" y="0"/>
                      <a:pt x="3927" y="280"/>
                      <a:pt x="2846" y="814"/>
                    </a:cubicBezTo>
                    <a:cubicBezTo>
                      <a:pt x="2653" y="904"/>
                      <a:pt x="2466" y="1002"/>
                      <a:pt x="2310" y="1094"/>
                    </a:cubicBezTo>
                    <a:cubicBezTo>
                      <a:pt x="2016" y="1264"/>
                      <a:pt x="1781" y="1430"/>
                      <a:pt x="1617" y="1544"/>
                    </a:cubicBezTo>
                    <a:cubicBezTo>
                      <a:pt x="291" y="2513"/>
                      <a:pt x="0" y="4387"/>
                      <a:pt x="967" y="5724"/>
                    </a:cubicBezTo>
                    <a:cubicBezTo>
                      <a:pt x="1232" y="6083"/>
                      <a:pt x="1575" y="6379"/>
                      <a:pt x="1972" y="6585"/>
                    </a:cubicBezTo>
                    <a:cubicBezTo>
                      <a:pt x="2006" y="6606"/>
                      <a:pt x="2040" y="6625"/>
                      <a:pt x="2077" y="6641"/>
                    </a:cubicBezTo>
                    <a:cubicBezTo>
                      <a:pt x="2479" y="6839"/>
                      <a:pt x="2920" y="6942"/>
                      <a:pt x="3369" y="6945"/>
                    </a:cubicBezTo>
                    <a:cubicBezTo>
                      <a:pt x="3507" y="6945"/>
                      <a:pt x="3644" y="6934"/>
                      <a:pt x="3781" y="6913"/>
                    </a:cubicBezTo>
                    <a:cubicBezTo>
                      <a:pt x="4194" y="6860"/>
                      <a:pt x="4590" y="6717"/>
                      <a:pt x="4939" y="6493"/>
                    </a:cubicBezTo>
                    <a:cubicBezTo>
                      <a:pt x="5008" y="6456"/>
                      <a:pt x="5076" y="6413"/>
                      <a:pt x="5137" y="6366"/>
                    </a:cubicBezTo>
                    <a:cubicBezTo>
                      <a:pt x="5319" y="6236"/>
                      <a:pt x="5517" y="6136"/>
                      <a:pt x="5729" y="6070"/>
                    </a:cubicBezTo>
                    <a:cubicBezTo>
                      <a:pt x="5927" y="6007"/>
                      <a:pt x="6131" y="5975"/>
                      <a:pt x="6336" y="5975"/>
                    </a:cubicBezTo>
                    <a:cubicBezTo>
                      <a:pt x="6585" y="5975"/>
                      <a:pt x="6833" y="6022"/>
                      <a:pt x="7069" y="6115"/>
                    </a:cubicBezTo>
                    <a:cubicBezTo>
                      <a:pt x="7243" y="6178"/>
                      <a:pt x="7407" y="6265"/>
                      <a:pt x="7557" y="6374"/>
                    </a:cubicBezTo>
                    <a:cubicBezTo>
                      <a:pt x="7605" y="6408"/>
                      <a:pt x="7652" y="6437"/>
                      <a:pt x="7705" y="6464"/>
                    </a:cubicBezTo>
                    <a:cubicBezTo>
                      <a:pt x="8046" y="6686"/>
                      <a:pt x="8429" y="6836"/>
                      <a:pt x="8831" y="6902"/>
                    </a:cubicBezTo>
                    <a:cubicBezTo>
                      <a:pt x="8992" y="6929"/>
                      <a:pt x="9155" y="6942"/>
                      <a:pt x="9316" y="6942"/>
                    </a:cubicBezTo>
                    <a:cubicBezTo>
                      <a:pt x="9735" y="6942"/>
                      <a:pt x="10150" y="6854"/>
                      <a:pt x="10533" y="6680"/>
                    </a:cubicBezTo>
                    <a:cubicBezTo>
                      <a:pt x="10572" y="6664"/>
                      <a:pt x="10609" y="6646"/>
                      <a:pt x="10646" y="6625"/>
                    </a:cubicBezTo>
                    <a:cubicBezTo>
                      <a:pt x="11074" y="6411"/>
                      <a:pt x="11444" y="6099"/>
                      <a:pt x="11727" y="5713"/>
                    </a:cubicBezTo>
                    <a:cubicBezTo>
                      <a:pt x="12691" y="4376"/>
                      <a:pt x="12393" y="2503"/>
                      <a:pt x="11061" y="1541"/>
                    </a:cubicBezTo>
                    <a:cubicBezTo>
                      <a:pt x="10926" y="1443"/>
                      <a:pt x="10770" y="1338"/>
                      <a:pt x="10583" y="1219"/>
                    </a:cubicBezTo>
                    <a:cubicBezTo>
                      <a:pt x="10393" y="1100"/>
                      <a:pt x="10210" y="1002"/>
                      <a:pt x="10044" y="917"/>
                    </a:cubicBezTo>
                    <a:cubicBezTo>
                      <a:pt x="8913" y="323"/>
                      <a:pt x="7658" y="8"/>
                      <a:pt x="6382" y="1"/>
                    </a:cubicBezTo>
                    <a:lnTo>
                      <a:pt x="6342" y="1"/>
                    </a:lnTo>
                    <a:cubicBezTo>
                      <a:pt x="6336" y="1"/>
                      <a:pt x="6331" y="0"/>
                      <a:pt x="63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661;p71"/>
              <p:cNvSpPr/>
              <p:nvPr/>
            </p:nvSpPr>
            <p:spPr>
              <a:xfrm>
                <a:off x="2412175" y="4709375"/>
                <a:ext cx="2610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10441" h="4956" extrusionOk="0">
                    <a:moveTo>
                      <a:pt x="5195" y="1"/>
                    </a:moveTo>
                    <a:cubicBezTo>
                      <a:pt x="4552" y="1"/>
                      <a:pt x="3913" y="96"/>
                      <a:pt x="3298" y="278"/>
                    </a:cubicBezTo>
                    <a:cubicBezTo>
                      <a:pt x="3195" y="308"/>
                      <a:pt x="3100" y="339"/>
                      <a:pt x="3005" y="371"/>
                    </a:cubicBezTo>
                    <a:cubicBezTo>
                      <a:pt x="2709" y="466"/>
                      <a:pt x="2421" y="585"/>
                      <a:pt x="2144" y="728"/>
                    </a:cubicBezTo>
                    <a:cubicBezTo>
                      <a:pt x="2035" y="775"/>
                      <a:pt x="1937" y="828"/>
                      <a:pt x="1837" y="884"/>
                    </a:cubicBezTo>
                    <a:cubicBezTo>
                      <a:pt x="1819" y="891"/>
                      <a:pt x="1800" y="899"/>
                      <a:pt x="1784" y="913"/>
                    </a:cubicBezTo>
                    <a:cubicBezTo>
                      <a:pt x="1750" y="926"/>
                      <a:pt x="1716" y="944"/>
                      <a:pt x="1684" y="965"/>
                    </a:cubicBezTo>
                    <a:cubicBezTo>
                      <a:pt x="1446" y="1106"/>
                      <a:pt x="1243" y="1243"/>
                      <a:pt x="1087" y="1354"/>
                    </a:cubicBezTo>
                    <a:cubicBezTo>
                      <a:pt x="196" y="2004"/>
                      <a:pt x="1" y="3251"/>
                      <a:pt x="648" y="4142"/>
                    </a:cubicBezTo>
                    <a:cubicBezTo>
                      <a:pt x="696" y="4208"/>
                      <a:pt x="748" y="4271"/>
                      <a:pt x="809" y="4329"/>
                    </a:cubicBezTo>
                    <a:cubicBezTo>
                      <a:pt x="960" y="4496"/>
                      <a:pt x="1142" y="4630"/>
                      <a:pt x="1343" y="4731"/>
                    </a:cubicBezTo>
                    <a:cubicBezTo>
                      <a:pt x="1359" y="4739"/>
                      <a:pt x="1375" y="4747"/>
                      <a:pt x="1393" y="4755"/>
                    </a:cubicBezTo>
                    <a:cubicBezTo>
                      <a:pt x="1660" y="4887"/>
                      <a:pt x="1950" y="4955"/>
                      <a:pt x="2245" y="4955"/>
                    </a:cubicBezTo>
                    <a:cubicBezTo>
                      <a:pt x="2339" y="4955"/>
                      <a:pt x="2433" y="4948"/>
                      <a:pt x="2527" y="4934"/>
                    </a:cubicBezTo>
                    <a:cubicBezTo>
                      <a:pt x="2812" y="4900"/>
                      <a:pt x="3087" y="4797"/>
                      <a:pt x="3327" y="4636"/>
                    </a:cubicBezTo>
                    <a:cubicBezTo>
                      <a:pt x="3362" y="4620"/>
                      <a:pt x="3396" y="4599"/>
                      <a:pt x="3428" y="4575"/>
                    </a:cubicBezTo>
                    <a:cubicBezTo>
                      <a:pt x="3697" y="4379"/>
                      <a:pt x="3998" y="4229"/>
                      <a:pt x="4316" y="4126"/>
                    </a:cubicBezTo>
                    <a:cubicBezTo>
                      <a:pt x="4419" y="4094"/>
                      <a:pt x="4524" y="4068"/>
                      <a:pt x="4630" y="4049"/>
                    </a:cubicBezTo>
                    <a:cubicBezTo>
                      <a:pt x="4828" y="4009"/>
                      <a:pt x="5026" y="3991"/>
                      <a:pt x="5225" y="3988"/>
                    </a:cubicBezTo>
                    <a:lnTo>
                      <a:pt x="5240" y="3988"/>
                    </a:lnTo>
                    <a:cubicBezTo>
                      <a:pt x="5433" y="3991"/>
                      <a:pt x="5626" y="4009"/>
                      <a:pt x="5814" y="4049"/>
                    </a:cubicBezTo>
                    <a:cubicBezTo>
                      <a:pt x="5983" y="4078"/>
                      <a:pt x="6144" y="4128"/>
                      <a:pt x="6303" y="4194"/>
                    </a:cubicBezTo>
                    <a:cubicBezTo>
                      <a:pt x="6556" y="4287"/>
                      <a:pt x="6797" y="4414"/>
                      <a:pt x="7019" y="4575"/>
                    </a:cubicBezTo>
                    <a:cubicBezTo>
                      <a:pt x="7040" y="4588"/>
                      <a:pt x="7066" y="4601"/>
                      <a:pt x="7090" y="4612"/>
                    </a:cubicBezTo>
                    <a:cubicBezTo>
                      <a:pt x="7325" y="4776"/>
                      <a:pt x="7592" y="4884"/>
                      <a:pt x="7875" y="4929"/>
                    </a:cubicBezTo>
                    <a:cubicBezTo>
                      <a:pt x="7982" y="4946"/>
                      <a:pt x="8089" y="4955"/>
                      <a:pt x="8197" y="4955"/>
                    </a:cubicBezTo>
                    <a:cubicBezTo>
                      <a:pt x="8481" y="4955"/>
                      <a:pt x="8763" y="4894"/>
                      <a:pt x="9024" y="4773"/>
                    </a:cubicBezTo>
                    <a:cubicBezTo>
                      <a:pt x="9035" y="4768"/>
                      <a:pt x="9045" y="4760"/>
                      <a:pt x="9056" y="4755"/>
                    </a:cubicBezTo>
                    <a:cubicBezTo>
                      <a:pt x="9254" y="4662"/>
                      <a:pt x="9434" y="4535"/>
                      <a:pt x="9587" y="4379"/>
                    </a:cubicBezTo>
                    <a:cubicBezTo>
                      <a:pt x="9664" y="4305"/>
                      <a:pt x="9735" y="4226"/>
                      <a:pt x="9798" y="4142"/>
                    </a:cubicBezTo>
                    <a:cubicBezTo>
                      <a:pt x="10440" y="3248"/>
                      <a:pt x="10255" y="2001"/>
                      <a:pt x="9360" y="1354"/>
                    </a:cubicBezTo>
                    <a:cubicBezTo>
                      <a:pt x="9243" y="1267"/>
                      <a:pt x="9101" y="1174"/>
                      <a:pt x="8940" y="1071"/>
                    </a:cubicBezTo>
                    <a:cubicBezTo>
                      <a:pt x="8868" y="1029"/>
                      <a:pt x="8789" y="984"/>
                      <a:pt x="8712" y="947"/>
                    </a:cubicBezTo>
                    <a:cubicBezTo>
                      <a:pt x="8665" y="915"/>
                      <a:pt x="8615" y="886"/>
                      <a:pt x="8567" y="862"/>
                    </a:cubicBezTo>
                    <a:cubicBezTo>
                      <a:pt x="8533" y="844"/>
                      <a:pt x="8498" y="825"/>
                      <a:pt x="8464" y="810"/>
                    </a:cubicBezTo>
                    <a:cubicBezTo>
                      <a:pt x="8128" y="635"/>
                      <a:pt x="7782" y="487"/>
                      <a:pt x="7426" y="366"/>
                    </a:cubicBezTo>
                    <a:lnTo>
                      <a:pt x="7420" y="366"/>
                    </a:lnTo>
                    <a:cubicBezTo>
                      <a:pt x="7360" y="342"/>
                      <a:pt x="7291" y="323"/>
                      <a:pt x="7222" y="302"/>
                    </a:cubicBezTo>
                    <a:cubicBezTo>
                      <a:pt x="6588" y="109"/>
                      <a:pt x="5930" y="9"/>
                      <a:pt x="5267" y="1"/>
                    </a:cubicBezTo>
                    <a:lnTo>
                      <a:pt x="5222" y="1"/>
                    </a:lnTo>
                    <a:cubicBezTo>
                      <a:pt x="5213" y="1"/>
                      <a:pt x="5204" y="1"/>
                      <a:pt x="5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2662;p71"/>
              <p:cNvSpPr/>
              <p:nvPr/>
            </p:nvSpPr>
            <p:spPr>
              <a:xfrm>
                <a:off x="2432400" y="4763550"/>
                <a:ext cx="219450" cy="69700"/>
              </a:xfrm>
              <a:custGeom>
                <a:avLst/>
                <a:gdLst/>
                <a:ahLst/>
                <a:cxnLst/>
                <a:rect l="l" t="t" r="r" b="b"/>
                <a:pathLst>
                  <a:path w="8778" h="2788" extrusionOk="0">
                    <a:moveTo>
                      <a:pt x="4379" y="1"/>
                    </a:moveTo>
                    <a:cubicBezTo>
                      <a:pt x="2439" y="1"/>
                      <a:pt x="764" y="886"/>
                      <a:pt x="0" y="2162"/>
                    </a:cubicBezTo>
                    <a:cubicBezTo>
                      <a:pt x="151" y="2326"/>
                      <a:pt x="333" y="2463"/>
                      <a:pt x="534" y="2561"/>
                    </a:cubicBezTo>
                    <a:cubicBezTo>
                      <a:pt x="550" y="2572"/>
                      <a:pt x="566" y="2580"/>
                      <a:pt x="584" y="2585"/>
                    </a:cubicBezTo>
                    <a:cubicBezTo>
                      <a:pt x="850" y="2720"/>
                      <a:pt x="1143" y="2787"/>
                      <a:pt x="1439" y="2787"/>
                    </a:cubicBezTo>
                    <a:cubicBezTo>
                      <a:pt x="1532" y="2787"/>
                      <a:pt x="1625" y="2780"/>
                      <a:pt x="1718" y="2767"/>
                    </a:cubicBezTo>
                    <a:cubicBezTo>
                      <a:pt x="2003" y="2730"/>
                      <a:pt x="2278" y="2630"/>
                      <a:pt x="2516" y="2469"/>
                    </a:cubicBezTo>
                    <a:cubicBezTo>
                      <a:pt x="2553" y="2450"/>
                      <a:pt x="2587" y="2429"/>
                      <a:pt x="2619" y="2405"/>
                    </a:cubicBezTo>
                    <a:cubicBezTo>
                      <a:pt x="2888" y="2212"/>
                      <a:pt x="3189" y="2059"/>
                      <a:pt x="3507" y="1959"/>
                    </a:cubicBezTo>
                    <a:cubicBezTo>
                      <a:pt x="3607" y="1930"/>
                      <a:pt x="3715" y="1901"/>
                      <a:pt x="3821" y="1879"/>
                    </a:cubicBezTo>
                    <a:cubicBezTo>
                      <a:pt x="4019" y="1842"/>
                      <a:pt x="4217" y="1821"/>
                      <a:pt x="4416" y="1821"/>
                    </a:cubicBezTo>
                    <a:lnTo>
                      <a:pt x="4431" y="1821"/>
                    </a:lnTo>
                    <a:cubicBezTo>
                      <a:pt x="4624" y="1821"/>
                      <a:pt x="4817" y="1842"/>
                      <a:pt x="5005" y="1879"/>
                    </a:cubicBezTo>
                    <a:cubicBezTo>
                      <a:pt x="5174" y="1911"/>
                      <a:pt x="5335" y="1959"/>
                      <a:pt x="5494" y="2025"/>
                    </a:cubicBezTo>
                    <a:cubicBezTo>
                      <a:pt x="5747" y="2117"/>
                      <a:pt x="5988" y="2247"/>
                      <a:pt x="6210" y="2405"/>
                    </a:cubicBezTo>
                    <a:cubicBezTo>
                      <a:pt x="6231" y="2421"/>
                      <a:pt x="6257" y="2434"/>
                      <a:pt x="6281" y="2445"/>
                    </a:cubicBezTo>
                    <a:cubicBezTo>
                      <a:pt x="6516" y="2609"/>
                      <a:pt x="6783" y="2717"/>
                      <a:pt x="7066" y="2762"/>
                    </a:cubicBezTo>
                    <a:cubicBezTo>
                      <a:pt x="7171" y="2779"/>
                      <a:pt x="7277" y="2788"/>
                      <a:pt x="7383" y="2788"/>
                    </a:cubicBezTo>
                    <a:cubicBezTo>
                      <a:pt x="7669" y="2788"/>
                      <a:pt x="7953" y="2726"/>
                      <a:pt x="8215" y="2606"/>
                    </a:cubicBezTo>
                    <a:cubicBezTo>
                      <a:pt x="8226" y="2601"/>
                      <a:pt x="8236" y="2593"/>
                      <a:pt x="8247" y="2585"/>
                    </a:cubicBezTo>
                    <a:cubicBezTo>
                      <a:pt x="8445" y="2492"/>
                      <a:pt x="8625" y="2366"/>
                      <a:pt x="8778" y="2212"/>
                    </a:cubicBezTo>
                    <a:cubicBezTo>
                      <a:pt x="8028" y="907"/>
                      <a:pt x="6339" y="1"/>
                      <a:pt x="4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663;p71"/>
              <p:cNvSpPr/>
              <p:nvPr/>
            </p:nvSpPr>
            <p:spPr>
              <a:xfrm>
                <a:off x="2456700" y="4716400"/>
                <a:ext cx="378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109" extrusionOk="0">
                    <a:moveTo>
                      <a:pt x="1515" y="0"/>
                    </a:moveTo>
                    <a:lnTo>
                      <a:pt x="1515" y="0"/>
                    </a:lnTo>
                    <a:cubicBezTo>
                      <a:pt x="1414" y="27"/>
                      <a:pt x="1316" y="56"/>
                      <a:pt x="1221" y="90"/>
                    </a:cubicBezTo>
                    <a:cubicBezTo>
                      <a:pt x="925" y="188"/>
                      <a:pt x="637" y="307"/>
                      <a:pt x="360" y="447"/>
                    </a:cubicBezTo>
                    <a:cubicBezTo>
                      <a:pt x="252" y="497"/>
                      <a:pt x="154" y="550"/>
                      <a:pt x="53" y="603"/>
                    </a:cubicBezTo>
                    <a:cubicBezTo>
                      <a:pt x="35" y="610"/>
                      <a:pt x="19" y="621"/>
                      <a:pt x="1" y="632"/>
                    </a:cubicBezTo>
                    <a:lnTo>
                      <a:pt x="577" y="2109"/>
                    </a:lnTo>
                    <a:lnTo>
                      <a:pt x="15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664;p71"/>
              <p:cNvSpPr/>
              <p:nvPr/>
            </p:nvSpPr>
            <p:spPr>
              <a:xfrm>
                <a:off x="2592650" y="4716925"/>
                <a:ext cx="373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086" extrusionOk="0">
                    <a:moveTo>
                      <a:pt x="0" y="0"/>
                    </a:moveTo>
                    <a:lnTo>
                      <a:pt x="931" y="2085"/>
                    </a:lnTo>
                    <a:lnTo>
                      <a:pt x="1493" y="645"/>
                    </a:lnTo>
                    <a:cubicBezTo>
                      <a:pt x="1443" y="613"/>
                      <a:pt x="1396" y="584"/>
                      <a:pt x="1343" y="560"/>
                    </a:cubicBezTo>
                    <a:cubicBezTo>
                      <a:pt x="1308" y="542"/>
                      <a:pt x="1277" y="523"/>
                      <a:pt x="1240" y="508"/>
                    </a:cubicBezTo>
                    <a:cubicBezTo>
                      <a:pt x="907" y="333"/>
                      <a:pt x="561" y="185"/>
                      <a:pt x="204" y="64"/>
                    </a:cubicBezTo>
                    <a:lnTo>
                      <a:pt x="199" y="64"/>
                    </a:lnTo>
                    <a:cubicBezTo>
                      <a:pt x="138" y="40"/>
                      <a:pt x="69" y="2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665;p71"/>
              <p:cNvSpPr/>
              <p:nvPr/>
            </p:nvSpPr>
            <p:spPr>
              <a:xfrm>
                <a:off x="2584250" y="4489900"/>
                <a:ext cx="131825" cy="123175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4927" extrusionOk="0">
                    <a:moveTo>
                      <a:pt x="2659" y="1"/>
                    </a:moveTo>
                    <a:cubicBezTo>
                      <a:pt x="2520" y="1"/>
                      <a:pt x="2379" y="12"/>
                      <a:pt x="2239" y="37"/>
                    </a:cubicBezTo>
                    <a:cubicBezTo>
                      <a:pt x="899" y="272"/>
                      <a:pt x="1" y="1545"/>
                      <a:pt x="233" y="2885"/>
                    </a:cubicBezTo>
                    <a:cubicBezTo>
                      <a:pt x="405" y="3868"/>
                      <a:pt x="1150" y="4650"/>
                      <a:pt x="2123" y="4867"/>
                    </a:cubicBezTo>
                    <a:cubicBezTo>
                      <a:pt x="2302" y="4907"/>
                      <a:pt x="2482" y="4926"/>
                      <a:pt x="2660" y="4926"/>
                    </a:cubicBezTo>
                    <a:cubicBezTo>
                      <a:pt x="3451" y="4926"/>
                      <a:pt x="4207" y="4545"/>
                      <a:pt x="4675" y="3881"/>
                    </a:cubicBezTo>
                    <a:cubicBezTo>
                      <a:pt x="5249" y="3065"/>
                      <a:pt x="5272" y="1987"/>
                      <a:pt x="4741" y="1146"/>
                    </a:cubicBezTo>
                    <a:cubicBezTo>
                      <a:pt x="4284" y="424"/>
                      <a:pt x="3493" y="1"/>
                      <a:pt x="26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666;p71"/>
              <p:cNvSpPr/>
              <p:nvPr/>
            </p:nvSpPr>
            <p:spPr>
              <a:xfrm>
                <a:off x="2608175" y="4492575"/>
                <a:ext cx="107900" cy="100750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4030" extrusionOk="0">
                    <a:moveTo>
                      <a:pt x="2176" y="0"/>
                    </a:moveTo>
                    <a:cubicBezTo>
                      <a:pt x="2061" y="0"/>
                      <a:pt x="1945" y="10"/>
                      <a:pt x="1829" y="30"/>
                    </a:cubicBezTo>
                    <a:cubicBezTo>
                      <a:pt x="735" y="221"/>
                      <a:pt x="0" y="1264"/>
                      <a:pt x="191" y="2361"/>
                    </a:cubicBezTo>
                    <a:cubicBezTo>
                      <a:pt x="331" y="3161"/>
                      <a:pt x="941" y="3804"/>
                      <a:pt x="1736" y="3981"/>
                    </a:cubicBezTo>
                    <a:cubicBezTo>
                      <a:pt x="1884" y="4014"/>
                      <a:pt x="2032" y="4030"/>
                      <a:pt x="2179" y="4030"/>
                    </a:cubicBezTo>
                    <a:cubicBezTo>
                      <a:pt x="2825" y="4030"/>
                      <a:pt x="3443" y="3717"/>
                      <a:pt x="3824" y="3175"/>
                    </a:cubicBezTo>
                    <a:cubicBezTo>
                      <a:pt x="4294" y="2509"/>
                      <a:pt x="4315" y="1624"/>
                      <a:pt x="3877" y="937"/>
                    </a:cubicBezTo>
                    <a:cubicBezTo>
                      <a:pt x="3504" y="347"/>
                      <a:pt x="2858" y="0"/>
                      <a:pt x="2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667;p71"/>
              <p:cNvSpPr/>
              <p:nvPr/>
            </p:nvSpPr>
            <p:spPr>
              <a:xfrm>
                <a:off x="2369500" y="4492375"/>
                <a:ext cx="128175" cy="12322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4929" extrusionOk="0">
                    <a:moveTo>
                      <a:pt x="2472" y="1"/>
                    </a:moveTo>
                    <a:cubicBezTo>
                      <a:pt x="1118" y="1"/>
                      <a:pt x="17" y="1092"/>
                      <a:pt x="9" y="2448"/>
                    </a:cubicBezTo>
                    <a:cubicBezTo>
                      <a:pt x="1" y="3444"/>
                      <a:pt x="595" y="4345"/>
                      <a:pt x="1512" y="4733"/>
                    </a:cubicBezTo>
                    <a:cubicBezTo>
                      <a:pt x="1821" y="4864"/>
                      <a:pt x="2147" y="4928"/>
                      <a:pt x="2470" y="4928"/>
                    </a:cubicBezTo>
                    <a:cubicBezTo>
                      <a:pt x="3105" y="4928"/>
                      <a:pt x="3730" y="4682"/>
                      <a:pt x="4199" y="4218"/>
                    </a:cubicBezTo>
                    <a:cubicBezTo>
                      <a:pt x="4910" y="3518"/>
                      <a:pt x="5127" y="2461"/>
                      <a:pt x="4752" y="1539"/>
                    </a:cubicBezTo>
                    <a:cubicBezTo>
                      <a:pt x="4376" y="614"/>
                      <a:pt x="3483" y="9"/>
                      <a:pt x="2487" y="1"/>
                    </a:cubicBezTo>
                    <a:cubicBezTo>
                      <a:pt x="2482" y="1"/>
                      <a:pt x="2477" y="1"/>
                      <a:pt x="2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668;p71"/>
              <p:cNvSpPr/>
              <p:nvPr/>
            </p:nvSpPr>
            <p:spPr>
              <a:xfrm>
                <a:off x="2390275" y="4495200"/>
                <a:ext cx="104875" cy="100775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031" extrusionOk="0">
                    <a:moveTo>
                      <a:pt x="2021" y="1"/>
                    </a:moveTo>
                    <a:cubicBezTo>
                      <a:pt x="915" y="1"/>
                      <a:pt x="17" y="894"/>
                      <a:pt x="9" y="2001"/>
                    </a:cubicBezTo>
                    <a:cubicBezTo>
                      <a:pt x="1" y="2815"/>
                      <a:pt x="487" y="3555"/>
                      <a:pt x="1237" y="3872"/>
                    </a:cubicBezTo>
                    <a:cubicBezTo>
                      <a:pt x="1490" y="3979"/>
                      <a:pt x="1756" y="4031"/>
                      <a:pt x="2021" y="4031"/>
                    </a:cubicBezTo>
                    <a:cubicBezTo>
                      <a:pt x="2540" y="4031"/>
                      <a:pt x="3052" y="3829"/>
                      <a:pt x="3436" y="3449"/>
                    </a:cubicBezTo>
                    <a:cubicBezTo>
                      <a:pt x="4017" y="2878"/>
                      <a:pt x="4194" y="2012"/>
                      <a:pt x="3888" y="1256"/>
                    </a:cubicBezTo>
                    <a:cubicBezTo>
                      <a:pt x="3581" y="503"/>
                      <a:pt x="2849" y="6"/>
                      <a:pt x="2035" y="1"/>
                    </a:cubicBezTo>
                    <a:cubicBezTo>
                      <a:pt x="2030" y="1"/>
                      <a:pt x="2026" y="1"/>
                      <a:pt x="20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669;p71"/>
              <p:cNvSpPr/>
              <p:nvPr/>
            </p:nvSpPr>
            <p:spPr>
              <a:xfrm>
                <a:off x="2377900" y="4434150"/>
                <a:ext cx="1274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3686" extrusionOk="0">
                    <a:moveTo>
                      <a:pt x="615" y="0"/>
                    </a:moveTo>
                    <a:cubicBezTo>
                      <a:pt x="280" y="0"/>
                      <a:pt x="16" y="361"/>
                      <a:pt x="180" y="702"/>
                    </a:cubicBezTo>
                    <a:cubicBezTo>
                      <a:pt x="172" y="768"/>
                      <a:pt x="154" y="861"/>
                      <a:pt x="140" y="924"/>
                    </a:cubicBezTo>
                    <a:cubicBezTo>
                      <a:pt x="82" y="1215"/>
                      <a:pt x="0" y="1632"/>
                      <a:pt x="243" y="1876"/>
                    </a:cubicBezTo>
                    <a:cubicBezTo>
                      <a:pt x="294" y="1926"/>
                      <a:pt x="357" y="1968"/>
                      <a:pt x="423" y="1994"/>
                    </a:cubicBezTo>
                    <a:cubicBezTo>
                      <a:pt x="494" y="2028"/>
                      <a:pt x="569" y="2044"/>
                      <a:pt x="645" y="2044"/>
                    </a:cubicBezTo>
                    <a:cubicBezTo>
                      <a:pt x="725" y="2044"/>
                      <a:pt x="804" y="2026"/>
                      <a:pt x="878" y="1989"/>
                    </a:cubicBezTo>
                    <a:cubicBezTo>
                      <a:pt x="959" y="2225"/>
                      <a:pt x="1180" y="2370"/>
                      <a:pt x="1412" y="2370"/>
                    </a:cubicBezTo>
                    <a:cubicBezTo>
                      <a:pt x="1490" y="2370"/>
                      <a:pt x="1568" y="2354"/>
                      <a:pt x="1644" y="2319"/>
                    </a:cubicBezTo>
                    <a:cubicBezTo>
                      <a:pt x="1723" y="2554"/>
                      <a:pt x="1944" y="2700"/>
                      <a:pt x="2177" y="2700"/>
                    </a:cubicBezTo>
                    <a:cubicBezTo>
                      <a:pt x="2254" y="2700"/>
                      <a:pt x="2333" y="2684"/>
                      <a:pt x="2407" y="2650"/>
                    </a:cubicBezTo>
                    <a:cubicBezTo>
                      <a:pt x="2488" y="2885"/>
                      <a:pt x="2707" y="3028"/>
                      <a:pt x="2939" y="3028"/>
                    </a:cubicBezTo>
                    <a:cubicBezTo>
                      <a:pt x="3017" y="3028"/>
                      <a:pt x="3097" y="3012"/>
                      <a:pt x="3174" y="2977"/>
                    </a:cubicBezTo>
                    <a:cubicBezTo>
                      <a:pt x="3253" y="3214"/>
                      <a:pt x="3473" y="3360"/>
                      <a:pt x="3707" y="3360"/>
                    </a:cubicBezTo>
                    <a:cubicBezTo>
                      <a:pt x="3785" y="3360"/>
                      <a:pt x="3866" y="3343"/>
                      <a:pt x="3943" y="3308"/>
                    </a:cubicBezTo>
                    <a:cubicBezTo>
                      <a:pt x="3988" y="3461"/>
                      <a:pt x="4104" y="3585"/>
                      <a:pt x="4254" y="3643"/>
                    </a:cubicBezTo>
                    <a:cubicBezTo>
                      <a:pt x="4321" y="3672"/>
                      <a:pt x="4387" y="3685"/>
                      <a:pt x="4451" y="3685"/>
                    </a:cubicBezTo>
                    <a:cubicBezTo>
                      <a:pt x="4785" y="3685"/>
                      <a:pt x="5050" y="3325"/>
                      <a:pt x="4883" y="2983"/>
                    </a:cubicBezTo>
                    <a:cubicBezTo>
                      <a:pt x="4894" y="2917"/>
                      <a:pt x="4912" y="2824"/>
                      <a:pt x="4923" y="2761"/>
                    </a:cubicBezTo>
                    <a:cubicBezTo>
                      <a:pt x="4992" y="2415"/>
                      <a:pt x="5097" y="1889"/>
                      <a:pt x="4638" y="1691"/>
                    </a:cubicBezTo>
                    <a:cubicBezTo>
                      <a:pt x="4567" y="1657"/>
                      <a:pt x="4491" y="1641"/>
                      <a:pt x="4415" y="1641"/>
                    </a:cubicBezTo>
                    <a:cubicBezTo>
                      <a:pt x="4334" y="1641"/>
                      <a:pt x="4254" y="1659"/>
                      <a:pt x="4180" y="1696"/>
                    </a:cubicBezTo>
                    <a:cubicBezTo>
                      <a:pt x="4101" y="1458"/>
                      <a:pt x="3881" y="1312"/>
                      <a:pt x="3647" y="1312"/>
                    </a:cubicBezTo>
                    <a:cubicBezTo>
                      <a:pt x="3569" y="1312"/>
                      <a:pt x="3490" y="1329"/>
                      <a:pt x="3414" y="1363"/>
                    </a:cubicBezTo>
                    <a:cubicBezTo>
                      <a:pt x="3333" y="1127"/>
                      <a:pt x="3114" y="982"/>
                      <a:pt x="2881" y="982"/>
                    </a:cubicBezTo>
                    <a:cubicBezTo>
                      <a:pt x="2803" y="982"/>
                      <a:pt x="2724" y="998"/>
                      <a:pt x="2648" y="1033"/>
                    </a:cubicBezTo>
                    <a:cubicBezTo>
                      <a:pt x="2603" y="882"/>
                      <a:pt x="2489" y="758"/>
                      <a:pt x="2341" y="700"/>
                    </a:cubicBezTo>
                    <a:cubicBezTo>
                      <a:pt x="2270" y="667"/>
                      <a:pt x="2193" y="651"/>
                      <a:pt x="2116" y="651"/>
                    </a:cubicBezTo>
                    <a:cubicBezTo>
                      <a:pt x="2037" y="651"/>
                      <a:pt x="1957" y="669"/>
                      <a:pt x="1884" y="705"/>
                    </a:cubicBezTo>
                    <a:cubicBezTo>
                      <a:pt x="1805" y="469"/>
                      <a:pt x="1585" y="324"/>
                      <a:pt x="1352" y="324"/>
                    </a:cubicBezTo>
                    <a:cubicBezTo>
                      <a:pt x="1275" y="324"/>
                      <a:pt x="1196" y="340"/>
                      <a:pt x="1121" y="375"/>
                    </a:cubicBezTo>
                    <a:cubicBezTo>
                      <a:pt x="1073" y="221"/>
                      <a:pt x="959" y="100"/>
                      <a:pt x="812" y="42"/>
                    </a:cubicBezTo>
                    <a:cubicBezTo>
                      <a:pt x="745" y="13"/>
                      <a:pt x="67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2670;p71"/>
              <p:cNvSpPr/>
              <p:nvPr/>
            </p:nvSpPr>
            <p:spPr>
              <a:xfrm>
                <a:off x="2377900" y="4454350"/>
                <a:ext cx="1262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2879" extrusionOk="0">
                    <a:moveTo>
                      <a:pt x="161" y="0"/>
                    </a:moveTo>
                    <a:cubicBezTo>
                      <a:pt x="154" y="42"/>
                      <a:pt x="146" y="85"/>
                      <a:pt x="140" y="116"/>
                    </a:cubicBezTo>
                    <a:cubicBezTo>
                      <a:pt x="82" y="410"/>
                      <a:pt x="0" y="824"/>
                      <a:pt x="243" y="1068"/>
                    </a:cubicBezTo>
                    <a:cubicBezTo>
                      <a:pt x="294" y="1118"/>
                      <a:pt x="357" y="1160"/>
                      <a:pt x="423" y="1186"/>
                    </a:cubicBezTo>
                    <a:cubicBezTo>
                      <a:pt x="494" y="1220"/>
                      <a:pt x="571" y="1237"/>
                      <a:pt x="647" y="1237"/>
                    </a:cubicBezTo>
                    <a:cubicBezTo>
                      <a:pt x="726" y="1237"/>
                      <a:pt x="805" y="1219"/>
                      <a:pt x="878" y="1184"/>
                    </a:cubicBezTo>
                    <a:cubicBezTo>
                      <a:pt x="959" y="1417"/>
                      <a:pt x="1179" y="1562"/>
                      <a:pt x="1412" y="1562"/>
                    </a:cubicBezTo>
                    <a:cubicBezTo>
                      <a:pt x="1489" y="1562"/>
                      <a:pt x="1568" y="1546"/>
                      <a:pt x="1644" y="1511"/>
                    </a:cubicBezTo>
                    <a:cubicBezTo>
                      <a:pt x="1723" y="1747"/>
                      <a:pt x="1943" y="1892"/>
                      <a:pt x="2176" y="1892"/>
                    </a:cubicBezTo>
                    <a:cubicBezTo>
                      <a:pt x="2253" y="1892"/>
                      <a:pt x="2332" y="1876"/>
                      <a:pt x="2407" y="1842"/>
                    </a:cubicBezTo>
                    <a:cubicBezTo>
                      <a:pt x="2488" y="2077"/>
                      <a:pt x="2707" y="2220"/>
                      <a:pt x="2939" y="2220"/>
                    </a:cubicBezTo>
                    <a:cubicBezTo>
                      <a:pt x="3017" y="2220"/>
                      <a:pt x="3097" y="2204"/>
                      <a:pt x="3174" y="2169"/>
                    </a:cubicBezTo>
                    <a:cubicBezTo>
                      <a:pt x="3253" y="2406"/>
                      <a:pt x="3473" y="2552"/>
                      <a:pt x="3707" y="2552"/>
                    </a:cubicBezTo>
                    <a:cubicBezTo>
                      <a:pt x="3785" y="2552"/>
                      <a:pt x="3866" y="2535"/>
                      <a:pt x="3943" y="2500"/>
                    </a:cubicBezTo>
                    <a:cubicBezTo>
                      <a:pt x="3990" y="2653"/>
                      <a:pt x="4104" y="2777"/>
                      <a:pt x="4254" y="2838"/>
                    </a:cubicBezTo>
                    <a:cubicBezTo>
                      <a:pt x="4320" y="2866"/>
                      <a:pt x="4386" y="2879"/>
                      <a:pt x="4449" y="2879"/>
                    </a:cubicBezTo>
                    <a:cubicBezTo>
                      <a:pt x="4784" y="2879"/>
                      <a:pt x="5050" y="2518"/>
                      <a:pt x="4883" y="2177"/>
                    </a:cubicBezTo>
                    <a:cubicBezTo>
                      <a:pt x="4894" y="2111"/>
                      <a:pt x="4912" y="2016"/>
                      <a:pt x="4923" y="1953"/>
                    </a:cubicBezTo>
                    <a:cubicBezTo>
                      <a:pt x="4973" y="1704"/>
                      <a:pt x="5039" y="1361"/>
                      <a:pt x="4902" y="1115"/>
                    </a:cubicBezTo>
                    <a:cubicBezTo>
                      <a:pt x="4894" y="1149"/>
                      <a:pt x="4889" y="1186"/>
                      <a:pt x="4883" y="1216"/>
                    </a:cubicBezTo>
                    <a:cubicBezTo>
                      <a:pt x="5050" y="1557"/>
                      <a:pt x="4785" y="1918"/>
                      <a:pt x="4451" y="1918"/>
                    </a:cubicBezTo>
                    <a:cubicBezTo>
                      <a:pt x="4387" y="1918"/>
                      <a:pt x="4321" y="1905"/>
                      <a:pt x="4254" y="1876"/>
                    </a:cubicBezTo>
                    <a:cubicBezTo>
                      <a:pt x="4104" y="1818"/>
                      <a:pt x="3988" y="1694"/>
                      <a:pt x="3943" y="1541"/>
                    </a:cubicBezTo>
                    <a:cubicBezTo>
                      <a:pt x="3866" y="1576"/>
                      <a:pt x="3785" y="1593"/>
                      <a:pt x="3707" y="1593"/>
                    </a:cubicBezTo>
                    <a:cubicBezTo>
                      <a:pt x="3473" y="1593"/>
                      <a:pt x="3253" y="1447"/>
                      <a:pt x="3174" y="1210"/>
                    </a:cubicBezTo>
                    <a:cubicBezTo>
                      <a:pt x="3098" y="1245"/>
                      <a:pt x="3018" y="1261"/>
                      <a:pt x="2941" y="1261"/>
                    </a:cubicBezTo>
                    <a:cubicBezTo>
                      <a:pt x="2708" y="1261"/>
                      <a:pt x="2489" y="1116"/>
                      <a:pt x="2407" y="880"/>
                    </a:cubicBezTo>
                    <a:cubicBezTo>
                      <a:pt x="2332" y="914"/>
                      <a:pt x="2253" y="931"/>
                      <a:pt x="2176" y="931"/>
                    </a:cubicBezTo>
                    <a:cubicBezTo>
                      <a:pt x="1943" y="931"/>
                      <a:pt x="1723" y="785"/>
                      <a:pt x="1644" y="550"/>
                    </a:cubicBezTo>
                    <a:cubicBezTo>
                      <a:pt x="1568" y="585"/>
                      <a:pt x="1488" y="602"/>
                      <a:pt x="1409" y="602"/>
                    </a:cubicBezTo>
                    <a:cubicBezTo>
                      <a:pt x="1178" y="602"/>
                      <a:pt x="958" y="457"/>
                      <a:pt x="878" y="222"/>
                    </a:cubicBezTo>
                    <a:cubicBezTo>
                      <a:pt x="804" y="259"/>
                      <a:pt x="725" y="277"/>
                      <a:pt x="645" y="277"/>
                    </a:cubicBezTo>
                    <a:cubicBezTo>
                      <a:pt x="569" y="277"/>
                      <a:pt x="494" y="261"/>
                      <a:pt x="423" y="227"/>
                    </a:cubicBezTo>
                    <a:cubicBezTo>
                      <a:pt x="357" y="201"/>
                      <a:pt x="294" y="159"/>
                      <a:pt x="243" y="108"/>
                    </a:cubicBezTo>
                    <a:cubicBezTo>
                      <a:pt x="212" y="77"/>
                      <a:pt x="183" y="40"/>
                      <a:pt x="161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2671;p71"/>
              <p:cNvSpPr/>
              <p:nvPr/>
            </p:nvSpPr>
            <p:spPr>
              <a:xfrm>
                <a:off x="2564250" y="4436700"/>
                <a:ext cx="145550" cy="82125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3285" extrusionOk="0">
                    <a:moveTo>
                      <a:pt x="4504" y="0"/>
                    </a:moveTo>
                    <a:cubicBezTo>
                      <a:pt x="4437" y="0"/>
                      <a:pt x="4367" y="13"/>
                      <a:pt x="4291" y="43"/>
                    </a:cubicBezTo>
                    <a:cubicBezTo>
                      <a:pt x="4141" y="98"/>
                      <a:pt x="4022" y="220"/>
                      <a:pt x="3972" y="373"/>
                    </a:cubicBezTo>
                    <a:cubicBezTo>
                      <a:pt x="3891" y="333"/>
                      <a:pt x="3806" y="314"/>
                      <a:pt x="3722" y="314"/>
                    </a:cubicBezTo>
                    <a:cubicBezTo>
                      <a:pt x="3496" y="314"/>
                      <a:pt x="3280" y="452"/>
                      <a:pt x="3195" y="680"/>
                    </a:cubicBezTo>
                    <a:cubicBezTo>
                      <a:pt x="3115" y="641"/>
                      <a:pt x="3031" y="623"/>
                      <a:pt x="2948" y="623"/>
                    </a:cubicBezTo>
                    <a:cubicBezTo>
                      <a:pt x="2721" y="623"/>
                      <a:pt x="2506" y="760"/>
                      <a:pt x="2421" y="986"/>
                    </a:cubicBezTo>
                    <a:cubicBezTo>
                      <a:pt x="2342" y="947"/>
                      <a:pt x="2258" y="929"/>
                      <a:pt x="2176" y="929"/>
                    </a:cubicBezTo>
                    <a:cubicBezTo>
                      <a:pt x="1950" y="929"/>
                      <a:pt x="1734" y="1067"/>
                      <a:pt x="1649" y="1295"/>
                    </a:cubicBezTo>
                    <a:cubicBezTo>
                      <a:pt x="1571" y="1255"/>
                      <a:pt x="1486" y="1234"/>
                      <a:pt x="1400" y="1234"/>
                    </a:cubicBezTo>
                    <a:cubicBezTo>
                      <a:pt x="1330" y="1234"/>
                      <a:pt x="1260" y="1248"/>
                      <a:pt x="1195" y="1277"/>
                    </a:cubicBezTo>
                    <a:cubicBezTo>
                      <a:pt x="1044" y="1332"/>
                      <a:pt x="928" y="1451"/>
                      <a:pt x="875" y="1604"/>
                    </a:cubicBezTo>
                    <a:cubicBezTo>
                      <a:pt x="799" y="1563"/>
                      <a:pt x="714" y="1542"/>
                      <a:pt x="630" y="1542"/>
                    </a:cubicBezTo>
                    <a:cubicBezTo>
                      <a:pt x="558" y="1542"/>
                      <a:pt x="487" y="1557"/>
                      <a:pt x="420" y="1586"/>
                    </a:cubicBezTo>
                    <a:cubicBezTo>
                      <a:pt x="0" y="1752"/>
                      <a:pt x="16" y="2350"/>
                      <a:pt x="442" y="2498"/>
                    </a:cubicBezTo>
                    <a:cubicBezTo>
                      <a:pt x="481" y="2553"/>
                      <a:pt x="534" y="2632"/>
                      <a:pt x="571" y="2685"/>
                    </a:cubicBezTo>
                    <a:cubicBezTo>
                      <a:pt x="735" y="2931"/>
                      <a:pt x="970" y="3285"/>
                      <a:pt x="1316" y="3285"/>
                    </a:cubicBezTo>
                    <a:cubicBezTo>
                      <a:pt x="1387" y="3285"/>
                      <a:pt x="1459" y="3269"/>
                      <a:pt x="1528" y="3240"/>
                    </a:cubicBezTo>
                    <a:cubicBezTo>
                      <a:pt x="1678" y="3187"/>
                      <a:pt x="1794" y="3068"/>
                      <a:pt x="1845" y="2915"/>
                    </a:cubicBezTo>
                    <a:cubicBezTo>
                      <a:pt x="1925" y="2955"/>
                      <a:pt x="2009" y="2973"/>
                      <a:pt x="2092" y="2973"/>
                    </a:cubicBezTo>
                    <a:cubicBezTo>
                      <a:pt x="2318" y="2973"/>
                      <a:pt x="2534" y="2835"/>
                      <a:pt x="2619" y="2609"/>
                    </a:cubicBezTo>
                    <a:cubicBezTo>
                      <a:pt x="2699" y="2647"/>
                      <a:pt x="2783" y="2666"/>
                      <a:pt x="2865" y="2666"/>
                    </a:cubicBezTo>
                    <a:cubicBezTo>
                      <a:pt x="3092" y="2666"/>
                      <a:pt x="3308" y="2528"/>
                      <a:pt x="3393" y="2299"/>
                    </a:cubicBezTo>
                    <a:cubicBezTo>
                      <a:pt x="3473" y="2339"/>
                      <a:pt x="3557" y="2358"/>
                      <a:pt x="3640" y="2358"/>
                    </a:cubicBezTo>
                    <a:cubicBezTo>
                      <a:pt x="3866" y="2358"/>
                      <a:pt x="4081" y="2219"/>
                      <a:pt x="4165" y="1990"/>
                    </a:cubicBezTo>
                    <a:cubicBezTo>
                      <a:pt x="4245" y="2030"/>
                      <a:pt x="4330" y="2048"/>
                      <a:pt x="4413" y="2048"/>
                    </a:cubicBezTo>
                    <a:cubicBezTo>
                      <a:pt x="4642" y="2048"/>
                      <a:pt x="4858" y="1909"/>
                      <a:pt x="4941" y="1678"/>
                    </a:cubicBezTo>
                    <a:cubicBezTo>
                      <a:pt x="5020" y="1721"/>
                      <a:pt x="5107" y="1742"/>
                      <a:pt x="5194" y="1742"/>
                    </a:cubicBezTo>
                    <a:cubicBezTo>
                      <a:pt x="5264" y="1742"/>
                      <a:pt x="5335" y="1728"/>
                      <a:pt x="5401" y="1700"/>
                    </a:cubicBezTo>
                    <a:cubicBezTo>
                      <a:pt x="5821" y="1530"/>
                      <a:pt x="5808" y="933"/>
                      <a:pt x="5380" y="785"/>
                    </a:cubicBezTo>
                    <a:cubicBezTo>
                      <a:pt x="5340" y="732"/>
                      <a:pt x="5288" y="653"/>
                      <a:pt x="5251" y="600"/>
                    </a:cubicBezTo>
                    <a:cubicBezTo>
                      <a:pt x="5084" y="352"/>
                      <a:pt x="4850" y="0"/>
                      <a:pt x="45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2672;p71"/>
              <p:cNvSpPr/>
              <p:nvPr/>
            </p:nvSpPr>
            <p:spPr>
              <a:xfrm>
                <a:off x="2564175" y="4457700"/>
                <a:ext cx="1444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5777" h="2445" extrusionOk="0">
                    <a:moveTo>
                      <a:pt x="5476" y="1"/>
                    </a:moveTo>
                    <a:cubicBezTo>
                      <a:pt x="5454" y="19"/>
                      <a:pt x="5431" y="33"/>
                      <a:pt x="5404" y="46"/>
                    </a:cubicBezTo>
                    <a:cubicBezTo>
                      <a:pt x="5337" y="76"/>
                      <a:pt x="5266" y="90"/>
                      <a:pt x="5194" y="90"/>
                    </a:cubicBezTo>
                    <a:cubicBezTo>
                      <a:pt x="5109" y="90"/>
                      <a:pt x="5024" y="69"/>
                      <a:pt x="4947" y="27"/>
                    </a:cubicBezTo>
                    <a:cubicBezTo>
                      <a:pt x="4862" y="258"/>
                      <a:pt x="4645" y="397"/>
                      <a:pt x="4417" y="397"/>
                    </a:cubicBezTo>
                    <a:cubicBezTo>
                      <a:pt x="4334" y="397"/>
                      <a:pt x="4250" y="379"/>
                      <a:pt x="4170" y="339"/>
                    </a:cubicBezTo>
                    <a:cubicBezTo>
                      <a:pt x="4085" y="568"/>
                      <a:pt x="3869" y="705"/>
                      <a:pt x="3642" y="705"/>
                    </a:cubicBezTo>
                    <a:cubicBezTo>
                      <a:pt x="3560" y="705"/>
                      <a:pt x="3476" y="687"/>
                      <a:pt x="3396" y="648"/>
                    </a:cubicBezTo>
                    <a:cubicBezTo>
                      <a:pt x="3311" y="876"/>
                      <a:pt x="3097" y="1013"/>
                      <a:pt x="2871" y="1013"/>
                    </a:cubicBezTo>
                    <a:cubicBezTo>
                      <a:pt x="2787" y="1013"/>
                      <a:pt x="2702" y="995"/>
                      <a:pt x="2622" y="955"/>
                    </a:cubicBezTo>
                    <a:cubicBezTo>
                      <a:pt x="2539" y="1183"/>
                      <a:pt x="2324" y="1322"/>
                      <a:pt x="2097" y="1322"/>
                    </a:cubicBezTo>
                    <a:cubicBezTo>
                      <a:pt x="2014" y="1322"/>
                      <a:pt x="1930" y="1303"/>
                      <a:pt x="1850" y="1264"/>
                    </a:cubicBezTo>
                    <a:cubicBezTo>
                      <a:pt x="1797" y="1414"/>
                      <a:pt x="1681" y="1536"/>
                      <a:pt x="1531" y="1589"/>
                    </a:cubicBezTo>
                    <a:cubicBezTo>
                      <a:pt x="1464" y="1618"/>
                      <a:pt x="1393" y="1631"/>
                      <a:pt x="1319" y="1634"/>
                    </a:cubicBezTo>
                    <a:cubicBezTo>
                      <a:pt x="976" y="1634"/>
                      <a:pt x="738" y="1280"/>
                      <a:pt x="574" y="1034"/>
                    </a:cubicBezTo>
                    <a:cubicBezTo>
                      <a:pt x="537" y="978"/>
                      <a:pt x="484" y="902"/>
                      <a:pt x="445" y="846"/>
                    </a:cubicBezTo>
                    <a:cubicBezTo>
                      <a:pt x="413" y="831"/>
                      <a:pt x="381" y="812"/>
                      <a:pt x="355" y="791"/>
                    </a:cubicBezTo>
                    <a:lnTo>
                      <a:pt x="355" y="791"/>
                    </a:lnTo>
                    <a:cubicBezTo>
                      <a:pt x="1" y="1000"/>
                      <a:pt x="56" y="1525"/>
                      <a:pt x="445" y="1658"/>
                    </a:cubicBezTo>
                    <a:cubicBezTo>
                      <a:pt x="484" y="1713"/>
                      <a:pt x="537" y="1790"/>
                      <a:pt x="574" y="1845"/>
                    </a:cubicBezTo>
                    <a:cubicBezTo>
                      <a:pt x="738" y="2091"/>
                      <a:pt x="976" y="2445"/>
                      <a:pt x="1319" y="2445"/>
                    </a:cubicBezTo>
                    <a:cubicBezTo>
                      <a:pt x="1393" y="2445"/>
                      <a:pt x="1464" y="2429"/>
                      <a:pt x="1531" y="2400"/>
                    </a:cubicBezTo>
                    <a:cubicBezTo>
                      <a:pt x="1681" y="2347"/>
                      <a:pt x="1797" y="2228"/>
                      <a:pt x="1850" y="2075"/>
                    </a:cubicBezTo>
                    <a:cubicBezTo>
                      <a:pt x="1930" y="2115"/>
                      <a:pt x="2015" y="2133"/>
                      <a:pt x="2098" y="2133"/>
                    </a:cubicBezTo>
                    <a:cubicBezTo>
                      <a:pt x="2324" y="2133"/>
                      <a:pt x="2539" y="1995"/>
                      <a:pt x="2622" y="1769"/>
                    </a:cubicBezTo>
                    <a:cubicBezTo>
                      <a:pt x="2702" y="1807"/>
                      <a:pt x="2786" y="1826"/>
                      <a:pt x="2868" y="1826"/>
                    </a:cubicBezTo>
                    <a:cubicBezTo>
                      <a:pt x="3095" y="1826"/>
                      <a:pt x="3311" y="1688"/>
                      <a:pt x="3396" y="1459"/>
                    </a:cubicBezTo>
                    <a:cubicBezTo>
                      <a:pt x="3476" y="1499"/>
                      <a:pt x="3560" y="1518"/>
                      <a:pt x="3643" y="1518"/>
                    </a:cubicBezTo>
                    <a:cubicBezTo>
                      <a:pt x="3870" y="1518"/>
                      <a:pt x="4085" y="1379"/>
                      <a:pt x="4170" y="1150"/>
                    </a:cubicBezTo>
                    <a:cubicBezTo>
                      <a:pt x="4250" y="1190"/>
                      <a:pt x="4334" y="1208"/>
                      <a:pt x="4417" y="1208"/>
                    </a:cubicBezTo>
                    <a:cubicBezTo>
                      <a:pt x="4645" y="1208"/>
                      <a:pt x="4862" y="1069"/>
                      <a:pt x="4947" y="838"/>
                    </a:cubicBezTo>
                    <a:cubicBezTo>
                      <a:pt x="5024" y="881"/>
                      <a:pt x="5110" y="902"/>
                      <a:pt x="5197" y="902"/>
                    </a:cubicBezTo>
                    <a:cubicBezTo>
                      <a:pt x="5267" y="902"/>
                      <a:pt x="5338" y="888"/>
                      <a:pt x="5404" y="860"/>
                    </a:cubicBezTo>
                    <a:cubicBezTo>
                      <a:pt x="5655" y="759"/>
                      <a:pt x="5777" y="476"/>
                      <a:pt x="5676" y="225"/>
                    </a:cubicBezTo>
                    <a:cubicBezTo>
                      <a:pt x="5637" y="130"/>
                      <a:pt x="5565" y="51"/>
                      <a:pt x="5476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2673;p71"/>
              <p:cNvSpPr/>
              <p:nvPr/>
            </p:nvSpPr>
            <p:spPr>
              <a:xfrm>
                <a:off x="2723175" y="4381150"/>
                <a:ext cx="957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3830" h="6866" extrusionOk="0">
                    <a:moveTo>
                      <a:pt x="3111" y="1"/>
                    </a:moveTo>
                    <a:cubicBezTo>
                      <a:pt x="2866" y="1"/>
                      <a:pt x="2632" y="143"/>
                      <a:pt x="2529" y="381"/>
                    </a:cubicBezTo>
                    <a:lnTo>
                      <a:pt x="178" y="5985"/>
                    </a:lnTo>
                    <a:cubicBezTo>
                      <a:pt x="1" y="6403"/>
                      <a:pt x="307" y="6865"/>
                      <a:pt x="762" y="6865"/>
                    </a:cubicBezTo>
                    <a:cubicBezTo>
                      <a:pt x="1015" y="6865"/>
                      <a:pt x="1245" y="6712"/>
                      <a:pt x="1346" y="6477"/>
                    </a:cubicBezTo>
                    <a:lnTo>
                      <a:pt x="3700" y="872"/>
                    </a:lnTo>
                    <a:cubicBezTo>
                      <a:pt x="3829" y="553"/>
                      <a:pt x="3679" y="185"/>
                      <a:pt x="3356" y="51"/>
                    </a:cubicBezTo>
                    <a:cubicBezTo>
                      <a:pt x="3276" y="17"/>
                      <a:pt x="3193" y="1"/>
                      <a:pt x="3111" y="1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6510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/>
          <p:nvPr/>
        </p:nvSpPr>
        <p:spPr>
          <a:xfrm>
            <a:off x="3737550" y="3344588"/>
            <a:ext cx="3416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39"/>
          <p:cNvSpPr txBox="1">
            <a:spLocks noGrp="1"/>
          </p:cNvSpPr>
          <p:nvPr>
            <p:ph type="ctrTitle"/>
          </p:nvPr>
        </p:nvSpPr>
        <p:spPr>
          <a:xfrm>
            <a:off x="3638775" y="1594600"/>
            <a:ext cx="4608900" cy="14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Tema</a:t>
            </a:r>
            <a:r>
              <a:rPr lang="en-US" altLang="zh-CN" dirty="0"/>
              <a:t> 2</a:t>
            </a:r>
            <a:br>
              <a:rPr lang="en-US" altLang="zh-CN" dirty="0"/>
            </a:br>
            <a:r>
              <a:rPr lang="en-US" altLang="zh-CN" dirty="0" err="1"/>
              <a:t>Perpaduan</a:t>
            </a:r>
            <a:endParaRPr dirty="0"/>
          </a:p>
        </p:txBody>
      </p:sp>
      <p:sp>
        <p:nvSpPr>
          <p:cNvPr id="257" name="Google Shape;257;p39"/>
          <p:cNvSpPr txBox="1">
            <a:spLocks noGrp="1"/>
          </p:cNvSpPr>
          <p:nvPr>
            <p:ph type="subTitle" idx="1"/>
          </p:nvPr>
        </p:nvSpPr>
        <p:spPr>
          <a:xfrm>
            <a:off x="3811950" y="3344588"/>
            <a:ext cx="3267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 6: Sepakat Membawa Berkat</a:t>
            </a:r>
            <a:endParaRPr dirty="0"/>
          </a:p>
        </p:txBody>
      </p:sp>
      <p:sp>
        <p:nvSpPr>
          <p:cNvPr id="258" name="Google Shape;258;p39"/>
          <p:cNvSpPr/>
          <p:nvPr/>
        </p:nvSpPr>
        <p:spPr>
          <a:xfrm>
            <a:off x="780078" y="1354595"/>
            <a:ext cx="419700" cy="90000"/>
          </a:xfrm>
          <a:prstGeom prst="ellipse">
            <a:avLst/>
          </a:prstGeom>
          <a:solidFill>
            <a:srgbClr val="000000">
              <a:alpha val="2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59" name="Google Shape;259;p39"/>
          <p:cNvGrpSpPr/>
          <p:nvPr/>
        </p:nvGrpSpPr>
        <p:grpSpPr>
          <a:xfrm rot="1036617">
            <a:off x="258543" y="389513"/>
            <a:ext cx="1041255" cy="953673"/>
            <a:chOff x="997650" y="690575"/>
            <a:chExt cx="720175" cy="659600"/>
          </a:xfrm>
        </p:grpSpPr>
        <p:sp>
          <p:nvSpPr>
            <p:cNvPr id="260" name="Google Shape;260;p39"/>
            <p:cNvSpPr/>
            <p:nvPr/>
          </p:nvSpPr>
          <p:spPr>
            <a:xfrm>
              <a:off x="1405325" y="756450"/>
              <a:ext cx="312500" cy="217150"/>
            </a:xfrm>
            <a:custGeom>
              <a:avLst/>
              <a:gdLst/>
              <a:ahLst/>
              <a:cxnLst/>
              <a:rect l="l" t="t" r="r" b="b"/>
              <a:pathLst>
                <a:path w="12500" h="8686" extrusionOk="0">
                  <a:moveTo>
                    <a:pt x="7146" y="0"/>
                  </a:moveTo>
                  <a:cubicBezTo>
                    <a:pt x="6788" y="0"/>
                    <a:pt x="6457" y="231"/>
                    <a:pt x="6334" y="591"/>
                  </a:cubicBezTo>
                  <a:cubicBezTo>
                    <a:pt x="6173" y="1062"/>
                    <a:pt x="5959" y="1511"/>
                    <a:pt x="5692" y="1931"/>
                  </a:cubicBezTo>
                  <a:cubicBezTo>
                    <a:pt x="3774" y="4975"/>
                    <a:pt x="1" y="5004"/>
                    <a:pt x="1" y="5004"/>
                  </a:cubicBezTo>
                  <a:lnTo>
                    <a:pt x="1" y="6299"/>
                  </a:lnTo>
                  <a:cubicBezTo>
                    <a:pt x="1" y="6299"/>
                    <a:pt x="796" y="5896"/>
                    <a:pt x="2124" y="5896"/>
                  </a:cubicBezTo>
                  <a:cubicBezTo>
                    <a:pt x="2298" y="5896"/>
                    <a:pt x="2481" y="5903"/>
                    <a:pt x="2672" y="5918"/>
                  </a:cubicBezTo>
                  <a:cubicBezTo>
                    <a:pt x="2897" y="5939"/>
                    <a:pt x="3119" y="5974"/>
                    <a:pt x="3335" y="6027"/>
                  </a:cubicBezTo>
                  <a:cubicBezTo>
                    <a:pt x="5058" y="6431"/>
                    <a:pt x="6992" y="7749"/>
                    <a:pt x="8128" y="8616"/>
                  </a:cubicBezTo>
                  <a:cubicBezTo>
                    <a:pt x="8191" y="8664"/>
                    <a:pt x="8259" y="8685"/>
                    <a:pt x="8324" y="8685"/>
                  </a:cubicBezTo>
                  <a:cubicBezTo>
                    <a:pt x="8532" y="8685"/>
                    <a:pt x="8715" y="8472"/>
                    <a:pt x="8622" y="8241"/>
                  </a:cubicBezTo>
                  <a:cubicBezTo>
                    <a:pt x="8020" y="6687"/>
                    <a:pt x="7108" y="4063"/>
                    <a:pt x="7581" y="3337"/>
                  </a:cubicBezTo>
                  <a:cubicBezTo>
                    <a:pt x="8021" y="2656"/>
                    <a:pt x="9298" y="2460"/>
                    <a:pt x="10627" y="2460"/>
                  </a:cubicBezTo>
                  <a:cubicBezTo>
                    <a:pt x="11094" y="2460"/>
                    <a:pt x="11567" y="2485"/>
                    <a:pt x="12013" y="2520"/>
                  </a:cubicBezTo>
                  <a:cubicBezTo>
                    <a:pt x="12023" y="2521"/>
                    <a:pt x="12033" y="2521"/>
                    <a:pt x="12043" y="2521"/>
                  </a:cubicBezTo>
                  <a:cubicBezTo>
                    <a:pt x="12389" y="2521"/>
                    <a:pt x="12500" y="2035"/>
                    <a:pt x="12163" y="1897"/>
                  </a:cubicBezTo>
                  <a:cubicBezTo>
                    <a:pt x="11030" y="1429"/>
                    <a:pt x="9539" y="837"/>
                    <a:pt x="7898" y="227"/>
                  </a:cubicBezTo>
                  <a:cubicBezTo>
                    <a:pt x="7748" y="169"/>
                    <a:pt x="7592" y="110"/>
                    <a:pt x="7436" y="52"/>
                  </a:cubicBezTo>
                  <a:cubicBezTo>
                    <a:pt x="7340" y="17"/>
                    <a:pt x="7242" y="0"/>
                    <a:pt x="7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1405250" y="756425"/>
              <a:ext cx="197550" cy="157500"/>
            </a:xfrm>
            <a:custGeom>
              <a:avLst/>
              <a:gdLst/>
              <a:ahLst/>
              <a:cxnLst/>
              <a:rect l="l" t="t" r="r" b="b"/>
              <a:pathLst>
                <a:path w="7902" h="6300" extrusionOk="0">
                  <a:moveTo>
                    <a:pt x="7151" y="0"/>
                  </a:moveTo>
                  <a:cubicBezTo>
                    <a:pt x="6793" y="0"/>
                    <a:pt x="6460" y="231"/>
                    <a:pt x="6337" y="592"/>
                  </a:cubicBezTo>
                  <a:cubicBezTo>
                    <a:pt x="6176" y="1063"/>
                    <a:pt x="5959" y="1512"/>
                    <a:pt x="5695" y="1932"/>
                  </a:cubicBezTo>
                  <a:cubicBezTo>
                    <a:pt x="4205" y="4965"/>
                    <a:pt x="1018" y="5829"/>
                    <a:pt x="1" y="6028"/>
                  </a:cubicBezTo>
                  <a:lnTo>
                    <a:pt x="1" y="6300"/>
                  </a:lnTo>
                  <a:cubicBezTo>
                    <a:pt x="1" y="6300"/>
                    <a:pt x="797" y="5897"/>
                    <a:pt x="2126" y="5897"/>
                  </a:cubicBezTo>
                  <a:cubicBezTo>
                    <a:pt x="2300" y="5897"/>
                    <a:pt x="2483" y="5904"/>
                    <a:pt x="2675" y="5919"/>
                  </a:cubicBezTo>
                  <a:cubicBezTo>
                    <a:pt x="2897" y="5940"/>
                    <a:pt x="3119" y="5975"/>
                    <a:pt x="3338" y="6028"/>
                  </a:cubicBezTo>
                  <a:cubicBezTo>
                    <a:pt x="5164" y="5016"/>
                    <a:pt x="7122" y="3256"/>
                    <a:pt x="7901" y="228"/>
                  </a:cubicBezTo>
                  <a:cubicBezTo>
                    <a:pt x="7748" y="170"/>
                    <a:pt x="7592" y="111"/>
                    <a:pt x="7436" y="51"/>
                  </a:cubicBezTo>
                  <a:cubicBezTo>
                    <a:pt x="7342" y="16"/>
                    <a:pt x="7245" y="0"/>
                    <a:pt x="7151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1405250" y="756475"/>
              <a:ext cx="198800" cy="152050"/>
            </a:xfrm>
            <a:custGeom>
              <a:avLst/>
              <a:gdLst/>
              <a:ahLst/>
              <a:cxnLst/>
              <a:rect l="l" t="t" r="r" b="b"/>
              <a:pathLst>
                <a:path w="7952" h="6082" extrusionOk="0">
                  <a:moveTo>
                    <a:pt x="7149" y="0"/>
                  </a:moveTo>
                  <a:cubicBezTo>
                    <a:pt x="6793" y="0"/>
                    <a:pt x="6462" y="229"/>
                    <a:pt x="6337" y="588"/>
                  </a:cubicBezTo>
                  <a:cubicBezTo>
                    <a:pt x="4818" y="4963"/>
                    <a:pt x="1" y="5003"/>
                    <a:pt x="1" y="5003"/>
                  </a:cubicBezTo>
                  <a:lnTo>
                    <a:pt x="1" y="6081"/>
                  </a:lnTo>
                  <a:cubicBezTo>
                    <a:pt x="1195" y="5999"/>
                    <a:pt x="6155" y="5354"/>
                    <a:pt x="7864" y="432"/>
                  </a:cubicBezTo>
                  <a:cubicBezTo>
                    <a:pt x="7888" y="368"/>
                    <a:pt x="7917" y="305"/>
                    <a:pt x="7952" y="244"/>
                  </a:cubicBezTo>
                  <a:cubicBezTo>
                    <a:pt x="7783" y="181"/>
                    <a:pt x="7611" y="117"/>
                    <a:pt x="7436" y="51"/>
                  </a:cubicBezTo>
                  <a:cubicBezTo>
                    <a:pt x="7341" y="17"/>
                    <a:pt x="7244" y="0"/>
                    <a:pt x="7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997650" y="756450"/>
              <a:ext cx="312525" cy="217150"/>
            </a:xfrm>
            <a:custGeom>
              <a:avLst/>
              <a:gdLst/>
              <a:ahLst/>
              <a:cxnLst/>
              <a:rect l="l" t="t" r="r" b="b"/>
              <a:pathLst>
                <a:path w="12501" h="8686" extrusionOk="0">
                  <a:moveTo>
                    <a:pt x="5353" y="0"/>
                  </a:moveTo>
                  <a:cubicBezTo>
                    <a:pt x="5258" y="0"/>
                    <a:pt x="5160" y="17"/>
                    <a:pt x="5065" y="52"/>
                  </a:cubicBezTo>
                  <a:cubicBezTo>
                    <a:pt x="4909" y="110"/>
                    <a:pt x="4753" y="169"/>
                    <a:pt x="4602" y="227"/>
                  </a:cubicBezTo>
                  <a:cubicBezTo>
                    <a:pt x="2961" y="834"/>
                    <a:pt x="1471" y="1429"/>
                    <a:pt x="337" y="1897"/>
                  </a:cubicBezTo>
                  <a:cubicBezTo>
                    <a:pt x="1" y="2035"/>
                    <a:pt x="112" y="2521"/>
                    <a:pt x="458" y="2521"/>
                  </a:cubicBezTo>
                  <a:cubicBezTo>
                    <a:pt x="468" y="2521"/>
                    <a:pt x="478" y="2521"/>
                    <a:pt x="488" y="2520"/>
                  </a:cubicBezTo>
                  <a:cubicBezTo>
                    <a:pt x="934" y="2485"/>
                    <a:pt x="1407" y="2460"/>
                    <a:pt x="1873" y="2460"/>
                  </a:cubicBezTo>
                  <a:cubicBezTo>
                    <a:pt x="3202" y="2460"/>
                    <a:pt x="4479" y="2656"/>
                    <a:pt x="4919" y="3337"/>
                  </a:cubicBezTo>
                  <a:cubicBezTo>
                    <a:pt x="5392" y="4063"/>
                    <a:pt x="4481" y="6687"/>
                    <a:pt x="3878" y="8241"/>
                  </a:cubicBezTo>
                  <a:cubicBezTo>
                    <a:pt x="3786" y="8472"/>
                    <a:pt x="3969" y="8685"/>
                    <a:pt x="4177" y="8685"/>
                  </a:cubicBezTo>
                  <a:cubicBezTo>
                    <a:pt x="4242" y="8685"/>
                    <a:pt x="4310" y="8664"/>
                    <a:pt x="4372" y="8616"/>
                  </a:cubicBezTo>
                  <a:cubicBezTo>
                    <a:pt x="5506" y="7749"/>
                    <a:pt x="7440" y="6431"/>
                    <a:pt x="9165" y="6027"/>
                  </a:cubicBezTo>
                  <a:cubicBezTo>
                    <a:pt x="9382" y="5974"/>
                    <a:pt x="9604" y="5939"/>
                    <a:pt x="9826" y="5918"/>
                  </a:cubicBezTo>
                  <a:cubicBezTo>
                    <a:pt x="10018" y="5903"/>
                    <a:pt x="10201" y="5896"/>
                    <a:pt x="10375" y="5896"/>
                  </a:cubicBezTo>
                  <a:cubicBezTo>
                    <a:pt x="11704" y="5896"/>
                    <a:pt x="12500" y="6299"/>
                    <a:pt x="12500" y="6299"/>
                  </a:cubicBezTo>
                  <a:lnTo>
                    <a:pt x="12500" y="5004"/>
                  </a:lnTo>
                  <a:cubicBezTo>
                    <a:pt x="12500" y="5004"/>
                    <a:pt x="8727" y="4975"/>
                    <a:pt x="6808" y="1931"/>
                  </a:cubicBezTo>
                  <a:cubicBezTo>
                    <a:pt x="6542" y="1511"/>
                    <a:pt x="6325" y="1062"/>
                    <a:pt x="6164" y="591"/>
                  </a:cubicBezTo>
                  <a:cubicBezTo>
                    <a:pt x="6041" y="231"/>
                    <a:pt x="5710" y="0"/>
                    <a:pt x="5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1112700" y="756425"/>
              <a:ext cx="197525" cy="157500"/>
            </a:xfrm>
            <a:custGeom>
              <a:avLst/>
              <a:gdLst/>
              <a:ahLst/>
              <a:cxnLst/>
              <a:rect l="l" t="t" r="r" b="b"/>
              <a:pathLst>
                <a:path w="7901" h="6300" extrusionOk="0">
                  <a:moveTo>
                    <a:pt x="750" y="0"/>
                  </a:moveTo>
                  <a:cubicBezTo>
                    <a:pt x="655" y="0"/>
                    <a:pt x="558" y="16"/>
                    <a:pt x="463" y="51"/>
                  </a:cubicBezTo>
                  <a:cubicBezTo>
                    <a:pt x="307" y="111"/>
                    <a:pt x="151" y="170"/>
                    <a:pt x="0" y="228"/>
                  </a:cubicBezTo>
                  <a:cubicBezTo>
                    <a:pt x="780" y="3256"/>
                    <a:pt x="2738" y="5016"/>
                    <a:pt x="4563" y="6028"/>
                  </a:cubicBezTo>
                  <a:cubicBezTo>
                    <a:pt x="4783" y="5975"/>
                    <a:pt x="5002" y="5940"/>
                    <a:pt x="5227" y="5919"/>
                  </a:cubicBezTo>
                  <a:cubicBezTo>
                    <a:pt x="5418" y="5904"/>
                    <a:pt x="5601" y="5897"/>
                    <a:pt x="5774" y="5897"/>
                  </a:cubicBezTo>
                  <a:cubicBezTo>
                    <a:pt x="7103" y="5897"/>
                    <a:pt x="7901" y="6300"/>
                    <a:pt x="7901" y="6300"/>
                  </a:cubicBezTo>
                  <a:lnTo>
                    <a:pt x="7901" y="6028"/>
                  </a:lnTo>
                  <a:cubicBezTo>
                    <a:pt x="6881" y="5829"/>
                    <a:pt x="3697" y="4965"/>
                    <a:pt x="2206" y="1932"/>
                  </a:cubicBezTo>
                  <a:cubicBezTo>
                    <a:pt x="1940" y="1512"/>
                    <a:pt x="1726" y="1063"/>
                    <a:pt x="1564" y="592"/>
                  </a:cubicBezTo>
                  <a:cubicBezTo>
                    <a:pt x="1441" y="231"/>
                    <a:pt x="1108" y="0"/>
                    <a:pt x="750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1111375" y="756475"/>
              <a:ext cx="198800" cy="152050"/>
            </a:xfrm>
            <a:custGeom>
              <a:avLst/>
              <a:gdLst/>
              <a:ahLst/>
              <a:cxnLst/>
              <a:rect l="l" t="t" r="r" b="b"/>
              <a:pathLst>
                <a:path w="7952" h="6082" extrusionOk="0">
                  <a:moveTo>
                    <a:pt x="806" y="0"/>
                  </a:moveTo>
                  <a:cubicBezTo>
                    <a:pt x="710" y="0"/>
                    <a:pt x="613" y="17"/>
                    <a:pt x="518" y="51"/>
                  </a:cubicBezTo>
                  <a:cubicBezTo>
                    <a:pt x="344" y="117"/>
                    <a:pt x="172" y="181"/>
                    <a:pt x="0" y="244"/>
                  </a:cubicBezTo>
                  <a:cubicBezTo>
                    <a:pt x="35" y="305"/>
                    <a:pt x="64" y="368"/>
                    <a:pt x="87" y="432"/>
                  </a:cubicBezTo>
                  <a:cubicBezTo>
                    <a:pt x="1800" y="5354"/>
                    <a:pt x="6759" y="5999"/>
                    <a:pt x="7951" y="6081"/>
                  </a:cubicBezTo>
                  <a:lnTo>
                    <a:pt x="7951" y="5003"/>
                  </a:lnTo>
                  <a:cubicBezTo>
                    <a:pt x="7951" y="5003"/>
                    <a:pt x="3137" y="4963"/>
                    <a:pt x="1617" y="588"/>
                  </a:cubicBezTo>
                  <a:cubicBezTo>
                    <a:pt x="1492" y="229"/>
                    <a:pt x="1162" y="0"/>
                    <a:pt x="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1063400" y="690625"/>
              <a:ext cx="588675" cy="659475"/>
            </a:xfrm>
            <a:custGeom>
              <a:avLst/>
              <a:gdLst/>
              <a:ahLst/>
              <a:cxnLst/>
              <a:rect l="l" t="t" r="r" b="b"/>
              <a:pathLst>
                <a:path w="23547" h="26379" extrusionOk="0">
                  <a:moveTo>
                    <a:pt x="11899" y="1"/>
                  </a:moveTo>
                  <a:cubicBezTo>
                    <a:pt x="11890" y="1"/>
                    <a:pt x="11882" y="1"/>
                    <a:pt x="11873" y="1"/>
                  </a:cubicBezTo>
                  <a:cubicBezTo>
                    <a:pt x="11336" y="1"/>
                    <a:pt x="10864" y="136"/>
                    <a:pt x="10459" y="408"/>
                  </a:cubicBezTo>
                  <a:cubicBezTo>
                    <a:pt x="10047" y="693"/>
                    <a:pt x="9722" y="1084"/>
                    <a:pt x="9521" y="1544"/>
                  </a:cubicBezTo>
                  <a:lnTo>
                    <a:pt x="8414" y="4086"/>
                  </a:lnTo>
                  <a:lnTo>
                    <a:pt x="8211" y="4553"/>
                  </a:lnTo>
                  <a:lnTo>
                    <a:pt x="6543" y="8374"/>
                  </a:lnTo>
                  <a:lnTo>
                    <a:pt x="5434" y="10921"/>
                  </a:lnTo>
                  <a:lnTo>
                    <a:pt x="4733" y="12533"/>
                  </a:lnTo>
                  <a:lnTo>
                    <a:pt x="3890" y="14467"/>
                  </a:lnTo>
                  <a:lnTo>
                    <a:pt x="2649" y="17326"/>
                  </a:lnTo>
                  <a:lnTo>
                    <a:pt x="1024" y="21060"/>
                  </a:lnTo>
                  <a:lnTo>
                    <a:pt x="1008" y="21094"/>
                  </a:lnTo>
                  <a:lnTo>
                    <a:pt x="268" y="22793"/>
                  </a:lnTo>
                  <a:cubicBezTo>
                    <a:pt x="120" y="23108"/>
                    <a:pt x="35" y="23446"/>
                    <a:pt x="19" y="23792"/>
                  </a:cubicBezTo>
                  <a:cubicBezTo>
                    <a:pt x="1" y="24117"/>
                    <a:pt x="49" y="24442"/>
                    <a:pt x="157" y="24751"/>
                  </a:cubicBezTo>
                  <a:cubicBezTo>
                    <a:pt x="191" y="24862"/>
                    <a:pt x="239" y="24971"/>
                    <a:pt x="297" y="25071"/>
                  </a:cubicBezTo>
                  <a:cubicBezTo>
                    <a:pt x="363" y="25200"/>
                    <a:pt x="440" y="25322"/>
                    <a:pt x="524" y="25438"/>
                  </a:cubicBezTo>
                  <a:cubicBezTo>
                    <a:pt x="559" y="25481"/>
                    <a:pt x="598" y="25531"/>
                    <a:pt x="638" y="25573"/>
                  </a:cubicBezTo>
                  <a:cubicBezTo>
                    <a:pt x="865" y="25827"/>
                    <a:pt x="1148" y="26022"/>
                    <a:pt x="1460" y="26154"/>
                  </a:cubicBezTo>
                  <a:cubicBezTo>
                    <a:pt x="1785" y="26289"/>
                    <a:pt x="2133" y="26360"/>
                    <a:pt x="2485" y="26368"/>
                  </a:cubicBezTo>
                  <a:cubicBezTo>
                    <a:pt x="2513" y="26369"/>
                    <a:pt x="2541" y="26370"/>
                    <a:pt x="2569" y="26370"/>
                  </a:cubicBezTo>
                  <a:cubicBezTo>
                    <a:pt x="2879" y="26370"/>
                    <a:pt x="3188" y="26317"/>
                    <a:pt x="3484" y="26212"/>
                  </a:cubicBezTo>
                  <a:cubicBezTo>
                    <a:pt x="3674" y="26149"/>
                    <a:pt x="3856" y="26059"/>
                    <a:pt x="4023" y="25943"/>
                  </a:cubicBezTo>
                  <a:cubicBezTo>
                    <a:pt x="4134" y="25874"/>
                    <a:pt x="4237" y="25792"/>
                    <a:pt x="4329" y="25703"/>
                  </a:cubicBezTo>
                  <a:lnTo>
                    <a:pt x="4387" y="25644"/>
                  </a:lnTo>
                  <a:cubicBezTo>
                    <a:pt x="4609" y="25417"/>
                    <a:pt x="4784" y="25148"/>
                    <a:pt x="4902" y="24854"/>
                  </a:cubicBezTo>
                  <a:lnTo>
                    <a:pt x="5301" y="23877"/>
                  </a:lnTo>
                  <a:lnTo>
                    <a:pt x="5838" y="22561"/>
                  </a:lnTo>
                  <a:lnTo>
                    <a:pt x="7027" y="19638"/>
                  </a:lnTo>
                  <a:lnTo>
                    <a:pt x="16529" y="19638"/>
                  </a:lnTo>
                  <a:lnTo>
                    <a:pt x="17057" y="20909"/>
                  </a:lnTo>
                  <a:lnTo>
                    <a:pt x="17572" y="22138"/>
                  </a:lnTo>
                  <a:lnTo>
                    <a:pt x="18693" y="24807"/>
                  </a:lnTo>
                  <a:lnTo>
                    <a:pt x="18714" y="24854"/>
                  </a:lnTo>
                  <a:cubicBezTo>
                    <a:pt x="18777" y="25000"/>
                    <a:pt x="18857" y="25137"/>
                    <a:pt x="18952" y="25264"/>
                  </a:cubicBezTo>
                  <a:cubicBezTo>
                    <a:pt x="19055" y="25425"/>
                    <a:pt x="19179" y="25573"/>
                    <a:pt x="19322" y="25703"/>
                  </a:cubicBezTo>
                  <a:cubicBezTo>
                    <a:pt x="19565" y="25927"/>
                    <a:pt x="19850" y="26102"/>
                    <a:pt x="20164" y="26212"/>
                  </a:cubicBezTo>
                  <a:cubicBezTo>
                    <a:pt x="20476" y="26323"/>
                    <a:pt x="20804" y="26379"/>
                    <a:pt x="21134" y="26379"/>
                  </a:cubicBezTo>
                  <a:cubicBezTo>
                    <a:pt x="21348" y="26379"/>
                    <a:pt x="21560" y="26347"/>
                    <a:pt x="21766" y="26286"/>
                  </a:cubicBezTo>
                  <a:cubicBezTo>
                    <a:pt x="21816" y="26276"/>
                    <a:pt x="21866" y="26260"/>
                    <a:pt x="21914" y="26239"/>
                  </a:cubicBezTo>
                  <a:cubicBezTo>
                    <a:pt x="21988" y="26218"/>
                    <a:pt x="22062" y="26191"/>
                    <a:pt x="22130" y="26157"/>
                  </a:cubicBezTo>
                  <a:cubicBezTo>
                    <a:pt x="22445" y="26020"/>
                    <a:pt x="22725" y="25814"/>
                    <a:pt x="22949" y="25557"/>
                  </a:cubicBezTo>
                  <a:cubicBezTo>
                    <a:pt x="23153" y="25317"/>
                    <a:pt x="23311" y="25042"/>
                    <a:pt x="23412" y="24743"/>
                  </a:cubicBezTo>
                  <a:cubicBezTo>
                    <a:pt x="23510" y="24437"/>
                    <a:pt x="23547" y="24115"/>
                    <a:pt x="23523" y="23795"/>
                  </a:cubicBezTo>
                  <a:cubicBezTo>
                    <a:pt x="23515" y="23589"/>
                    <a:pt x="23481" y="23383"/>
                    <a:pt x="23422" y="23184"/>
                  </a:cubicBezTo>
                  <a:cubicBezTo>
                    <a:pt x="23404" y="23110"/>
                    <a:pt x="23380" y="23039"/>
                    <a:pt x="23354" y="22965"/>
                  </a:cubicBezTo>
                  <a:cubicBezTo>
                    <a:pt x="23335" y="22907"/>
                    <a:pt x="23317" y="22854"/>
                    <a:pt x="23290" y="22793"/>
                  </a:cubicBezTo>
                  <a:lnTo>
                    <a:pt x="22006" y="19794"/>
                  </a:lnTo>
                  <a:lnTo>
                    <a:pt x="21890" y="19522"/>
                  </a:lnTo>
                  <a:lnTo>
                    <a:pt x="20696" y="16750"/>
                  </a:lnTo>
                  <a:lnTo>
                    <a:pt x="20273" y="15770"/>
                  </a:lnTo>
                  <a:lnTo>
                    <a:pt x="19396" y="13722"/>
                  </a:lnTo>
                  <a:lnTo>
                    <a:pt x="19351" y="13614"/>
                  </a:lnTo>
                  <a:lnTo>
                    <a:pt x="18413" y="11423"/>
                  </a:lnTo>
                  <a:lnTo>
                    <a:pt x="17784" y="9957"/>
                  </a:lnTo>
                  <a:lnTo>
                    <a:pt x="17054" y="8258"/>
                  </a:lnTo>
                  <a:lnTo>
                    <a:pt x="16217" y="6300"/>
                  </a:lnTo>
                  <a:lnTo>
                    <a:pt x="15749" y="5214"/>
                  </a:lnTo>
                  <a:lnTo>
                    <a:pt x="14415" y="2104"/>
                  </a:lnTo>
                  <a:lnTo>
                    <a:pt x="14402" y="2075"/>
                  </a:lnTo>
                  <a:lnTo>
                    <a:pt x="14161" y="1523"/>
                  </a:lnTo>
                  <a:cubicBezTo>
                    <a:pt x="13952" y="1042"/>
                    <a:pt x="13646" y="664"/>
                    <a:pt x="13231" y="400"/>
                  </a:cubicBezTo>
                  <a:cubicBezTo>
                    <a:pt x="12834" y="140"/>
                    <a:pt x="12371" y="1"/>
                    <a:pt x="118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1199225" y="741975"/>
              <a:ext cx="269600" cy="221700"/>
            </a:xfrm>
            <a:custGeom>
              <a:avLst/>
              <a:gdLst/>
              <a:ahLst/>
              <a:cxnLst/>
              <a:rect l="l" t="t" r="r" b="b"/>
              <a:pathLst>
                <a:path w="10784" h="8868" extrusionOk="0">
                  <a:moveTo>
                    <a:pt x="8428" y="0"/>
                  </a:moveTo>
                  <a:cubicBezTo>
                    <a:pt x="8044" y="0"/>
                    <a:pt x="7623" y="72"/>
                    <a:pt x="7169" y="254"/>
                  </a:cubicBezTo>
                  <a:cubicBezTo>
                    <a:pt x="5663" y="853"/>
                    <a:pt x="5251" y="2074"/>
                    <a:pt x="5002" y="2811"/>
                  </a:cubicBezTo>
                  <a:cubicBezTo>
                    <a:pt x="4944" y="2980"/>
                    <a:pt x="4860" y="3234"/>
                    <a:pt x="4812" y="3297"/>
                  </a:cubicBezTo>
                  <a:cubicBezTo>
                    <a:pt x="4728" y="3287"/>
                    <a:pt x="4490" y="3160"/>
                    <a:pt x="4329" y="3078"/>
                  </a:cubicBezTo>
                  <a:cubicBezTo>
                    <a:pt x="3951" y="2875"/>
                    <a:pt x="3425" y="2595"/>
                    <a:pt x="2778" y="2499"/>
                  </a:cubicBezTo>
                  <a:lnTo>
                    <a:pt x="1110" y="6320"/>
                  </a:lnTo>
                  <a:lnTo>
                    <a:pt x="1" y="8867"/>
                  </a:lnTo>
                  <a:cubicBezTo>
                    <a:pt x="1422" y="8260"/>
                    <a:pt x="1824" y="7076"/>
                    <a:pt x="2067" y="6355"/>
                  </a:cubicBezTo>
                  <a:cubicBezTo>
                    <a:pt x="2125" y="6191"/>
                    <a:pt x="2212" y="5932"/>
                    <a:pt x="2260" y="5868"/>
                  </a:cubicBezTo>
                  <a:cubicBezTo>
                    <a:pt x="2344" y="5879"/>
                    <a:pt x="2582" y="6006"/>
                    <a:pt x="2738" y="6088"/>
                  </a:cubicBezTo>
                  <a:cubicBezTo>
                    <a:pt x="3216" y="6341"/>
                    <a:pt x="3913" y="6711"/>
                    <a:pt x="4800" y="6711"/>
                  </a:cubicBezTo>
                  <a:cubicBezTo>
                    <a:pt x="5188" y="6711"/>
                    <a:pt x="5612" y="6640"/>
                    <a:pt x="6070" y="6458"/>
                  </a:cubicBezTo>
                  <a:cubicBezTo>
                    <a:pt x="7571" y="5858"/>
                    <a:pt x="7983" y="4632"/>
                    <a:pt x="8231" y="3900"/>
                  </a:cubicBezTo>
                  <a:cubicBezTo>
                    <a:pt x="8290" y="3731"/>
                    <a:pt x="8377" y="3477"/>
                    <a:pt x="8422" y="3414"/>
                  </a:cubicBezTo>
                  <a:cubicBezTo>
                    <a:pt x="8504" y="3424"/>
                    <a:pt x="8741" y="3551"/>
                    <a:pt x="8903" y="3633"/>
                  </a:cubicBezTo>
                  <a:cubicBezTo>
                    <a:pt x="9346" y="3866"/>
                    <a:pt x="9981" y="4204"/>
                    <a:pt x="10784" y="4246"/>
                  </a:cubicBezTo>
                  <a:lnTo>
                    <a:pt x="10314" y="3160"/>
                  </a:lnTo>
                  <a:lnTo>
                    <a:pt x="8979" y="50"/>
                  </a:lnTo>
                  <a:cubicBezTo>
                    <a:pt x="8805" y="18"/>
                    <a:pt x="8621" y="0"/>
                    <a:pt x="84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1088975" y="929350"/>
              <a:ext cx="459325" cy="287775"/>
            </a:xfrm>
            <a:custGeom>
              <a:avLst/>
              <a:gdLst/>
              <a:ahLst/>
              <a:cxnLst/>
              <a:rect l="l" t="t" r="r" b="b"/>
              <a:pathLst>
                <a:path w="18373" h="11511" extrusionOk="0">
                  <a:moveTo>
                    <a:pt x="15117" y="1"/>
                  </a:moveTo>
                  <a:cubicBezTo>
                    <a:pt x="14731" y="1"/>
                    <a:pt x="14309" y="71"/>
                    <a:pt x="13854" y="255"/>
                  </a:cubicBezTo>
                  <a:cubicBezTo>
                    <a:pt x="12348" y="852"/>
                    <a:pt x="11936" y="2081"/>
                    <a:pt x="11687" y="2810"/>
                  </a:cubicBezTo>
                  <a:cubicBezTo>
                    <a:pt x="11632" y="2979"/>
                    <a:pt x="11545" y="3233"/>
                    <a:pt x="11497" y="3301"/>
                  </a:cubicBezTo>
                  <a:cubicBezTo>
                    <a:pt x="11413" y="3288"/>
                    <a:pt x="11175" y="3161"/>
                    <a:pt x="11014" y="3077"/>
                  </a:cubicBezTo>
                  <a:cubicBezTo>
                    <a:pt x="10539" y="2826"/>
                    <a:pt x="9842" y="2455"/>
                    <a:pt x="8953" y="2455"/>
                  </a:cubicBezTo>
                  <a:cubicBezTo>
                    <a:pt x="8567" y="2455"/>
                    <a:pt x="8144" y="2526"/>
                    <a:pt x="7687" y="2707"/>
                  </a:cubicBezTo>
                  <a:cubicBezTo>
                    <a:pt x="6184" y="3307"/>
                    <a:pt x="5769" y="4533"/>
                    <a:pt x="5520" y="5265"/>
                  </a:cubicBezTo>
                  <a:cubicBezTo>
                    <a:pt x="5465" y="5434"/>
                    <a:pt x="5380" y="5693"/>
                    <a:pt x="5333" y="5756"/>
                  </a:cubicBezTo>
                  <a:cubicBezTo>
                    <a:pt x="5248" y="5743"/>
                    <a:pt x="5010" y="5616"/>
                    <a:pt x="4849" y="5531"/>
                  </a:cubicBezTo>
                  <a:cubicBezTo>
                    <a:pt x="4392" y="5288"/>
                    <a:pt x="3716" y="4934"/>
                    <a:pt x="2867" y="4918"/>
                  </a:cubicBezTo>
                  <a:lnTo>
                    <a:pt x="1626" y="7777"/>
                  </a:lnTo>
                  <a:lnTo>
                    <a:pt x="1" y="11511"/>
                  </a:lnTo>
                  <a:cubicBezTo>
                    <a:pt x="141" y="11474"/>
                    <a:pt x="281" y="11426"/>
                    <a:pt x="418" y="11371"/>
                  </a:cubicBezTo>
                  <a:cubicBezTo>
                    <a:pt x="1924" y="10771"/>
                    <a:pt x="2336" y="9545"/>
                    <a:pt x="2585" y="8816"/>
                  </a:cubicBezTo>
                  <a:cubicBezTo>
                    <a:pt x="2643" y="8644"/>
                    <a:pt x="2730" y="8390"/>
                    <a:pt x="2775" y="8322"/>
                  </a:cubicBezTo>
                  <a:cubicBezTo>
                    <a:pt x="2857" y="8338"/>
                    <a:pt x="3103" y="8464"/>
                    <a:pt x="3259" y="8546"/>
                  </a:cubicBezTo>
                  <a:cubicBezTo>
                    <a:pt x="3733" y="8798"/>
                    <a:pt x="4433" y="9169"/>
                    <a:pt x="5321" y="9169"/>
                  </a:cubicBezTo>
                  <a:cubicBezTo>
                    <a:pt x="5708" y="9169"/>
                    <a:pt x="6132" y="9099"/>
                    <a:pt x="6588" y="8916"/>
                  </a:cubicBezTo>
                  <a:cubicBezTo>
                    <a:pt x="8089" y="8319"/>
                    <a:pt x="8501" y="7090"/>
                    <a:pt x="8749" y="6361"/>
                  </a:cubicBezTo>
                  <a:cubicBezTo>
                    <a:pt x="8807" y="6189"/>
                    <a:pt x="8897" y="5930"/>
                    <a:pt x="8945" y="5870"/>
                  </a:cubicBezTo>
                  <a:cubicBezTo>
                    <a:pt x="9027" y="5883"/>
                    <a:pt x="9267" y="6010"/>
                    <a:pt x="9423" y="6092"/>
                  </a:cubicBezTo>
                  <a:cubicBezTo>
                    <a:pt x="9899" y="6341"/>
                    <a:pt x="10597" y="6709"/>
                    <a:pt x="11483" y="6709"/>
                  </a:cubicBezTo>
                  <a:cubicBezTo>
                    <a:pt x="11871" y="6709"/>
                    <a:pt x="12295" y="6638"/>
                    <a:pt x="12752" y="6456"/>
                  </a:cubicBezTo>
                  <a:cubicBezTo>
                    <a:pt x="14253" y="5856"/>
                    <a:pt x="14671" y="4636"/>
                    <a:pt x="14914" y="3898"/>
                  </a:cubicBezTo>
                  <a:cubicBezTo>
                    <a:pt x="14972" y="3735"/>
                    <a:pt x="15062" y="3476"/>
                    <a:pt x="15104" y="3412"/>
                  </a:cubicBezTo>
                  <a:cubicBezTo>
                    <a:pt x="15189" y="3423"/>
                    <a:pt x="15432" y="3550"/>
                    <a:pt x="15588" y="3637"/>
                  </a:cubicBezTo>
                  <a:cubicBezTo>
                    <a:pt x="16062" y="3889"/>
                    <a:pt x="16759" y="4256"/>
                    <a:pt x="17646" y="4256"/>
                  </a:cubicBezTo>
                  <a:cubicBezTo>
                    <a:pt x="17876" y="4256"/>
                    <a:pt x="18118" y="4231"/>
                    <a:pt x="18373" y="4173"/>
                  </a:cubicBezTo>
                  <a:lnTo>
                    <a:pt x="18328" y="4068"/>
                  </a:lnTo>
                  <a:lnTo>
                    <a:pt x="17387" y="1874"/>
                  </a:lnTo>
                  <a:lnTo>
                    <a:pt x="16761" y="411"/>
                  </a:lnTo>
                  <a:cubicBezTo>
                    <a:pt x="16325" y="205"/>
                    <a:pt x="15773" y="1"/>
                    <a:pt x="15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1076550" y="1244300"/>
              <a:ext cx="132800" cy="105575"/>
            </a:xfrm>
            <a:custGeom>
              <a:avLst/>
              <a:gdLst/>
              <a:ahLst/>
              <a:cxnLst/>
              <a:rect l="l" t="t" r="r" b="b"/>
              <a:pathLst>
                <a:path w="5312" h="4223" extrusionOk="0">
                  <a:moveTo>
                    <a:pt x="3661" y="1"/>
                  </a:moveTo>
                  <a:cubicBezTo>
                    <a:pt x="3274" y="1"/>
                    <a:pt x="2851" y="71"/>
                    <a:pt x="2395" y="253"/>
                  </a:cubicBezTo>
                  <a:cubicBezTo>
                    <a:pt x="889" y="852"/>
                    <a:pt x="476" y="2078"/>
                    <a:pt x="228" y="2810"/>
                  </a:cubicBezTo>
                  <a:cubicBezTo>
                    <a:pt x="170" y="2980"/>
                    <a:pt x="83" y="3238"/>
                    <a:pt x="38" y="3302"/>
                  </a:cubicBezTo>
                  <a:cubicBezTo>
                    <a:pt x="25" y="3299"/>
                    <a:pt x="11" y="3297"/>
                    <a:pt x="1" y="3291"/>
                  </a:cubicBezTo>
                  <a:lnTo>
                    <a:pt x="1" y="3291"/>
                  </a:lnTo>
                  <a:cubicBezTo>
                    <a:pt x="33" y="3336"/>
                    <a:pt x="72" y="3384"/>
                    <a:pt x="112" y="3429"/>
                  </a:cubicBezTo>
                  <a:cubicBezTo>
                    <a:pt x="339" y="3680"/>
                    <a:pt x="619" y="3878"/>
                    <a:pt x="934" y="4007"/>
                  </a:cubicBezTo>
                  <a:cubicBezTo>
                    <a:pt x="1259" y="4142"/>
                    <a:pt x="1605" y="4216"/>
                    <a:pt x="1959" y="4221"/>
                  </a:cubicBezTo>
                  <a:cubicBezTo>
                    <a:pt x="1987" y="4222"/>
                    <a:pt x="2015" y="4223"/>
                    <a:pt x="2043" y="4223"/>
                  </a:cubicBezTo>
                  <a:cubicBezTo>
                    <a:pt x="2353" y="4223"/>
                    <a:pt x="2662" y="4170"/>
                    <a:pt x="2958" y="4065"/>
                  </a:cubicBezTo>
                  <a:cubicBezTo>
                    <a:pt x="3148" y="4002"/>
                    <a:pt x="3330" y="3912"/>
                    <a:pt x="3497" y="3796"/>
                  </a:cubicBezTo>
                  <a:cubicBezTo>
                    <a:pt x="3549" y="3640"/>
                    <a:pt x="3613" y="3463"/>
                    <a:pt x="3647" y="3415"/>
                  </a:cubicBezTo>
                  <a:cubicBezTo>
                    <a:pt x="3721" y="3434"/>
                    <a:pt x="3793" y="3460"/>
                    <a:pt x="3861" y="3497"/>
                  </a:cubicBezTo>
                  <a:cubicBezTo>
                    <a:pt x="4083" y="3270"/>
                    <a:pt x="4258" y="3001"/>
                    <a:pt x="4376" y="2707"/>
                  </a:cubicBezTo>
                  <a:lnTo>
                    <a:pt x="4778" y="1730"/>
                  </a:lnTo>
                  <a:lnTo>
                    <a:pt x="5312" y="414"/>
                  </a:lnTo>
                  <a:cubicBezTo>
                    <a:pt x="4877" y="206"/>
                    <a:pt x="4322" y="1"/>
                    <a:pt x="3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394175" y="1084800"/>
              <a:ext cx="219400" cy="143200"/>
            </a:xfrm>
            <a:custGeom>
              <a:avLst/>
              <a:gdLst/>
              <a:ahLst/>
              <a:cxnLst/>
              <a:rect l="l" t="t" r="r" b="b"/>
              <a:pathLst>
                <a:path w="8776" h="5728" extrusionOk="0">
                  <a:moveTo>
                    <a:pt x="7042" y="0"/>
                  </a:moveTo>
                  <a:cubicBezTo>
                    <a:pt x="6431" y="606"/>
                    <a:pt x="6188" y="1327"/>
                    <a:pt x="6019" y="1821"/>
                  </a:cubicBezTo>
                  <a:cubicBezTo>
                    <a:pt x="5966" y="1993"/>
                    <a:pt x="5877" y="2252"/>
                    <a:pt x="5829" y="2315"/>
                  </a:cubicBezTo>
                  <a:cubicBezTo>
                    <a:pt x="5747" y="2299"/>
                    <a:pt x="5507" y="2172"/>
                    <a:pt x="5345" y="2091"/>
                  </a:cubicBezTo>
                  <a:cubicBezTo>
                    <a:pt x="4872" y="1841"/>
                    <a:pt x="4174" y="1472"/>
                    <a:pt x="3290" y="1472"/>
                  </a:cubicBezTo>
                  <a:cubicBezTo>
                    <a:pt x="2902" y="1472"/>
                    <a:pt x="2478" y="1543"/>
                    <a:pt x="2021" y="1726"/>
                  </a:cubicBezTo>
                  <a:cubicBezTo>
                    <a:pt x="769" y="2220"/>
                    <a:pt x="272" y="3150"/>
                    <a:pt x="0" y="3871"/>
                  </a:cubicBezTo>
                  <a:lnTo>
                    <a:pt x="3298" y="3871"/>
                  </a:lnTo>
                  <a:lnTo>
                    <a:pt x="3826" y="5145"/>
                  </a:lnTo>
                  <a:cubicBezTo>
                    <a:pt x="4301" y="5392"/>
                    <a:pt x="4975" y="5728"/>
                    <a:pt x="5819" y="5728"/>
                  </a:cubicBezTo>
                  <a:cubicBezTo>
                    <a:pt x="6206" y="5728"/>
                    <a:pt x="6628" y="5657"/>
                    <a:pt x="7084" y="5475"/>
                  </a:cubicBezTo>
                  <a:cubicBezTo>
                    <a:pt x="7951" y="5129"/>
                    <a:pt x="8453" y="4574"/>
                    <a:pt x="8775" y="4027"/>
                  </a:cubicBezTo>
                  <a:lnTo>
                    <a:pt x="8659" y="3755"/>
                  </a:lnTo>
                  <a:lnTo>
                    <a:pt x="7467" y="983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1530700" y="1260525"/>
              <a:ext cx="121450" cy="89650"/>
            </a:xfrm>
            <a:custGeom>
              <a:avLst/>
              <a:gdLst/>
              <a:ahLst/>
              <a:cxnLst/>
              <a:rect l="l" t="t" r="r" b="b"/>
              <a:pathLst>
                <a:path w="4858" h="3586" extrusionOk="0">
                  <a:moveTo>
                    <a:pt x="3129" y="0"/>
                  </a:moveTo>
                  <a:cubicBezTo>
                    <a:pt x="2741" y="0"/>
                    <a:pt x="2317" y="71"/>
                    <a:pt x="1861" y="254"/>
                  </a:cubicBezTo>
                  <a:cubicBezTo>
                    <a:pt x="830" y="668"/>
                    <a:pt x="307" y="1374"/>
                    <a:pt x="1" y="2013"/>
                  </a:cubicBezTo>
                  <a:lnTo>
                    <a:pt x="22" y="2061"/>
                  </a:lnTo>
                  <a:cubicBezTo>
                    <a:pt x="85" y="2206"/>
                    <a:pt x="165" y="2344"/>
                    <a:pt x="260" y="2471"/>
                  </a:cubicBezTo>
                  <a:cubicBezTo>
                    <a:pt x="363" y="2632"/>
                    <a:pt x="487" y="2780"/>
                    <a:pt x="630" y="2909"/>
                  </a:cubicBezTo>
                  <a:cubicBezTo>
                    <a:pt x="873" y="3136"/>
                    <a:pt x="1158" y="3311"/>
                    <a:pt x="1472" y="3419"/>
                  </a:cubicBezTo>
                  <a:cubicBezTo>
                    <a:pt x="1777" y="3528"/>
                    <a:pt x="2098" y="3586"/>
                    <a:pt x="2421" y="3586"/>
                  </a:cubicBezTo>
                  <a:cubicBezTo>
                    <a:pt x="2428" y="3586"/>
                    <a:pt x="2435" y="3586"/>
                    <a:pt x="2442" y="3586"/>
                  </a:cubicBezTo>
                  <a:cubicBezTo>
                    <a:pt x="2656" y="3586"/>
                    <a:pt x="2868" y="3554"/>
                    <a:pt x="3074" y="3493"/>
                  </a:cubicBezTo>
                  <a:cubicBezTo>
                    <a:pt x="3084" y="3464"/>
                    <a:pt x="3100" y="3435"/>
                    <a:pt x="3119" y="3411"/>
                  </a:cubicBezTo>
                  <a:cubicBezTo>
                    <a:pt x="3142" y="3414"/>
                    <a:pt x="3177" y="3430"/>
                    <a:pt x="3222" y="3443"/>
                  </a:cubicBezTo>
                  <a:cubicBezTo>
                    <a:pt x="3296" y="3422"/>
                    <a:pt x="3370" y="3393"/>
                    <a:pt x="3441" y="3358"/>
                  </a:cubicBezTo>
                  <a:cubicBezTo>
                    <a:pt x="3753" y="3221"/>
                    <a:pt x="4033" y="3018"/>
                    <a:pt x="4260" y="2759"/>
                  </a:cubicBezTo>
                  <a:cubicBezTo>
                    <a:pt x="4464" y="2521"/>
                    <a:pt x="4619" y="2243"/>
                    <a:pt x="4722" y="1947"/>
                  </a:cubicBezTo>
                  <a:cubicBezTo>
                    <a:pt x="4818" y="1641"/>
                    <a:pt x="4857" y="1319"/>
                    <a:pt x="4833" y="996"/>
                  </a:cubicBezTo>
                  <a:cubicBezTo>
                    <a:pt x="4823" y="793"/>
                    <a:pt x="4789" y="589"/>
                    <a:pt x="4730" y="391"/>
                  </a:cubicBezTo>
                  <a:cubicBezTo>
                    <a:pt x="4301" y="189"/>
                    <a:pt x="3763" y="0"/>
                    <a:pt x="31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1262575" y="894650"/>
              <a:ext cx="189475" cy="172575"/>
            </a:xfrm>
            <a:custGeom>
              <a:avLst/>
              <a:gdLst/>
              <a:ahLst/>
              <a:cxnLst/>
              <a:rect l="l" t="t" r="r" b="b"/>
              <a:pathLst>
                <a:path w="7579" h="6903" extrusionOk="0">
                  <a:moveTo>
                    <a:pt x="3791" y="1"/>
                  </a:moveTo>
                  <a:cubicBezTo>
                    <a:pt x="2908" y="1"/>
                    <a:pt x="2025" y="337"/>
                    <a:pt x="1351" y="1011"/>
                  </a:cubicBezTo>
                  <a:cubicBezTo>
                    <a:pt x="1" y="2359"/>
                    <a:pt x="1" y="4544"/>
                    <a:pt x="1351" y="5892"/>
                  </a:cubicBezTo>
                  <a:cubicBezTo>
                    <a:pt x="2025" y="6565"/>
                    <a:pt x="2908" y="6902"/>
                    <a:pt x="3791" y="6902"/>
                  </a:cubicBezTo>
                  <a:cubicBezTo>
                    <a:pt x="4674" y="6902"/>
                    <a:pt x="5557" y="6565"/>
                    <a:pt x="6231" y="5892"/>
                  </a:cubicBezTo>
                  <a:cubicBezTo>
                    <a:pt x="7579" y="4544"/>
                    <a:pt x="7579" y="2359"/>
                    <a:pt x="6231" y="1011"/>
                  </a:cubicBezTo>
                  <a:cubicBezTo>
                    <a:pt x="5557" y="337"/>
                    <a:pt x="4674" y="1"/>
                    <a:pt x="3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324725" y="916659"/>
              <a:ext cx="105782" cy="101797"/>
            </a:xfrm>
            <a:custGeom>
              <a:avLst/>
              <a:gdLst/>
              <a:ahLst/>
              <a:cxnLst/>
              <a:rect l="l" t="t" r="r" b="b"/>
              <a:pathLst>
                <a:path w="5867" h="5646" extrusionOk="0">
                  <a:moveTo>
                    <a:pt x="3045" y="1"/>
                  </a:moveTo>
                  <a:cubicBezTo>
                    <a:pt x="1903" y="1"/>
                    <a:pt x="873" y="688"/>
                    <a:pt x="437" y="1742"/>
                  </a:cubicBezTo>
                  <a:cubicBezTo>
                    <a:pt x="1" y="2797"/>
                    <a:pt x="241" y="4012"/>
                    <a:pt x="1050" y="4818"/>
                  </a:cubicBezTo>
                  <a:cubicBezTo>
                    <a:pt x="1589" y="5359"/>
                    <a:pt x="2310" y="5645"/>
                    <a:pt x="3045" y="5645"/>
                  </a:cubicBezTo>
                  <a:cubicBezTo>
                    <a:pt x="3409" y="5645"/>
                    <a:pt x="3776" y="5575"/>
                    <a:pt x="4126" y="5431"/>
                  </a:cubicBezTo>
                  <a:cubicBezTo>
                    <a:pt x="5180" y="4995"/>
                    <a:pt x="5867" y="3964"/>
                    <a:pt x="5867" y="2823"/>
                  </a:cubicBezTo>
                  <a:cubicBezTo>
                    <a:pt x="5867" y="1264"/>
                    <a:pt x="4604" y="1"/>
                    <a:pt x="3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256775" y="1073225"/>
              <a:ext cx="203725" cy="95350"/>
            </a:xfrm>
            <a:custGeom>
              <a:avLst/>
              <a:gdLst/>
              <a:ahLst/>
              <a:cxnLst/>
              <a:rect l="l" t="t" r="r" b="b"/>
              <a:pathLst>
                <a:path w="8149" h="3814" extrusionOk="0">
                  <a:moveTo>
                    <a:pt x="1732" y="1"/>
                  </a:moveTo>
                  <a:cubicBezTo>
                    <a:pt x="1517" y="1"/>
                    <a:pt x="1301" y="47"/>
                    <a:pt x="1099" y="141"/>
                  </a:cubicBezTo>
                  <a:cubicBezTo>
                    <a:pt x="861" y="252"/>
                    <a:pt x="655" y="419"/>
                    <a:pt x="499" y="630"/>
                  </a:cubicBezTo>
                  <a:cubicBezTo>
                    <a:pt x="0" y="1314"/>
                    <a:pt x="151" y="2273"/>
                    <a:pt x="835" y="2773"/>
                  </a:cubicBezTo>
                  <a:cubicBezTo>
                    <a:pt x="927" y="2839"/>
                    <a:pt x="1036" y="2913"/>
                    <a:pt x="1163" y="2989"/>
                  </a:cubicBezTo>
                  <a:cubicBezTo>
                    <a:pt x="1274" y="3058"/>
                    <a:pt x="1395" y="3127"/>
                    <a:pt x="1527" y="3196"/>
                  </a:cubicBezTo>
                  <a:cubicBezTo>
                    <a:pt x="2288" y="3592"/>
                    <a:pt x="3131" y="3806"/>
                    <a:pt x="3990" y="3814"/>
                  </a:cubicBezTo>
                  <a:lnTo>
                    <a:pt x="4024" y="3814"/>
                  </a:lnTo>
                  <a:cubicBezTo>
                    <a:pt x="4846" y="3814"/>
                    <a:pt x="5655" y="3624"/>
                    <a:pt x="6389" y="3259"/>
                  </a:cubicBezTo>
                  <a:cubicBezTo>
                    <a:pt x="6516" y="3201"/>
                    <a:pt x="6638" y="3137"/>
                    <a:pt x="6746" y="3074"/>
                  </a:cubicBezTo>
                  <a:cubicBezTo>
                    <a:pt x="6931" y="2966"/>
                    <a:pt x="7087" y="2860"/>
                    <a:pt x="7208" y="2773"/>
                  </a:cubicBezTo>
                  <a:cubicBezTo>
                    <a:pt x="8149" y="2094"/>
                    <a:pt x="8019" y="656"/>
                    <a:pt x="6970" y="160"/>
                  </a:cubicBezTo>
                  <a:cubicBezTo>
                    <a:pt x="6760" y="55"/>
                    <a:pt x="6532" y="3"/>
                    <a:pt x="6305" y="3"/>
                  </a:cubicBezTo>
                  <a:cubicBezTo>
                    <a:pt x="6017" y="3"/>
                    <a:pt x="5730" y="87"/>
                    <a:pt x="5480" y="252"/>
                  </a:cubicBezTo>
                  <a:cubicBezTo>
                    <a:pt x="5454" y="263"/>
                    <a:pt x="5427" y="281"/>
                    <a:pt x="5404" y="300"/>
                  </a:cubicBezTo>
                  <a:cubicBezTo>
                    <a:pt x="5195" y="448"/>
                    <a:pt x="4965" y="561"/>
                    <a:pt x="4722" y="638"/>
                  </a:cubicBezTo>
                  <a:cubicBezTo>
                    <a:pt x="4495" y="709"/>
                    <a:pt x="4259" y="744"/>
                    <a:pt x="4022" y="746"/>
                  </a:cubicBezTo>
                  <a:lnTo>
                    <a:pt x="4011" y="746"/>
                  </a:lnTo>
                  <a:cubicBezTo>
                    <a:pt x="3731" y="744"/>
                    <a:pt x="3454" y="691"/>
                    <a:pt x="3192" y="590"/>
                  </a:cubicBezTo>
                  <a:cubicBezTo>
                    <a:pt x="2996" y="516"/>
                    <a:pt x="2811" y="419"/>
                    <a:pt x="2642" y="297"/>
                  </a:cubicBezTo>
                  <a:cubicBezTo>
                    <a:pt x="2624" y="284"/>
                    <a:pt x="2605" y="273"/>
                    <a:pt x="2584" y="265"/>
                  </a:cubicBezTo>
                  <a:cubicBezTo>
                    <a:pt x="2329" y="90"/>
                    <a:pt x="2031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1294950" y="1129125"/>
              <a:ext cx="121625" cy="39450"/>
            </a:xfrm>
            <a:custGeom>
              <a:avLst/>
              <a:gdLst/>
              <a:ahLst/>
              <a:cxnLst/>
              <a:rect l="l" t="t" r="r" b="b"/>
              <a:pathLst>
                <a:path w="4865" h="1578" extrusionOk="0">
                  <a:moveTo>
                    <a:pt x="2387" y="0"/>
                  </a:moveTo>
                  <a:cubicBezTo>
                    <a:pt x="1497" y="0"/>
                    <a:pt x="643" y="344"/>
                    <a:pt x="0" y="960"/>
                  </a:cubicBezTo>
                  <a:cubicBezTo>
                    <a:pt x="761" y="1356"/>
                    <a:pt x="1607" y="1570"/>
                    <a:pt x="2466" y="1578"/>
                  </a:cubicBezTo>
                  <a:lnTo>
                    <a:pt x="2497" y="1578"/>
                  </a:lnTo>
                  <a:cubicBezTo>
                    <a:pt x="3319" y="1578"/>
                    <a:pt x="4130" y="1388"/>
                    <a:pt x="4865" y="1023"/>
                  </a:cubicBezTo>
                  <a:cubicBezTo>
                    <a:pt x="4209" y="368"/>
                    <a:pt x="3322" y="0"/>
                    <a:pt x="2397" y="0"/>
                  </a:cubicBezTo>
                  <a:cubicBezTo>
                    <a:pt x="2393" y="0"/>
                    <a:pt x="2390" y="0"/>
                    <a:pt x="2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1336425" y="1087975"/>
              <a:ext cx="38400" cy="22550"/>
            </a:xfrm>
            <a:custGeom>
              <a:avLst/>
              <a:gdLst/>
              <a:ahLst/>
              <a:cxnLst/>
              <a:rect l="l" t="t" r="r" b="b"/>
              <a:pathLst>
                <a:path w="1536" h="902" extrusionOk="0">
                  <a:moveTo>
                    <a:pt x="6" y="0"/>
                  </a:moveTo>
                  <a:cubicBezTo>
                    <a:pt x="3" y="11"/>
                    <a:pt x="1" y="21"/>
                    <a:pt x="1" y="35"/>
                  </a:cubicBezTo>
                  <a:cubicBezTo>
                    <a:pt x="1" y="510"/>
                    <a:pt x="342" y="901"/>
                    <a:pt x="767" y="901"/>
                  </a:cubicBezTo>
                  <a:cubicBezTo>
                    <a:pt x="1190" y="901"/>
                    <a:pt x="1531" y="521"/>
                    <a:pt x="1536" y="48"/>
                  </a:cubicBezTo>
                  <a:lnTo>
                    <a:pt x="1536" y="48"/>
                  </a:lnTo>
                  <a:cubicBezTo>
                    <a:pt x="1309" y="119"/>
                    <a:pt x="1071" y="156"/>
                    <a:pt x="833" y="156"/>
                  </a:cubicBezTo>
                  <a:lnTo>
                    <a:pt x="825" y="156"/>
                  </a:lnTo>
                  <a:cubicBezTo>
                    <a:pt x="545" y="156"/>
                    <a:pt x="268" y="10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1284250" y="1073225"/>
              <a:ext cx="37150" cy="21700"/>
            </a:xfrm>
            <a:custGeom>
              <a:avLst/>
              <a:gdLst/>
              <a:ahLst/>
              <a:cxnLst/>
              <a:rect l="l" t="t" r="r" b="b"/>
              <a:pathLst>
                <a:path w="1486" h="868" extrusionOk="0">
                  <a:moveTo>
                    <a:pt x="634" y="1"/>
                  </a:moveTo>
                  <a:cubicBezTo>
                    <a:pt x="419" y="1"/>
                    <a:pt x="202" y="47"/>
                    <a:pt x="0" y="141"/>
                  </a:cubicBezTo>
                  <a:cubicBezTo>
                    <a:pt x="58" y="551"/>
                    <a:pt x="375" y="868"/>
                    <a:pt x="756" y="868"/>
                  </a:cubicBezTo>
                  <a:cubicBezTo>
                    <a:pt x="1097" y="868"/>
                    <a:pt x="1387" y="614"/>
                    <a:pt x="1485" y="263"/>
                  </a:cubicBezTo>
                  <a:cubicBezTo>
                    <a:pt x="1231" y="89"/>
                    <a:pt x="933" y="1"/>
                    <a:pt x="6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1393775" y="1073250"/>
              <a:ext cx="37275" cy="21675"/>
            </a:xfrm>
            <a:custGeom>
              <a:avLst/>
              <a:gdLst/>
              <a:ahLst/>
              <a:cxnLst/>
              <a:rect l="l" t="t" r="r" b="b"/>
              <a:pathLst>
                <a:path w="1491" h="867" extrusionOk="0">
                  <a:moveTo>
                    <a:pt x="827" y="0"/>
                  </a:moveTo>
                  <a:cubicBezTo>
                    <a:pt x="538" y="0"/>
                    <a:pt x="251" y="84"/>
                    <a:pt x="0" y="248"/>
                  </a:cubicBezTo>
                  <a:cubicBezTo>
                    <a:pt x="93" y="602"/>
                    <a:pt x="391" y="867"/>
                    <a:pt x="737" y="867"/>
                  </a:cubicBezTo>
                  <a:cubicBezTo>
                    <a:pt x="1113" y="867"/>
                    <a:pt x="1427" y="560"/>
                    <a:pt x="1490" y="156"/>
                  </a:cubicBezTo>
                  <a:cubicBezTo>
                    <a:pt x="1280" y="51"/>
                    <a:pt x="1054" y="0"/>
                    <a:pt x="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1563075" y="1185750"/>
              <a:ext cx="52000" cy="66325"/>
            </a:xfrm>
            <a:custGeom>
              <a:avLst/>
              <a:gdLst/>
              <a:ahLst/>
              <a:cxnLst/>
              <a:rect l="l" t="t" r="r" b="b"/>
              <a:pathLst>
                <a:path w="2080" h="2653" extrusionOk="0">
                  <a:moveTo>
                    <a:pt x="721" y="0"/>
                  </a:moveTo>
                  <a:cubicBezTo>
                    <a:pt x="637" y="0"/>
                    <a:pt x="552" y="17"/>
                    <a:pt x="471" y="53"/>
                  </a:cubicBezTo>
                  <a:cubicBezTo>
                    <a:pt x="148" y="190"/>
                    <a:pt x="0" y="563"/>
                    <a:pt x="138" y="885"/>
                  </a:cubicBezTo>
                  <a:lnTo>
                    <a:pt x="738" y="2270"/>
                  </a:lnTo>
                  <a:cubicBezTo>
                    <a:pt x="835" y="2502"/>
                    <a:pt x="1064" y="2652"/>
                    <a:pt x="1318" y="2653"/>
                  </a:cubicBezTo>
                  <a:lnTo>
                    <a:pt x="1318" y="2653"/>
                  </a:lnTo>
                  <a:cubicBezTo>
                    <a:pt x="1774" y="2652"/>
                    <a:pt x="2080" y="2187"/>
                    <a:pt x="1900" y="1770"/>
                  </a:cubicBezTo>
                  <a:lnTo>
                    <a:pt x="1303" y="383"/>
                  </a:lnTo>
                  <a:cubicBezTo>
                    <a:pt x="1201" y="145"/>
                    <a:pt x="966" y="0"/>
                    <a:pt x="721" y="0"/>
                  </a:cubicBezTo>
                  <a:close/>
                  <a:moveTo>
                    <a:pt x="1318" y="2653"/>
                  </a:moveTo>
                  <a:lnTo>
                    <a:pt x="1318" y="2653"/>
                  </a:lnTo>
                  <a:cubicBezTo>
                    <a:pt x="1317" y="2653"/>
                    <a:pt x="1317" y="2653"/>
                    <a:pt x="1316" y="2653"/>
                  </a:cubicBezTo>
                  <a:lnTo>
                    <a:pt x="1319" y="2653"/>
                  </a:lnTo>
                  <a:cubicBezTo>
                    <a:pt x="1318" y="2653"/>
                    <a:pt x="1318" y="2653"/>
                    <a:pt x="1318" y="2653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1468550" y="965200"/>
              <a:ext cx="112250" cy="207075"/>
            </a:xfrm>
            <a:custGeom>
              <a:avLst/>
              <a:gdLst/>
              <a:ahLst/>
              <a:cxnLst/>
              <a:rect l="l" t="t" r="r" b="b"/>
              <a:pathLst>
                <a:path w="4490" h="8283" extrusionOk="0">
                  <a:moveTo>
                    <a:pt x="718" y="1"/>
                  </a:moveTo>
                  <a:cubicBezTo>
                    <a:pt x="635" y="1"/>
                    <a:pt x="551" y="17"/>
                    <a:pt x="471" y="52"/>
                  </a:cubicBezTo>
                  <a:cubicBezTo>
                    <a:pt x="151" y="189"/>
                    <a:pt x="0" y="559"/>
                    <a:pt x="135" y="879"/>
                  </a:cubicBezTo>
                  <a:lnTo>
                    <a:pt x="3145" y="7897"/>
                  </a:lnTo>
                  <a:cubicBezTo>
                    <a:pt x="3245" y="8130"/>
                    <a:pt x="3475" y="8280"/>
                    <a:pt x="3729" y="8283"/>
                  </a:cubicBezTo>
                  <a:cubicBezTo>
                    <a:pt x="4183" y="8280"/>
                    <a:pt x="4490" y="7815"/>
                    <a:pt x="4310" y="7398"/>
                  </a:cubicBezTo>
                  <a:lnTo>
                    <a:pt x="1300" y="380"/>
                  </a:lnTo>
                  <a:cubicBezTo>
                    <a:pt x="1196" y="143"/>
                    <a:pt x="96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1063400" y="690575"/>
              <a:ext cx="305150" cy="659275"/>
            </a:xfrm>
            <a:custGeom>
              <a:avLst/>
              <a:gdLst/>
              <a:ahLst/>
              <a:cxnLst/>
              <a:rect l="l" t="t" r="r" b="b"/>
              <a:pathLst>
                <a:path w="12206" h="26371" extrusionOk="0">
                  <a:moveTo>
                    <a:pt x="11873" y="0"/>
                  </a:moveTo>
                  <a:cubicBezTo>
                    <a:pt x="11336" y="0"/>
                    <a:pt x="10864" y="138"/>
                    <a:pt x="10459" y="410"/>
                  </a:cubicBezTo>
                  <a:cubicBezTo>
                    <a:pt x="10047" y="695"/>
                    <a:pt x="9722" y="1086"/>
                    <a:pt x="9521" y="1546"/>
                  </a:cubicBezTo>
                  <a:lnTo>
                    <a:pt x="8414" y="4088"/>
                  </a:lnTo>
                  <a:lnTo>
                    <a:pt x="8211" y="4555"/>
                  </a:lnTo>
                  <a:lnTo>
                    <a:pt x="6543" y="8376"/>
                  </a:lnTo>
                  <a:lnTo>
                    <a:pt x="5434" y="10923"/>
                  </a:lnTo>
                  <a:lnTo>
                    <a:pt x="4733" y="12535"/>
                  </a:lnTo>
                  <a:lnTo>
                    <a:pt x="3890" y="14469"/>
                  </a:lnTo>
                  <a:lnTo>
                    <a:pt x="2649" y="17328"/>
                  </a:lnTo>
                  <a:lnTo>
                    <a:pt x="1024" y="21062"/>
                  </a:lnTo>
                  <a:lnTo>
                    <a:pt x="1008" y="21096"/>
                  </a:lnTo>
                  <a:lnTo>
                    <a:pt x="268" y="22795"/>
                  </a:lnTo>
                  <a:cubicBezTo>
                    <a:pt x="120" y="23110"/>
                    <a:pt x="35" y="23448"/>
                    <a:pt x="19" y="23794"/>
                  </a:cubicBezTo>
                  <a:cubicBezTo>
                    <a:pt x="1" y="24119"/>
                    <a:pt x="49" y="24444"/>
                    <a:pt x="157" y="24753"/>
                  </a:cubicBezTo>
                  <a:cubicBezTo>
                    <a:pt x="191" y="24864"/>
                    <a:pt x="239" y="24973"/>
                    <a:pt x="297" y="25073"/>
                  </a:cubicBezTo>
                  <a:cubicBezTo>
                    <a:pt x="363" y="25202"/>
                    <a:pt x="440" y="25324"/>
                    <a:pt x="524" y="25440"/>
                  </a:cubicBezTo>
                  <a:cubicBezTo>
                    <a:pt x="559" y="25483"/>
                    <a:pt x="598" y="25533"/>
                    <a:pt x="638" y="25575"/>
                  </a:cubicBezTo>
                  <a:cubicBezTo>
                    <a:pt x="865" y="25829"/>
                    <a:pt x="1148" y="26024"/>
                    <a:pt x="1460" y="26156"/>
                  </a:cubicBezTo>
                  <a:cubicBezTo>
                    <a:pt x="1785" y="26291"/>
                    <a:pt x="2133" y="26362"/>
                    <a:pt x="2485" y="26370"/>
                  </a:cubicBezTo>
                  <a:cubicBezTo>
                    <a:pt x="2495" y="26370"/>
                    <a:pt x="2504" y="26371"/>
                    <a:pt x="2514" y="26371"/>
                  </a:cubicBezTo>
                  <a:cubicBezTo>
                    <a:pt x="2761" y="26371"/>
                    <a:pt x="3007" y="26339"/>
                    <a:pt x="3248" y="26273"/>
                  </a:cubicBezTo>
                  <a:cubicBezTo>
                    <a:pt x="3016" y="26146"/>
                    <a:pt x="2807" y="25998"/>
                    <a:pt x="2638" y="25808"/>
                  </a:cubicBezTo>
                  <a:cubicBezTo>
                    <a:pt x="2598" y="25760"/>
                    <a:pt x="2556" y="25707"/>
                    <a:pt x="2519" y="25662"/>
                  </a:cubicBezTo>
                  <a:cubicBezTo>
                    <a:pt x="2427" y="25541"/>
                    <a:pt x="2345" y="25409"/>
                    <a:pt x="2276" y="25274"/>
                  </a:cubicBezTo>
                  <a:cubicBezTo>
                    <a:pt x="2215" y="25163"/>
                    <a:pt x="2165" y="25049"/>
                    <a:pt x="2125" y="24930"/>
                  </a:cubicBezTo>
                  <a:cubicBezTo>
                    <a:pt x="2012" y="24603"/>
                    <a:pt x="1962" y="24257"/>
                    <a:pt x="1980" y="23910"/>
                  </a:cubicBezTo>
                  <a:cubicBezTo>
                    <a:pt x="1999" y="23543"/>
                    <a:pt x="2088" y="23184"/>
                    <a:pt x="2244" y="22851"/>
                  </a:cubicBezTo>
                  <a:lnTo>
                    <a:pt x="3032" y="21041"/>
                  </a:lnTo>
                  <a:lnTo>
                    <a:pt x="3048" y="21007"/>
                  </a:lnTo>
                  <a:lnTo>
                    <a:pt x="4778" y="17032"/>
                  </a:lnTo>
                  <a:lnTo>
                    <a:pt x="6099" y="13994"/>
                  </a:lnTo>
                  <a:lnTo>
                    <a:pt x="6995" y="11938"/>
                  </a:lnTo>
                  <a:lnTo>
                    <a:pt x="7740" y="10223"/>
                  </a:lnTo>
                  <a:lnTo>
                    <a:pt x="8921" y="7515"/>
                  </a:lnTo>
                  <a:lnTo>
                    <a:pt x="10692" y="3448"/>
                  </a:lnTo>
                  <a:lnTo>
                    <a:pt x="10911" y="2952"/>
                  </a:lnTo>
                  <a:lnTo>
                    <a:pt x="12084" y="249"/>
                  </a:lnTo>
                  <a:cubicBezTo>
                    <a:pt x="12121" y="169"/>
                    <a:pt x="12164" y="98"/>
                    <a:pt x="12206" y="24"/>
                  </a:cubicBezTo>
                  <a:cubicBezTo>
                    <a:pt x="12095" y="8"/>
                    <a:pt x="11984" y="3"/>
                    <a:pt x="1187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39"/>
          <p:cNvSpPr/>
          <p:nvPr/>
        </p:nvSpPr>
        <p:spPr>
          <a:xfrm>
            <a:off x="7955092" y="4600097"/>
            <a:ext cx="642600" cy="118500"/>
          </a:xfrm>
          <a:prstGeom prst="ellipse">
            <a:avLst/>
          </a:prstGeom>
          <a:solidFill>
            <a:srgbClr val="000000">
              <a:alpha val="2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83" name="Google Shape;283;p39"/>
          <p:cNvGrpSpPr/>
          <p:nvPr/>
        </p:nvGrpSpPr>
        <p:grpSpPr>
          <a:xfrm rot="1569229">
            <a:off x="8007209" y="3549691"/>
            <a:ext cx="698192" cy="1132520"/>
            <a:chOff x="2182425" y="608200"/>
            <a:chExt cx="457350" cy="741900"/>
          </a:xfrm>
        </p:grpSpPr>
        <p:sp>
          <p:nvSpPr>
            <p:cNvPr id="284" name="Google Shape;284;p39"/>
            <p:cNvSpPr/>
            <p:nvPr/>
          </p:nvSpPr>
          <p:spPr>
            <a:xfrm>
              <a:off x="2182425" y="608200"/>
              <a:ext cx="457350" cy="741900"/>
            </a:xfrm>
            <a:custGeom>
              <a:avLst/>
              <a:gdLst/>
              <a:ahLst/>
              <a:cxnLst/>
              <a:rect l="l" t="t" r="r" b="b"/>
              <a:pathLst>
                <a:path w="18294" h="29676" extrusionOk="0">
                  <a:moveTo>
                    <a:pt x="9595" y="8405"/>
                  </a:moveTo>
                  <a:cubicBezTo>
                    <a:pt x="9933" y="8405"/>
                    <a:pt x="10269" y="8471"/>
                    <a:pt x="10583" y="8604"/>
                  </a:cubicBezTo>
                  <a:cubicBezTo>
                    <a:pt x="10895" y="8728"/>
                    <a:pt x="11180" y="8907"/>
                    <a:pt x="11426" y="9137"/>
                  </a:cubicBezTo>
                  <a:cubicBezTo>
                    <a:pt x="11674" y="9365"/>
                    <a:pt x="11878" y="9637"/>
                    <a:pt x="12023" y="9943"/>
                  </a:cubicBezTo>
                  <a:cubicBezTo>
                    <a:pt x="12176" y="10252"/>
                    <a:pt x="12256" y="10593"/>
                    <a:pt x="12253" y="10939"/>
                  </a:cubicBezTo>
                  <a:cubicBezTo>
                    <a:pt x="12250" y="11291"/>
                    <a:pt x="12176" y="11637"/>
                    <a:pt x="12034" y="11959"/>
                  </a:cubicBezTo>
                  <a:cubicBezTo>
                    <a:pt x="11896" y="12290"/>
                    <a:pt x="11701" y="12593"/>
                    <a:pt x="11460" y="12860"/>
                  </a:cubicBezTo>
                  <a:cubicBezTo>
                    <a:pt x="11215" y="13119"/>
                    <a:pt x="10929" y="13333"/>
                    <a:pt x="10612" y="13497"/>
                  </a:cubicBezTo>
                  <a:cubicBezTo>
                    <a:pt x="10295" y="13661"/>
                    <a:pt x="9944" y="13746"/>
                    <a:pt x="9585" y="13746"/>
                  </a:cubicBezTo>
                  <a:cubicBezTo>
                    <a:pt x="9580" y="13746"/>
                    <a:pt x="9574" y="13746"/>
                    <a:pt x="9569" y="13745"/>
                  </a:cubicBezTo>
                  <a:lnTo>
                    <a:pt x="5119" y="13745"/>
                  </a:lnTo>
                  <a:lnTo>
                    <a:pt x="5119" y="12881"/>
                  </a:lnTo>
                  <a:cubicBezTo>
                    <a:pt x="5119" y="10408"/>
                    <a:pt x="7122" y="8405"/>
                    <a:pt x="9595" y="8405"/>
                  </a:cubicBezTo>
                  <a:close/>
                  <a:moveTo>
                    <a:pt x="10043" y="18364"/>
                  </a:moveTo>
                  <a:cubicBezTo>
                    <a:pt x="10443" y="18364"/>
                    <a:pt x="10840" y="18443"/>
                    <a:pt x="11212" y="18597"/>
                  </a:cubicBezTo>
                  <a:cubicBezTo>
                    <a:pt x="11582" y="18750"/>
                    <a:pt x="11923" y="18969"/>
                    <a:pt x="12219" y="19239"/>
                  </a:cubicBezTo>
                  <a:cubicBezTo>
                    <a:pt x="12517" y="19506"/>
                    <a:pt x="12755" y="19831"/>
                    <a:pt x="12922" y="20195"/>
                  </a:cubicBezTo>
                  <a:cubicBezTo>
                    <a:pt x="13091" y="20563"/>
                    <a:pt x="13181" y="20967"/>
                    <a:pt x="13178" y="21374"/>
                  </a:cubicBezTo>
                  <a:cubicBezTo>
                    <a:pt x="13178" y="21485"/>
                    <a:pt x="13173" y="21596"/>
                    <a:pt x="13159" y="21709"/>
                  </a:cubicBezTo>
                  <a:cubicBezTo>
                    <a:pt x="13109" y="22137"/>
                    <a:pt x="12953" y="22555"/>
                    <a:pt x="12726" y="22951"/>
                  </a:cubicBezTo>
                  <a:cubicBezTo>
                    <a:pt x="12578" y="23192"/>
                    <a:pt x="12398" y="23414"/>
                    <a:pt x="12195" y="23612"/>
                  </a:cubicBezTo>
                  <a:cubicBezTo>
                    <a:pt x="12097" y="23707"/>
                    <a:pt x="11992" y="23797"/>
                    <a:pt x="11883" y="23879"/>
                  </a:cubicBezTo>
                  <a:cubicBezTo>
                    <a:pt x="11674" y="24043"/>
                    <a:pt x="11450" y="24183"/>
                    <a:pt x="11212" y="24296"/>
                  </a:cubicBezTo>
                  <a:cubicBezTo>
                    <a:pt x="10839" y="24473"/>
                    <a:pt x="10433" y="24563"/>
                    <a:pt x="10023" y="24566"/>
                  </a:cubicBezTo>
                  <a:lnTo>
                    <a:pt x="5119" y="24566"/>
                  </a:lnTo>
                  <a:lnTo>
                    <a:pt x="5119" y="23268"/>
                  </a:lnTo>
                  <a:cubicBezTo>
                    <a:pt x="5116" y="20559"/>
                    <a:pt x="7309" y="18364"/>
                    <a:pt x="10018" y="18364"/>
                  </a:cubicBezTo>
                  <a:cubicBezTo>
                    <a:pt x="10020" y="18364"/>
                    <a:pt x="10021" y="18364"/>
                    <a:pt x="10023" y="18364"/>
                  </a:cubicBezTo>
                  <a:cubicBezTo>
                    <a:pt x="10030" y="18364"/>
                    <a:pt x="10036" y="18364"/>
                    <a:pt x="10043" y="18364"/>
                  </a:cubicBezTo>
                  <a:close/>
                  <a:moveTo>
                    <a:pt x="11130" y="0"/>
                  </a:moveTo>
                  <a:cubicBezTo>
                    <a:pt x="9531" y="0"/>
                    <a:pt x="8143" y="1159"/>
                    <a:pt x="7883" y="2764"/>
                  </a:cubicBezTo>
                  <a:cubicBezTo>
                    <a:pt x="7877" y="2724"/>
                    <a:pt x="7870" y="2690"/>
                    <a:pt x="7864" y="2656"/>
                  </a:cubicBezTo>
                  <a:cubicBezTo>
                    <a:pt x="7555" y="1103"/>
                    <a:pt x="6190" y="3"/>
                    <a:pt x="4634" y="3"/>
                  </a:cubicBezTo>
                  <a:cubicBezTo>
                    <a:pt x="4528" y="3"/>
                    <a:pt x="4421" y="8"/>
                    <a:pt x="4313" y="19"/>
                  </a:cubicBezTo>
                  <a:cubicBezTo>
                    <a:pt x="2630" y="185"/>
                    <a:pt x="1343" y="1601"/>
                    <a:pt x="1343" y="3295"/>
                  </a:cubicBezTo>
                  <a:cubicBezTo>
                    <a:pt x="1343" y="3396"/>
                    <a:pt x="1354" y="3493"/>
                    <a:pt x="1362" y="3596"/>
                  </a:cubicBezTo>
                  <a:cubicBezTo>
                    <a:pt x="1137" y="3707"/>
                    <a:pt x="931" y="3853"/>
                    <a:pt x="748" y="4024"/>
                  </a:cubicBezTo>
                  <a:lnTo>
                    <a:pt x="709" y="4064"/>
                  </a:lnTo>
                  <a:cubicBezTo>
                    <a:pt x="252" y="4529"/>
                    <a:pt x="1" y="5155"/>
                    <a:pt x="9" y="5808"/>
                  </a:cubicBezTo>
                  <a:lnTo>
                    <a:pt x="9" y="27163"/>
                  </a:lnTo>
                  <a:cubicBezTo>
                    <a:pt x="3" y="27501"/>
                    <a:pt x="72" y="27840"/>
                    <a:pt x="204" y="28151"/>
                  </a:cubicBezTo>
                  <a:cubicBezTo>
                    <a:pt x="331" y="28447"/>
                    <a:pt x="516" y="28717"/>
                    <a:pt x="748" y="28944"/>
                  </a:cubicBezTo>
                  <a:cubicBezTo>
                    <a:pt x="984" y="29171"/>
                    <a:pt x="1261" y="29354"/>
                    <a:pt x="1562" y="29480"/>
                  </a:cubicBezTo>
                  <a:cubicBezTo>
                    <a:pt x="1568" y="29480"/>
                    <a:pt x="1568" y="29486"/>
                    <a:pt x="1573" y="29486"/>
                  </a:cubicBezTo>
                  <a:cubicBezTo>
                    <a:pt x="1885" y="29613"/>
                    <a:pt x="2223" y="29676"/>
                    <a:pt x="2561" y="29676"/>
                  </a:cubicBezTo>
                  <a:lnTo>
                    <a:pt x="10213" y="29676"/>
                  </a:lnTo>
                  <a:cubicBezTo>
                    <a:pt x="11323" y="29676"/>
                    <a:pt x="12372" y="29467"/>
                    <a:pt x="13355" y="29055"/>
                  </a:cubicBezTo>
                  <a:cubicBezTo>
                    <a:pt x="14074" y="28759"/>
                    <a:pt x="14747" y="28360"/>
                    <a:pt x="15355" y="27871"/>
                  </a:cubicBezTo>
                  <a:cubicBezTo>
                    <a:pt x="15556" y="27715"/>
                    <a:pt x="15749" y="27546"/>
                    <a:pt x="15931" y="27367"/>
                  </a:cubicBezTo>
                  <a:cubicBezTo>
                    <a:pt x="16668" y="26651"/>
                    <a:pt x="17258" y="25797"/>
                    <a:pt x="17665" y="24854"/>
                  </a:cubicBezTo>
                  <a:cubicBezTo>
                    <a:pt x="17746" y="24658"/>
                    <a:pt x="17826" y="24463"/>
                    <a:pt x="17889" y="24265"/>
                  </a:cubicBezTo>
                  <a:cubicBezTo>
                    <a:pt x="18143" y="23506"/>
                    <a:pt x="18278" y="22713"/>
                    <a:pt x="18288" y="21913"/>
                  </a:cubicBezTo>
                  <a:cubicBezTo>
                    <a:pt x="18293" y="21855"/>
                    <a:pt x="18293" y="21799"/>
                    <a:pt x="18293" y="21741"/>
                  </a:cubicBezTo>
                  <a:cubicBezTo>
                    <a:pt x="18291" y="21625"/>
                    <a:pt x="18291" y="21511"/>
                    <a:pt x="18283" y="21398"/>
                  </a:cubicBezTo>
                  <a:cubicBezTo>
                    <a:pt x="18243" y="20346"/>
                    <a:pt x="17987" y="19315"/>
                    <a:pt x="17527" y="18372"/>
                  </a:cubicBezTo>
                  <a:cubicBezTo>
                    <a:pt x="17369" y="18052"/>
                    <a:pt x="17192" y="17741"/>
                    <a:pt x="16996" y="17442"/>
                  </a:cubicBezTo>
                  <a:cubicBezTo>
                    <a:pt x="16922" y="17336"/>
                    <a:pt x="16851" y="17228"/>
                    <a:pt x="16771" y="17120"/>
                  </a:cubicBezTo>
                  <a:cubicBezTo>
                    <a:pt x="16396" y="16597"/>
                    <a:pt x="15958" y="16121"/>
                    <a:pt x="15466" y="15703"/>
                  </a:cubicBezTo>
                  <a:cubicBezTo>
                    <a:pt x="15979" y="15127"/>
                    <a:pt x="16402" y="14477"/>
                    <a:pt x="16721" y="13775"/>
                  </a:cubicBezTo>
                  <a:cubicBezTo>
                    <a:pt x="16771" y="13669"/>
                    <a:pt x="16814" y="13561"/>
                    <a:pt x="16859" y="13455"/>
                  </a:cubicBezTo>
                  <a:cubicBezTo>
                    <a:pt x="17194" y="12617"/>
                    <a:pt x="17361" y="11724"/>
                    <a:pt x="17361" y="10776"/>
                  </a:cubicBezTo>
                  <a:cubicBezTo>
                    <a:pt x="17361" y="10073"/>
                    <a:pt x="17266" y="9375"/>
                    <a:pt x="17073" y="8701"/>
                  </a:cubicBezTo>
                  <a:lnTo>
                    <a:pt x="17073" y="8696"/>
                  </a:lnTo>
                  <a:cubicBezTo>
                    <a:pt x="16993" y="8411"/>
                    <a:pt x="16893" y="8131"/>
                    <a:pt x="16774" y="7858"/>
                  </a:cubicBezTo>
                  <a:cubicBezTo>
                    <a:pt x="16616" y="7488"/>
                    <a:pt x="16425" y="7129"/>
                    <a:pt x="16211" y="6788"/>
                  </a:cubicBezTo>
                  <a:cubicBezTo>
                    <a:pt x="16074" y="6564"/>
                    <a:pt x="15923" y="6350"/>
                    <a:pt x="15762" y="6144"/>
                  </a:cubicBezTo>
                  <a:cubicBezTo>
                    <a:pt x="15582" y="5911"/>
                    <a:pt x="15387" y="5686"/>
                    <a:pt x="15178" y="5478"/>
                  </a:cubicBezTo>
                  <a:cubicBezTo>
                    <a:pt x="14858" y="5161"/>
                    <a:pt x="14512" y="4873"/>
                    <a:pt x="14140" y="4619"/>
                  </a:cubicBezTo>
                  <a:cubicBezTo>
                    <a:pt x="14166" y="4569"/>
                    <a:pt x="14185" y="4516"/>
                    <a:pt x="14198" y="4463"/>
                  </a:cubicBezTo>
                  <a:cubicBezTo>
                    <a:pt x="14343" y="4090"/>
                    <a:pt x="14417" y="3694"/>
                    <a:pt x="14417" y="3295"/>
                  </a:cubicBezTo>
                  <a:cubicBezTo>
                    <a:pt x="14420" y="1580"/>
                    <a:pt x="13104" y="151"/>
                    <a:pt x="11397" y="11"/>
                  </a:cubicBezTo>
                  <a:cubicBezTo>
                    <a:pt x="11308" y="4"/>
                    <a:pt x="11219" y="0"/>
                    <a:pt x="11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2505650" y="825725"/>
              <a:ext cx="110875" cy="126850"/>
            </a:xfrm>
            <a:custGeom>
              <a:avLst/>
              <a:gdLst/>
              <a:ahLst/>
              <a:cxnLst/>
              <a:rect l="l" t="t" r="r" b="b"/>
              <a:pathLst>
                <a:path w="4435" h="5074" extrusionOk="0">
                  <a:moveTo>
                    <a:pt x="4144" y="0"/>
                  </a:moveTo>
                  <a:cubicBezTo>
                    <a:pt x="3755" y="111"/>
                    <a:pt x="3375" y="249"/>
                    <a:pt x="3005" y="415"/>
                  </a:cubicBezTo>
                  <a:cubicBezTo>
                    <a:pt x="2104" y="827"/>
                    <a:pt x="1282" y="1393"/>
                    <a:pt x="577" y="2090"/>
                  </a:cubicBezTo>
                  <a:cubicBezTo>
                    <a:pt x="1" y="2651"/>
                    <a:pt x="249" y="3623"/>
                    <a:pt x="1018" y="3858"/>
                  </a:cubicBezTo>
                  <a:cubicBezTo>
                    <a:pt x="1678" y="4056"/>
                    <a:pt x="2323" y="4313"/>
                    <a:pt x="2941" y="4616"/>
                  </a:cubicBezTo>
                  <a:cubicBezTo>
                    <a:pt x="3243" y="4762"/>
                    <a:pt x="3525" y="4918"/>
                    <a:pt x="3795" y="5074"/>
                  </a:cubicBezTo>
                  <a:cubicBezTo>
                    <a:pt x="3842" y="4968"/>
                    <a:pt x="3887" y="4860"/>
                    <a:pt x="3930" y="4754"/>
                  </a:cubicBezTo>
                  <a:cubicBezTo>
                    <a:pt x="4265" y="3916"/>
                    <a:pt x="4432" y="3023"/>
                    <a:pt x="4432" y="2075"/>
                  </a:cubicBezTo>
                  <a:cubicBezTo>
                    <a:pt x="4434" y="1374"/>
                    <a:pt x="4337" y="674"/>
                    <a:pt x="4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2393625" y="994000"/>
              <a:ext cx="144475" cy="156950"/>
            </a:xfrm>
            <a:custGeom>
              <a:avLst/>
              <a:gdLst/>
              <a:ahLst/>
              <a:cxnLst/>
              <a:rect l="l" t="t" r="r" b="b"/>
              <a:pathLst>
                <a:path w="5779" h="6278" extrusionOk="0">
                  <a:moveTo>
                    <a:pt x="4444" y="1"/>
                  </a:moveTo>
                  <a:cubicBezTo>
                    <a:pt x="4192" y="1"/>
                    <a:pt x="3935" y="90"/>
                    <a:pt x="3726" y="282"/>
                  </a:cubicBezTo>
                  <a:cubicBezTo>
                    <a:pt x="3216" y="750"/>
                    <a:pt x="2669" y="1178"/>
                    <a:pt x="2090" y="1558"/>
                  </a:cubicBezTo>
                  <a:cubicBezTo>
                    <a:pt x="1583" y="1889"/>
                    <a:pt x="1052" y="2184"/>
                    <a:pt x="502" y="2438"/>
                  </a:cubicBezTo>
                  <a:cubicBezTo>
                    <a:pt x="283" y="2541"/>
                    <a:pt x="106" y="2713"/>
                    <a:pt x="0" y="2930"/>
                  </a:cubicBezTo>
                  <a:lnTo>
                    <a:pt x="0" y="3189"/>
                  </a:lnTo>
                  <a:cubicBezTo>
                    <a:pt x="508" y="3017"/>
                    <a:pt x="1039" y="2930"/>
                    <a:pt x="1575" y="2930"/>
                  </a:cubicBezTo>
                  <a:cubicBezTo>
                    <a:pt x="1982" y="2930"/>
                    <a:pt x="2386" y="3009"/>
                    <a:pt x="2764" y="3165"/>
                  </a:cubicBezTo>
                  <a:cubicBezTo>
                    <a:pt x="3134" y="3318"/>
                    <a:pt x="3475" y="3535"/>
                    <a:pt x="3771" y="3807"/>
                  </a:cubicBezTo>
                  <a:cubicBezTo>
                    <a:pt x="4067" y="4074"/>
                    <a:pt x="4307" y="4399"/>
                    <a:pt x="4471" y="4761"/>
                  </a:cubicBezTo>
                  <a:cubicBezTo>
                    <a:pt x="4643" y="5131"/>
                    <a:pt x="4730" y="5532"/>
                    <a:pt x="4730" y="5939"/>
                  </a:cubicBezTo>
                  <a:cubicBezTo>
                    <a:pt x="4730" y="6053"/>
                    <a:pt x="4725" y="6164"/>
                    <a:pt x="4711" y="6277"/>
                  </a:cubicBezTo>
                  <a:cubicBezTo>
                    <a:pt x="4955" y="6158"/>
                    <a:pt x="5142" y="5947"/>
                    <a:pt x="5235" y="5693"/>
                  </a:cubicBezTo>
                  <a:cubicBezTo>
                    <a:pt x="5457" y="5062"/>
                    <a:pt x="5607" y="4407"/>
                    <a:pt x="5679" y="3741"/>
                  </a:cubicBezTo>
                  <a:cubicBezTo>
                    <a:pt x="5779" y="2755"/>
                    <a:pt x="5710" y="1759"/>
                    <a:pt x="5470" y="797"/>
                  </a:cubicBezTo>
                  <a:cubicBezTo>
                    <a:pt x="5347" y="295"/>
                    <a:pt x="4902" y="1"/>
                    <a:pt x="4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2182700" y="970575"/>
              <a:ext cx="110075" cy="143250"/>
            </a:xfrm>
            <a:custGeom>
              <a:avLst/>
              <a:gdLst/>
              <a:ahLst/>
              <a:cxnLst/>
              <a:rect l="l" t="t" r="r" b="b"/>
              <a:pathLst>
                <a:path w="4403" h="5730" extrusionOk="0">
                  <a:moveTo>
                    <a:pt x="0" y="1"/>
                  </a:moveTo>
                  <a:lnTo>
                    <a:pt x="0" y="5729"/>
                  </a:lnTo>
                  <a:cubicBezTo>
                    <a:pt x="381" y="5671"/>
                    <a:pt x="759" y="5587"/>
                    <a:pt x="1129" y="5470"/>
                  </a:cubicBezTo>
                  <a:cubicBezTo>
                    <a:pt x="2077" y="5182"/>
                    <a:pt x="2968" y="4731"/>
                    <a:pt x="3758" y="4136"/>
                  </a:cubicBezTo>
                  <a:cubicBezTo>
                    <a:pt x="4402" y="3655"/>
                    <a:pt x="4286" y="2656"/>
                    <a:pt x="3554" y="2326"/>
                  </a:cubicBezTo>
                  <a:cubicBezTo>
                    <a:pt x="2370" y="1787"/>
                    <a:pt x="1277" y="1071"/>
                    <a:pt x="312" y="199"/>
                  </a:cubicBezTo>
                  <a:cubicBezTo>
                    <a:pt x="220" y="117"/>
                    <a:pt x="114" y="4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2182425" y="709850"/>
              <a:ext cx="92450" cy="148725"/>
            </a:xfrm>
            <a:custGeom>
              <a:avLst/>
              <a:gdLst/>
              <a:ahLst/>
              <a:cxnLst/>
              <a:rect l="l" t="t" r="r" b="b"/>
              <a:pathLst>
                <a:path w="3698" h="5949" extrusionOk="0">
                  <a:moveTo>
                    <a:pt x="712" y="1"/>
                  </a:moveTo>
                  <a:cubicBezTo>
                    <a:pt x="254" y="463"/>
                    <a:pt x="1" y="1092"/>
                    <a:pt x="11" y="1745"/>
                  </a:cubicBezTo>
                  <a:lnTo>
                    <a:pt x="11" y="5779"/>
                  </a:lnTo>
                  <a:cubicBezTo>
                    <a:pt x="561" y="5893"/>
                    <a:pt x="1120" y="5948"/>
                    <a:pt x="1679" y="5948"/>
                  </a:cubicBezTo>
                  <a:cubicBezTo>
                    <a:pt x="1942" y="5948"/>
                    <a:pt x="2206" y="5936"/>
                    <a:pt x="2469" y="5912"/>
                  </a:cubicBezTo>
                  <a:cubicBezTo>
                    <a:pt x="3275" y="5838"/>
                    <a:pt x="3697" y="4934"/>
                    <a:pt x="3248" y="4265"/>
                  </a:cubicBezTo>
                  <a:cubicBezTo>
                    <a:pt x="2862" y="3689"/>
                    <a:pt x="2524" y="3084"/>
                    <a:pt x="2236" y="2453"/>
                  </a:cubicBezTo>
                  <a:cubicBezTo>
                    <a:pt x="1988" y="1903"/>
                    <a:pt x="1776" y="1335"/>
                    <a:pt x="1605" y="754"/>
                  </a:cubicBezTo>
                  <a:cubicBezTo>
                    <a:pt x="1488" y="344"/>
                    <a:pt x="1134" y="46"/>
                    <a:pt x="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2182575" y="1219350"/>
              <a:ext cx="118200" cy="126000"/>
            </a:xfrm>
            <a:custGeom>
              <a:avLst/>
              <a:gdLst/>
              <a:ahLst/>
              <a:cxnLst/>
              <a:rect l="l" t="t" r="r" b="b"/>
              <a:pathLst>
                <a:path w="4728" h="5040" extrusionOk="0">
                  <a:moveTo>
                    <a:pt x="5" y="1"/>
                  </a:moveTo>
                  <a:lnTo>
                    <a:pt x="5" y="2717"/>
                  </a:lnTo>
                  <a:cubicBezTo>
                    <a:pt x="0" y="3058"/>
                    <a:pt x="66" y="3394"/>
                    <a:pt x="198" y="3705"/>
                  </a:cubicBezTo>
                  <a:cubicBezTo>
                    <a:pt x="328" y="4004"/>
                    <a:pt x="513" y="4273"/>
                    <a:pt x="745" y="4498"/>
                  </a:cubicBezTo>
                  <a:cubicBezTo>
                    <a:pt x="980" y="4728"/>
                    <a:pt x="1255" y="4908"/>
                    <a:pt x="1559" y="5034"/>
                  </a:cubicBezTo>
                  <a:cubicBezTo>
                    <a:pt x="1562" y="5034"/>
                    <a:pt x="1562" y="5040"/>
                    <a:pt x="1567" y="5040"/>
                  </a:cubicBezTo>
                  <a:cubicBezTo>
                    <a:pt x="1794" y="4910"/>
                    <a:pt x="2011" y="4770"/>
                    <a:pt x="2220" y="4617"/>
                  </a:cubicBezTo>
                  <a:cubicBezTo>
                    <a:pt x="3025" y="4036"/>
                    <a:pt x="3723" y="3317"/>
                    <a:pt x="4281" y="2498"/>
                  </a:cubicBezTo>
                  <a:cubicBezTo>
                    <a:pt x="4727" y="1835"/>
                    <a:pt x="4296" y="928"/>
                    <a:pt x="3496" y="852"/>
                  </a:cubicBezTo>
                  <a:cubicBezTo>
                    <a:pt x="2296" y="738"/>
                    <a:pt x="1120" y="450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2339725" y="1205150"/>
              <a:ext cx="139800" cy="115100"/>
            </a:xfrm>
            <a:custGeom>
              <a:avLst/>
              <a:gdLst/>
              <a:ahLst/>
              <a:cxnLst/>
              <a:rect l="l" t="t" r="r" b="b"/>
              <a:pathLst>
                <a:path w="5592" h="4604" extrusionOk="0">
                  <a:moveTo>
                    <a:pt x="5591" y="1"/>
                  </a:moveTo>
                  <a:lnTo>
                    <a:pt x="5591" y="1"/>
                  </a:lnTo>
                  <a:cubicBezTo>
                    <a:pt x="5385" y="165"/>
                    <a:pt x="5158" y="305"/>
                    <a:pt x="4920" y="421"/>
                  </a:cubicBezTo>
                  <a:cubicBezTo>
                    <a:pt x="4547" y="595"/>
                    <a:pt x="4141" y="688"/>
                    <a:pt x="3731" y="688"/>
                  </a:cubicBezTo>
                  <a:lnTo>
                    <a:pt x="0" y="688"/>
                  </a:lnTo>
                  <a:cubicBezTo>
                    <a:pt x="13" y="830"/>
                    <a:pt x="56" y="968"/>
                    <a:pt x="127" y="1092"/>
                  </a:cubicBezTo>
                  <a:cubicBezTo>
                    <a:pt x="452" y="1676"/>
                    <a:pt x="846" y="2220"/>
                    <a:pt x="1300" y="2709"/>
                  </a:cubicBezTo>
                  <a:cubicBezTo>
                    <a:pt x="1977" y="3436"/>
                    <a:pt x="2774" y="4038"/>
                    <a:pt x="3657" y="4487"/>
                  </a:cubicBezTo>
                  <a:cubicBezTo>
                    <a:pt x="3814" y="4567"/>
                    <a:pt x="3976" y="4604"/>
                    <a:pt x="4135" y="4604"/>
                  </a:cubicBezTo>
                  <a:cubicBezTo>
                    <a:pt x="4700" y="4604"/>
                    <a:pt x="5211" y="4137"/>
                    <a:pt x="5192" y="3510"/>
                  </a:cubicBezTo>
                  <a:cubicBezTo>
                    <a:pt x="5174" y="2817"/>
                    <a:pt x="5213" y="2125"/>
                    <a:pt x="5308" y="1438"/>
                  </a:cubicBezTo>
                  <a:cubicBezTo>
                    <a:pt x="5372" y="955"/>
                    <a:pt x="5467" y="474"/>
                    <a:pt x="5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2244400" y="608300"/>
              <a:ext cx="134650" cy="125025"/>
            </a:xfrm>
            <a:custGeom>
              <a:avLst/>
              <a:gdLst/>
              <a:ahLst/>
              <a:cxnLst/>
              <a:rect l="l" t="t" r="r" b="b"/>
              <a:pathLst>
                <a:path w="5386" h="5001" extrusionOk="0">
                  <a:moveTo>
                    <a:pt x="2160" y="1"/>
                  </a:moveTo>
                  <a:cubicBezTo>
                    <a:pt x="1377" y="1"/>
                    <a:pt x="608" y="280"/>
                    <a:pt x="0" y="810"/>
                  </a:cubicBezTo>
                  <a:cubicBezTo>
                    <a:pt x="143" y="1161"/>
                    <a:pt x="264" y="1442"/>
                    <a:pt x="288" y="1492"/>
                  </a:cubicBezTo>
                  <a:cubicBezTo>
                    <a:pt x="613" y="2076"/>
                    <a:pt x="1007" y="2617"/>
                    <a:pt x="1461" y="3109"/>
                  </a:cubicBezTo>
                  <a:cubicBezTo>
                    <a:pt x="2138" y="3835"/>
                    <a:pt x="2933" y="4435"/>
                    <a:pt x="3818" y="4884"/>
                  </a:cubicBezTo>
                  <a:cubicBezTo>
                    <a:pt x="3975" y="4964"/>
                    <a:pt x="4138" y="5001"/>
                    <a:pt x="4296" y="5001"/>
                  </a:cubicBezTo>
                  <a:cubicBezTo>
                    <a:pt x="4862" y="5001"/>
                    <a:pt x="5372" y="4534"/>
                    <a:pt x="5354" y="3907"/>
                  </a:cubicBezTo>
                  <a:cubicBezTo>
                    <a:pt x="5340" y="3489"/>
                    <a:pt x="5351" y="3069"/>
                    <a:pt x="5385" y="2654"/>
                  </a:cubicBezTo>
                  <a:cubicBezTo>
                    <a:pt x="5161" y="1502"/>
                    <a:pt x="4336" y="559"/>
                    <a:pt x="3226" y="178"/>
                  </a:cubicBezTo>
                  <a:cubicBezTo>
                    <a:pt x="2878" y="59"/>
                    <a:pt x="2518" y="1"/>
                    <a:pt x="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2532900" y="1203425"/>
              <a:ext cx="96700" cy="101625"/>
            </a:xfrm>
            <a:custGeom>
              <a:avLst/>
              <a:gdLst/>
              <a:ahLst/>
              <a:cxnLst/>
              <a:rect l="l" t="t" r="r" b="b"/>
              <a:pathLst>
                <a:path w="3868" h="4065" extrusionOk="0">
                  <a:moveTo>
                    <a:pt x="1291" y="1"/>
                  </a:moveTo>
                  <a:cubicBezTo>
                    <a:pt x="505" y="1"/>
                    <a:pt x="1" y="845"/>
                    <a:pt x="361" y="1552"/>
                  </a:cubicBezTo>
                  <a:cubicBezTo>
                    <a:pt x="681" y="2165"/>
                    <a:pt x="948" y="2805"/>
                    <a:pt x="1162" y="3460"/>
                  </a:cubicBezTo>
                  <a:cubicBezTo>
                    <a:pt x="1223" y="3666"/>
                    <a:pt x="1286" y="3869"/>
                    <a:pt x="1336" y="4065"/>
                  </a:cubicBezTo>
                  <a:cubicBezTo>
                    <a:pt x="1537" y="3906"/>
                    <a:pt x="1727" y="3737"/>
                    <a:pt x="1910" y="3558"/>
                  </a:cubicBezTo>
                  <a:cubicBezTo>
                    <a:pt x="2647" y="2844"/>
                    <a:pt x="3236" y="1988"/>
                    <a:pt x="3643" y="1045"/>
                  </a:cubicBezTo>
                  <a:cubicBezTo>
                    <a:pt x="3727" y="852"/>
                    <a:pt x="3804" y="656"/>
                    <a:pt x="3868" y="456"/>
                  </a:cubicBezTo>
                  <a:cubicBezTo>
                    <a:pt x="3046" y="175"/>
                    <a:pt x="2187" y="20"/>
                    <a:pt x="1320" y="1"/>
                  </a:cubicBezTo>
                  <a:cubicBezTo>
                    <a:pt x="1311" y="1"/>
                    <a:pt x="1301" y="1"/>
                    <a:pt x="1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2578075" y="1044250"/>
              <a:ext cx="61425" cy="103825"/>
            </a:xfrm>
            <a:custGeom>
              <a:avLst/>
              <a:gdLst/>
              <a:ahLst/>
              <a:cxnLst/>
              <a:rect l="l" t="t" r="r" b="b"/>
              <a:pathLst>
                <a:path w="2457" h="4153" extrusionOk="0">
                  <a:moveTo>
                    <a:pt x="1170" y="0"/>
                  </a:moveTo>
                  <a:cubicBezTo>
                    <a:pt x="1112" y="307"/>
                    <a:pt x="1033" y="624"/>
                    <a:pt x="940" y="949"/>
                  </a:cubicBezTo>
                  <a:cubicBezTo>
                    <a:pt x="774" y="1533"/>
                    <a:pt x="568" y="2103"/>
                    <a:pt x="322" y="2658"/>
                  </a:cubicBezTo>
                  <a:cubicBezTo>
                    <a:pt x="1" y="3376"/>
                    <a:pt x="545" y="4153"/>
                    <a:pt x="1288" y="4153"/>
                  </a:cubicBezTo>
                  <a:cubicBezTo>
                    <a:pt x="1351" y="4153"/>
                    <a:pt x="1416" y="4147"/>
                    <a:pt x="1482" y="4135"/>
                  </a:cubicBezTo>
                  <a:lnTo>
                    <a:pt x="2457" y="3956"/>
                  </a:lnTo>
                  <a:cubicBezTo>
                    <a:pt x="2417" y="2904"/>
                    <a:pt x="2161" y="1873"/>
                    <a:pt x="1701" y="930"/>
                  </a:cubicBezTo>
                  <a:cubicBezTo>
                    <a:pt x="1543" y="610"/>
                    <a:pt x="1366" y="299"/>
                    <a:pt x="1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2182425" y="611025"/>
              <a:ext cx="365600" cy="739075"/>
            </a:xfrm>
            <a:custGeom>
              <a:avLst/>
              <a:gdLst/>
              <a:ahLst/>
              <a:cxnLst/>
              <a:rect l="l" t="t" r="r" b="b"/>
              <a:pathLst>
                <a:path w="14624" h="29563" extrusionOk="0">
                  <a:moveTo>
                    <a:pt x="3814" y="1"/>
                  </a:moveTo>
                  <a:cubicBezTo>
                    <a:pt x="2360" y="373"/>
                    <a:pt x="1346" y="1684"/>
                    <a:pt x="1346" y="3185"/>
                  </a:cubicBezTo>
                  <a:cubicBezTo>
                    <a:pt x="1346" y="3288"/>
                    <a:pt x="1354" y="3383"/>
                    <a:pt x="1364" y="3486"/>
                  </a:cubicBezTo>
                  <a:cubicBezTo>
                    <a:pt x="1140" y="3597"/>
                    <a:pt x="933" y="3742"/>
                    <a:pt x="751" y="3917"/>
                  </a:cubicBezTo>
                  <a:lnTo>
                    <a:pt x="712" y="3956"/>
                  </a:lnTo>
                  <a:cubicBezTo>
                    <a:pt x="254" y="4419"/>
                    <a:pt x="1" y="5048"/>
                    <a:pt x="11" y="5698"/>
                  </a:cubicBezTo>
                  <a:lnTo>
                    <a:pt x="11" y="27050"/>
                  </a:lnTo>
                  <a:cubicBezTo>
                    <a:pt x="6" y="27388"/>
                    <a:pt x="72" y="27727"/>
                    <a:pt x="204" y="28038"/>
                  </a:cubicBezTo>
                  <a:cubicBezTo>
                    <a:pt x="334" y="28334"/>
                    <a:pt x="519" y="28604"/>
                    <a:pt x="751" y="28831"/>
                  </a:cubicBezTo>
                  <a:cubicBezTo>
                    <a:pt x="986" y="29058"/>
                    <a:pt x="1261" y="29241"/>
                    <a:pt x="1562" y="29367"/>
                  </a:cubicBezTo>
                  <a:cubicBezTo>
                    <a:pt x="1568" y="29367"/>
                    <a:pt x="1568" y="29373"/>
                    <a:pt x="1573" y="29373"/>
                  </a:cubicBezTo>
                  <a:cubicBezTo>
                    <a:pt x="1887" y="29500"/>
                    <a:pt x="2223" y="29563"/>
                    <a:pt x="2561" y="29563"/>
                  </a:cubicBezTo>
                  <a:lnTo>
                    <a:pt x="10213" y="29563"/>
                  </a:lnTo>
                  <a:cubicBezTo>
                    <a:pt x="11323" y="29563"/>
                    <a:pt x="12372" y="29354"/>
                    <a:pt x="13355" y="28942"/>
                  </a:cubicBezTo>
                  <a:cubicBezTo>
                    <a:pt x="13796" y="28757"/>
                    <a:pt x="14219" y="28535"/>
                    <a:pt x="14623" y="28279"/>
                  </a:cubicBezTo>
                  <a:lnTo>
                    <a:pt x="14623" y="28279"/>
                  </a:lnTo>
                  <a:cubicBezTo>
                    <a:pt x="14219" y="28337"/>
                    <a:pt x="13809" y="28366"/>
                    <a:pt x="13403" y="28369"/>
                  </a:cubicBezTo>
                  <a:lnTo>
                    <a:pt x="5122" y="28369"/>
                  </a:lnTo>
                  <a:cubicBezTo>
                    <a:pt x="5115" y="28369"/>
                    <a:pt x="5108" y="28369"/>
                    <a:pt x="5101" y="28369"/>
                  </a:cubicBezTo>
                  <a:cubicBezTo>
                    <a:pt x="4741" y="28369"/>
                    <a:pt x="4383" y="28300"/>
                    <a:pt x="4051" y="28163"/>
                  </a:cubicBezTo>
                  <a:cubicBezTo>
                    <a:pt x="4046" y="28163"/>
                    <a:pt x="4046" y="28157"/>
                    <a:pt x="4041" y="28157"/>
                  </a:cubicBezTo>
                  <a:cubicBezTo>
                    <a:pt x="3713" y="28022"/>
                    <a:pt x="3415" y="27824"/>
                    <a:pt x="3158" y="27579"/>
                  </a:cubicBezTo>
                  <a:cubicBezTo>
                    <a:pt x="2910" y="27333"/>
                    <a:pt x="2709" y="27042"/>
                    <a:pt x="2569" y="26720"/>
                  </a:cubicBezTo>
                  <a:cubicBezTo>
                    <a:pt x="2426" y="26382"/>
                    <a:pt x="2355" y="26017"/>
                    <a:pt x="2358" y="25650"/>
                  </a:cubicBezTo>
                  <a:lnTo>
                    <a:pt x="2358" y="2535"/>
                  </a:lnTo>
                  <a:cubicBezTo>
                    <a:pt x="2355" y="2167"/>
                    <a:pt x="2426" y="1803"/>
                    <a:pt x="2569" y="1465"/>
                  </a:cubicBezTo>
                  <a:cubicBezTo>
                    <a:pt x="2699" y="1158"/>
                    <a:pt x="2883" y="883"/>
                    <a:pt x="3119" y="648"/>
                  </a:cubicBezTo>
                  <a:lnTo>
                    <a:pt x="3158" y="606"/>
                  </a:lnTo>
                  <a:cubicBezTo>
                    <a:pt x="3356" y="418"/>
                    <a:pt x="3581" y="262"/>
                    <a:pt x="3824" y="143"/>
                  </a:cubicBezTo>
                  <a:cubicBezTo>
                    <a:pt x="3819" y="93"/>
                    <a:pt x="3819" y="48"/>
                    <a:pt x="38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2565825" y="1068625"/>
              <a:ext cx="50700" cy="109400"/>
            </a:xfrm>
            <a:custGeom>
              <a:avLst/>
              <a:gdLst/>
              <a:ahLst/>
              <a:cxnLst/>
              <a:rect l="l" t="t" r="r" b="b"/>
              <a:pathLst>
                <a:path w="2028" h="4376" extrusionOk="0">
                  <a:moveTo>
                    <a:pt x="722" y="1"/>
                  </a:moveTo>
                  <a:cubicBezTo>
                    <a:pt x="635" y="1"/>
                    <a:pt x="545" y="19"/>
                    <a:pt x="460" y="58"/>
                  </a:cubicBezTo>
                  <a:cubicBezTo>
                    <a:pt x="141" y="204"/>
                    <a:pt x="1" y="579"/>
                    <a:pt x="143" y="898"/>
                  </a:cubicBezTo>
                  <a:cubicBezTo>
                    <a:pt x="191" y="1002"/>
                    <a:pt x="236" y="1107"/>
                    <a:pt x="281" y="1221"/>
                  </a:cubicBezTo>
                  <a:cubicBezTo>
                    <a:pt x="598" y="2021"/>
                    <a:pt x="759" y="2878"/>
                    <a:pt x="756" y="3742"/>
                  </a:cubicBezTo>
                  <a:cubicBezTo>
                    <a:pt x="754" y="4090"/>
                    <a:pt x="1039" y="4376"/>
                    <a:pt x="1388" y="4376"/>
                  </a:cubicBezTo>
                  <a:cubicBezTo>
                    <a:pt x="1737" y="4376"/>
                    <a:pt x="2022" y="4093"/>
                    <a:pt x="2022" y="3744"/>
                  </a:cubicBezTo>
                  <a:cubicBezTo>
                    <a:pt x="2027" y="2722"/>
                    <a:pt x="1834" y="1707"/>
                    <a:pt x="1462" y="756"/>
                  </a:cubicBezTo>
                  <a:cubicBezTo>
                    <a:pt x="1409" y="624"/>
                    <a:pt x="1354" y="497"/>
                    <a:pt x="1298" y="373"/>
                  </a:cubicBezTo>
                  <a:cubicBezTo>
                    <a:pt x="1192" y="139"/>
                    <a:pt x="962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2534850" y="1020850"/>
              <a:ext cx="44950" cy="39525"/>
            </a:xfrm>
            <a:custGeom>
              <a:avLst/>
              <a:gdLst/>
              <a:ahLst/>
              <a:cxnLst/>
              <a:rect l="l" t="t" r="r" b="b"/>
              <a:pathLst>
                <a:path w="1798" h="1581" extrusionOk="0">
                  <a:moveTo>
                    <a:pt x="705" y="1"/>
                  </a:moveTo>
                  <a:cubicBezTo>
                    <a:pt x="553" y="1"/>
                    <a:pt x="401" y="55"/>
                    <a:pt x="281" y="165"/>
                  </a:cubicBezTo>
                  <a:cubicBezTo>
                    <a:pt x="22" y="400"/>
                    <a:pt x="0" y="799"/>
                    <a:pt x="236" y="1060"/>
                  </a:cubicBezTo>
                  <a:cubicBezTo>
                    <a:pt x="312" y="1142"/>
                    <a:pt x="392" y="1237"/>
                    <a:pt x="476" y="1343"/>
                  </a:cubicBezTo>
                  <a:cubicBezTo>
                    <a:pt x="598" y="1494"/>
                    <a:pt x="780" y="1581"/>
                    <a:pt x="973" y="1581"/>
                  </a:cubicBezTo>
                  <a:cubicBezTo>
                    <a:pt x="1504" y="1578"/>
                    <a:pt x="1797" y="962"/>
                    <a:pt x="1464" y="550"/>
                  </a:cubicBezTo>
                  <a:cubicBezTo>
                    <a:pt x="1361" y="423"/>
                    <a:pt x="1263" y="310"/>
                    <a:pt x="1176" y="209"/>
                  </a:cubicBezTo>
                  <a:cubicBezTo>
                    <a:pt x="1051" y="71"/>
                    <a:pt x="878" y="1"/>
                    <a:pt x="705" y="1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2279875" y="787875"/>
              <a:ext cx="239350" cy="194425"/>
            </a:xfrm>
            <a:custGeom>
              <a:avLst/>
              <a:gdLst/>
              <a:ahLst/>
              <a:cxnLst/>
              <a:rect l="l" t="t" r="r" b="b"/>
              <a:pathLst>
                <a:path w="9574" h="7777" extrusionOk="0">
                  <a:moveTo>
                    <a:pt x="5726" y="2433"/>
                  </a:moveTo>
                  <a:cubicBezTo>
                    <a:pt x="5771" y="2433"/>
                    <a:pt x="5817" y="2438"/>
                    <a:pt x="5863" y="2447"/>
                  </a:cubicBezTo>
                  <a:cubicBezTo>
                    <a:pt x="5890" y="2452"/>
                    <a:pt x="5914" y="2455"/>
                    <a:pt x="5940" y="2460"/>
                  </a:cubicBezTo>
                  <a:cubicBezTo>
                    <a:pt x="6040" y="2476"/>
                    <a:pt x="6138" y="2505"/>
                    <a:pt x="6233" y="2547"/>
                  </a:cubicBezTo>
                  <a:cubicBezTo>
                    <a:pt x="6410" y="2619"/>
                    <a:pt x="6574" y="2722"/>
                    <a:pt x="6712" y="2857"/>
                  </a:cubicBezTo>
                  <a:cubicBezTo>
                    <a:pt x="6846" y="2978"/>
                    <a:pt x="6957" y="3126"/>
                    <a:pt x="7034" y="3293"/>
                  </a:cubicBezTo>
                  <a:cubicBezTo>
                    <a:pt x="7103" y="3435"/>
                    <a:pt x="7140" y="3594"/>
                    <a:pt x="7137" y="3755"/>
                  </a:cubicBezTo>
                  <a:cubicBezTo>
                    <a:pt x="7134" y="3945"/>
                    <a:pt x="7092" y="4135"/>
                    <a:pt x="7010" y="4310"/>
                  </a:cubicBezTo>
                  <a:cubicBezTo>
                    <a:pt x="6957" y="4434"/>
                    <a:pt x="6891" y="4553"/>
                    <a:pt x="6815" y="4664"/>
                  </a:cubicBezTo>
                  <a:cubicBezTo>
                    <a:pt x="6772" y="4725"/>
                    <a:pt x="6725" y="4783"/>
                    <a:pt x="6675" y="4838"/>
                  </a:cubicBezTo>
                  <a:cubicBezTo>
                    <a:pt x="6527" y="4997"/>
                    <a:pt x="6350" y="5129"/>
                    <a:pt x="6157" y="5229"/>
                  </a:cubicBezTo>
                  <a:cubicBezTo>
                    <a:pt x="6011" y="5304"/>
                    <a:pt x="5850" y="5343"/>
                    <a:pt x="5686" y="5343"/>
                  </a:cubicBezTo>
                  <a:cubicBezTo>
                    <a:pt x="5681" y="5343"/>
                    <a:pt x="5676" y="5343"/>
                    <a:pt x="5671" y="5343"/>
                  </a:cubicBezTo>
                  <a:lnTo>
                    <a:pt x="2457" y="5343"/>
                  </a:lnTo>
                  <a:cubicBezTo>
                    <a:pt x="2558" y="4384"/>
                    <a:pt x="3078" y="3520"/>
                    <a:pt x="3882" y="2986"/>
                  </a:cubicBezTo>
                  <a:cubicBezTo>
                    <a:pt x="4141" y="2812"/>
                    <a:pt x="4423" y="2674"/>
                    <a:pt x="4722" y="2579"/>
                  </a:cubicBezTo>
                  <a:cubicBezTo>
                    <a:pt x="5036" y="2481"/>
                    <a:pt x="5367" y="2434"/>
                    <a:pt x="5697" y="2434"/>
                  </a:cubicBezTo>
                  <a:cubicBezTo>
                    <a:pt x="5706" y="2433"/>
                    <a:pt x="5716" y="2433"/>
                    <a:pt x="5726" y="2433"/>
                  </a:cubicBezTo>
                  <a:close/>
                  <a:moveTo>
                    <a:pt x="5733" y="0"/>
                  </a:moveTo>
                  <a:cubicBezTo>
                    <a:pt x="5721" y="0"/>
                    <a:pt x="5709" y="0"/>
                    <a:pt x="5697" y="0"/>
                  </a:cubicBezTo>
                  <a:cubicBezTo>
                    <a:pt x="5688" y="0"/>
                    <a:pt x="5679" y="0"/>
                    <a:pt x="5671" y="0"/>
                  </a:cubicBezTo>
                  <a:cubicBezTo>
                    <a:pt x="4549" y="0"/>
                    <a:pt x="3454" y="335"/>
                    <a:pt x="2526" y="965"/>
                  </a:cubicBezTo>
                  <a:cubicBezTo>
                    <a:pt x="946" y="2019"/>
                    <a:pt x="0" y="3795"/>
                    <a:pt x="3" y="5694"/>
                  </a:cubicBezTo>
                  <a:lnTo>
                    <a:pt x="3" y="6561"/>
                  </a:lnTo>
                  <a:cubicBezTo>
                    <a:pt x="3" y="7232"/>
                    <a:pt x="550" y="7777"/>
                    <a:pt x="1221" y="7777"/>
                  </a:cubicBezTo>
                  <a:lnTo>
                    <a:pt x="5671" y="7777"/>
                  </a:lnTo>
                  <a:cubicBezTo>
                    <a:pt x="5676" y="7777"/>
                    <a:pt x="5681" y="7777"/>
                    <a:pt x="5687" y="7777"/>
                  </a:cubicBezTo>
                  <a:cubicBezTo>
                    <a:pt x="6239" y="7777"/>
                    <a:pt x="6783" y="7645"/>
                    <a:pt x="7272" y="7393"/>
                  </a:cubicBezTo>
                  <a:cubicBezTo>
                    <a:pt x="7713" y="7166"/>
                    <a:pt x="8109" y="6868"/>
                    <a:pt x="8448" y="6508"/>
                  </a:cubicBezTo>
                  <a:cubicBezTo>
                    <a:pt x="8567" y="6379"/>
                    <a:pt x="8677" y="6241"/>
                    <a:pt x="8778" y="6101"/>
                  </a:cubicBezTo>
                  <a:cubicBezTo>
                    <a:pt x="8968" y="5840"/>
                    <a:pt x="9127" y="5554"/>
                    <a:pt x="9251" y="5258"/>
                  </a:cubicBezTo>
                  <a:cubicBezTo>
                    <a:pt x="9462" y="4783"/>
                    <a:pt x="9571" y="4273"/>
                    <a:pt x="9573" y="3755"/>
                  </a:cubicBezTo>
                  <a:cubicBezTo>
                    <a:pt x="9573" y="3224"/>
                    <a:pt x="9454" y="2701"/>
                    <a:pt x="9222" y="2225"/>
                  </a:cubicBezTo>
                  <a:cubicBezTo>
                    <a:pt x="9013" y="1786"/>
                    <a:pt x="8720" y="1393"/>
                    <a:pt x="8360" y="1065"/>
                  </a:cubicBezTo>
                  <a:cubicBezTo>
                    <a:pt x="8012" y="737"/>
                    <a:pt x="7602" y="476"/>
                    <a:pt x="7158" y="296"/>
                  </a:cubicBezTo>
                  <a:cubicBezTo>
                    <a:pt x="6894" y="183"/>
                    <a:pt x="6619" y="103"/>
                    <a:pt x="6336" y="58"/>
                  </a:cubicBezTo>
                  <a:cubicBezTo>
                    <a:pt x="6137" y="21"/>
                    <a:pt x="5935" y="0"/>
                    <a:pt x="5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2310325" y="818325"/>
              <a:ext cx="178450" cy="133525"/>
            </a:xfrm>
            <a:custGeom>
              <a:avLst/>
              <a:gdLst/>
              <a:ahLst/>
              <a:cxnLst/>
              <a:rect l="l" t="t" r="r" b="b"/>
              <a:pathLst>
                <a:path w="7138" h="5341" extrusionOk="0">
                  <a:moveTo>
                    <a:pt x="4514" y="0"/>
                  </a:moveTo>
                  <a:cubicBezTo>
                    <a:pt x="4502" y="0"/>
                    <a:pt x="4491" y="0"/>
                    <a:pt x="4479" y="0"/>
                  </a:cubicBezTo>
                  <a:cubicBezTo>
                    <a:pt x="4470" y="0"/>
                    <a:pt x="4461" y="0"/>
                    <a:pt x="4453" y="0"/>
                  </a:cubicBezTo>
                  <a:cubicBezTo>
                    <a:pt x="4007" y="0"/>
                    <a:pt x="3567" y="66"/>
                    <a:pt x="3145" y="199"/>
                  </a:cubicBezTo>
                  <a:cubicBezTo>
                    <a:pt x="2732" y="328"/>
                    <a:pt x="2341" y="518"/>
                    <a:pt x="1985" y="759"/>
                  </a:cubicBezTo>
                  <a:cubicBezTo>
                    <a:pt x="743" y="1588"/>
                    <a:pt x="0" y="2984"/>
                    <a:pt x="3" y="4476"/>
                  </a:cubicBezTo>
                  <a:lnTo>
                    <a:pt x="3" y="5340"/>
                  </a:lnTo>
                  <a:lnTo>
                    <a:pt x="4453" y="5340"/>
                  </a:lnTo>
                  <a:cubicBezTo>
                    <a:pt x="4458" y="5341"/>
                    <a:pt x="4464" y="5341"/>
                    <a:pt x="4469" y="5341"/>
                  </a:cubicBezTo>
                  <a:cubicBezTo>
                    <a:pt x="4828" y="5341"/>
                    <a:pt x="5179" y="5256"/>
                    <a:pt x="5496" y="5092"/>
                  </a:cubicBezTo>
                  <a:cubicBezTo>
                    <a:pt x="5813" y="4928"/>
                    <a:pt x="6099" y="4714"/>
                    <a:pt x="6342" y="4455"/>
                  </a:cubicBezTo>
                  <a:cubicBezTo>
                    <a:pt x="6424" y="4365"/>
                    <a:pt x="6500" y="4270"/>
                    <a:pt x="6572" y="4173"/>
                  </a:cubicBezTo>
                  <a:cubicBezTo>
                    <a:pt x="6712" y="3980"/>
                    <a:pt x="6828" y="3771"/>
                    <a:pt x="6918" y="3554"/>
                  </a:cubicBezTo>
                  <a:cubicBezTo>
                    <a:pt x="7060" y="3232"/>
                    <a:pt x="7134" y="2886"/>
                    <a:pt x="7137" y="2537"/>
                  </a:cubicBezTo>
                  <a:cubicBezTo>
                    <a:pt x="7137" y="2191"/>
                    <a:pt x="7060" y="1850"/>
                    <a:pt x="6907" y="1538"/>
                  </a:cubicBezTo>
                  <a:cubicBezTo>
                    <a:pt x="6762" y="1234"/>
                    <a:pt x="6558" y="962"/>
                    <a:pt x="6310" y="735"/>
                  </a:cubicBezTo>
                  <a:cubicBezTo>
                    <a:pt x="6064" y="505"/>
                    <a:pt x="5779" y="323"/>
                    <a:pt x="5467" y="199"/>
                  </a:cubicBezTo>
                  <a:cubicBezTo>
                    <a:pt x="5324" y="138"/>
                    <a:pt x="5177" y="93"/>
                    <a:pt x="5023" y="64"/>
                  </a:cubicBezTo>
                  <a:cubicBezTo>
                    <a:pt x="4984" y="53"/>
                    <a:pt x="4941" y="45"/>
                    <a:pt x="4902" y="40"/>
                  </a:cubicBezTo>
                  <a:cubicBezTo>
                    <a:pt x="4773" y="13"/>
                    <a:pt x="4643" y="0"/>
                    <a:pt x="4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2361125" y="819850"/>
              <a:ext cx="127700" cy="132000"/>
            </a:xfrm>
            <a:custGeom>
              <a:avLst/>
              <a:gdLst/>
              <a:ahLst/>
              <a:cxnLst/>
              <a:rect l="l" t="t" r="r" b="b"/>
              <a:pathLst>
                <a:path w="5108" h="5280" extrusionOk="0">
                  <a:moveTo>
                    <a:pt x="2991" y="0"/>
                  </a:moveTo>
                  <a:cubicBezTo>
                    <a:pt x="1268" y="426"/>
                    <a:pt x="0" y="1837"/>
                    <a:pt x="0" y="3512"/>
                  </a:cubicBezTo>
                  <a:cubicBezTo>
                    <a:pt x="0" y="4138"/>
                    <a:pt x="180" y="4751"/>
                    <a:pt x="518" y="5279"/>
                  </a:cubicBezTo>
                  <a:lnTo>
                    <a:pt x="2421" y="5279"/>
                  </a:lnTo>
                  <a:cubicBezTo>
                    <a:pt x="2426" y="5280"/>
                    <a:pt x="2432" y="5280"/>
                    <a:pt x="2437" y="5280"/>
                  </a:cubicBezTo>
                  <a:cubicBezTo>
                    <a:pt x="2796" y="5280"/>
                    <a:pt x="3147" y="5195"/>
                    <a:pt x="3464" y="5031"/>
                  </a:cubicBezTo>
                  <a:cubicBezTo>
                    <a:pt x="3781" y="4867"/>
                    <a:pt x="4067" y="4653"/>
                    <a:pt x="4310" y="4394"/>
                  </a:cubicBezTo>
                  <a:cubicBezTo>
                    <a:pt x="4392" y="4304"/>
                    <a:pt x="4468" y="4209"/>
                    <a:pt x="4540" y="4112"/>
                  </a:cubicBezTo>
                  <a:cubicBezTo>
                    <a:pt x="4680" y="3919"/>
                    <a:pt x="4796" y="3710"/>
                    <a:pt x="4886" y="3493"/>
                  </a:cubicBezTo>
                  <a:cubicBezTo>
                    <a:pt x="5028" y="3171"/>
                    <a:pt x="5102" y="2825"/>
                    <a:pt x="5105" y="2476"/>
                  </a:cubicBezTo>
                  <a:cubicBezTo>
                    <a:pt x="5108" y="2130"/>
                    <a:pt x="5028" y="1786"/>
                    <a:pt x="4875" y="1477"/>
                  </a:cubicBezTo>
                  <a:cubicBezTo>
                    <a:pt x="4730" y="1171"/>
                    <a:pt x="4526" y="899"/>
                    <a:pt x="4278" y="671"/>
                  </a:cubicBezTo>
                  <a:cubicBezTo>
                    <a:pt x="4032" y="444"/>
                    <a:pt x="3747" y="262"/>
                    <a:pt x="3435" y="138"/>
                  </a:cubicBezTo>
                  <a:cubicBezTo>
                    <a:pt x="3292" y="77"/>
                    <a:pt x="3145" y="29"/>
                    <a:pt x="2991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2346125" y="902950"/>
              <a:ext cx="128500" cy="48975"/>
            </a:xfrm>
            <a:custGeom>
              <a:avLst/>
              <a:gdLst/>
              <a:ahLst/>
              <a:cxnLst/>
              <a:rect l="l" t="t" r="r" b="b"/>
              <a:pathLst>
                <a:path w="5140" h="1959" extrusionOk="0">
                  <a:moveTo>
                    <a:pt x="2854" y="0"/>
                  </a:moveTo>
                  <a:cubicBezTo>
                    <a:pt x="1274" y="0"/>
                    <a:pt x="0" y="872"/>
                    <a:pt x="0" y="1953"/>
                  </a:cubicBezTo>
                  <a:lnTo>
                    <a:pt x="0" y="1958"/>
                  </a:lnTo>
                  <a:lnTo>
                    <a:pt x="3021" y="1958"/>
                  </a:lnTo>
                  <a:cubicBezTo>
                    <a:pt x="3026" y="1958"/>
                    <a:pt x="3031" y="1958"/>
                    <a:pt x="3037" y="1958"/>
                  </a:cubicBezTo>
                  <a:cubicBezTo>
                    <a:pt x="3396" y="1958"/>
                    <a:pt x="3747" y="1871"/>
                    <a:pt x="4064" y="1710"/>
                  </a:cubicBezTo>
                  <a:cubicBezTo>
                    <a:pt x="4381" y="1546"/>
                    <a:pt x="4667" y="1329"/>
                    <a:pt x="4912" y="1070"/>
                  </a:cubicBezTo>
                  <a:cubicBezTo>
                    <a:pt x="4992" y="980"/>
                    <a:pt x="5068" y="885"/>
                    <a:pt x="5140" y="788"/>
                  </a:cubicBezTo>
                  <a:cubicBezTo>
                    <a:pt x="4619" y="307"/>
                    <a:pt x="3787" y="0"/>
                    <a:pt x="28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2388800" y="818325"/>
              <a:ext cx="44875" cy="32125"/>
            </a:xfrm>
            <a:custGeom>
              <a:avLst/>
              <a:gdLst/>
              <a:ahLst/>
              <a:cxnLst/>
              <a:rect l="l" t="t" r="r" b="b"/>
              <a:pathLst>
                <a:path w="1795" h="1285" extrusionOk="0">
                  <a:moveTo>
                    <a:pt x="1340" y="0"/>
                  </a:moveTo>
                  <a:cubicBezTo>
                    <a:pt x="888" y="0"/>
                    <a:pt x="439" y="66"/>
                    <a:pt x="6" y="199"/>
                  </a:cubicBezTo>
                  <a:cubicBezTo>
                    <a:pt x="3" y="222"/>
                    <a:pt x="0" y="249"/>
                    <a:pt x="0" y="273"/>
                  </a:cubicBezTo>
                  <a:cubicBezTo>
                    <a:pt x="0" y="833"/>
                    <a:pt x="399" y="1285"/>
                    <a:pt x="896" y="1285"/>
                  </a:cubicBezTo>
                  <a:cubicBezTo>
                    <a:pt x="1393" y="1285"/>
                    <a:pt x="1794" y="833"/>
                    <a:pt x="1794" y="273"/>
                  </a:cubicBezTo>
                  <a:cubicBezTo>
                    <a:pt x="1792" y="193"/>
                    <a:pt x="1784" y="117"/>
                    <a:pt x="1765" y="40"/>
                  </a:cubicBezTo>
                  <a:cubicBezTo>
                    <a:pt x="1625" y="14"/>
                    <a:pt x="1483" y="0"/>
                    <a:pt x="1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2279925" y="1036825"/>
              <a:ext cx="262425" cy="215975"/>
            </a:xfrm>
            <a:custGeom>
              <a:avLst/>
              <a:gdLst/>
              <a:ahLst/>
              <a:cxnLst/>
              <a:rect l="l" t="t" r="r" b="b"/>
              <a:pathLst>
                <a:path w="10497" h="8639" extrusionOk="0">
                  <a:moveTo>
                    <a:pt x="6058" y="2429"/>
                  </a:moveTo>
                  <a:cubicBezTo>
                    <a:pt x="6331" y="2429"/>
                    <a:pt x="6595" y="2470"/>
                    <a:pt x="6831" y="2567"/>
                  </a:cubicBezTo>
                  <a:cubicBezTo>
                    <a:pt x="7080" y="2670"/>
                    <a:pt x="7307" y="2815"/>
                    <a:pt x="7502" y="2998"/>
                  </a:cubicBezTo>
                  <a:cubicBezTo>
                    <a:pt x="7677" y="3153"/>
                    <a:pt x="7817" y="3344"/>
                    <a:pt x="7914" y="3558"/>
                  </a:cubicBezTo>
                  <a:cubicBezTo>
                    <a:pt x="8012" y="3769"/>
                    <a:pt x="8062" y="3996"/>
                    <a:pt x="8060" y="4229"/>
                  </a:cubicBezTo>
                  <a:cubicBezTo>
                    <a:pt x="8062" y="4295"/>
                    <a:pt x="8057" y="4361"/>
                    <a:pt x="8049" y="4427"/>
                  </a:cubicBezTo>
                  <a:cubicBezTo>
                    <a:pt x="8023" y="4667"/>
                    <a:pt x="7928" y="4924"/>
                    <a:pt x="7774" y="5188"/>
                  </a:cubicBezTo>
                  <a:cubicBezTo>
                    <a:pt x="7690" y="5328"/>
                    <a:pt x="7587" y="5457"/>
                    <a:pt x="7468" y="5574"/>
                  </a:cubicBezTo>
                  <a:lnTo>
                    <a:pt x="7368" y="5669"/>
                  </a:lnTo>
                  <a:cubicBezTo>
                    <a:pt x="7346" y="5682"/>
                    <a:pt x="7328" y="5701"/>
                    <a:pt x="7309" y="5716"/>
                  </a:cubicBezTo>
                  <a:lnTo>
                    <a:pt x="7217" y="5788"/>
                  </a:lnTo>
                  <a:cubicBezTo>
                    <a:pt x="7087" y="5891"/>
                    <a:pt x="6950" y="5978"/>
                    <a:pt x="6802" y="6049"/>
                  </a:cubicBezTo>
                  <a:cubicBezTo>
                    <a:pt x="6588" y="6150"/>
                    <a:pt x="6358" y="6203"/>
                    <a:pt x="6123" y="6205"/>
                  </a:cubicBezTo>
                  <a:lnTo>
                    <a:pt x="2437" y="6205"/>
                  </a:lnTo>
                  <a:lnTo>
                    <a:pt x="2437" y="6118"/>
                  </a:lnTo>
                  <a:cubicBezTo>
                    <a:pt x="2434" y="4538"/>
                    <a:pt x="3441" y="3135"/>
                    <a:pt x="4937" y="2628"/>
                  </a:cubicBezTo>
                  <a:cubicBezTo>
                    <a:pt x="5297" y="2506"/>
                    <a:pt x="5686" y="2429"/>
                    <a:pt x="6058" y="2429"/>
                  </a:cubicBezTo>
                  <a:close/>
                  <a:moveTo>
                    <a:pt x="6051" y="0"/>
                  </a:moveTo>
                  <a:cubicBezTo>
                    <a:pt x="5415" y="0"/>
                    <a:pt x="4773" y="118"/>
                    <a:pt x="4160" y="323"/>
                  </a:cubicBezTo>
                  <a:cubicBezTo>
                    <a:pt x="1673" y="1166"/>
                    <a:pt x="1" y="3497"/>
                    <a:pt x="1" y="6123"/>
                  </a:cubicBezTo>
                  <a:lnTo>
                    <a:pt x="1" y="7423"/>
                  </a:lnTo>
                  <a:cubicBezTo>
                    <a:pt x="1" y="8095"/>
                    <a:pt x="545" y="8639"/>
                    <a:pt x="1219" y="8639"/>
                  </a:cubicBezTo>
                  <a:lnTo>
                    <a:pt x="6123" y="8639"/>
                  </a:lnTo>
                  <a:cubicBezTo>
                    <a:pt x="6702" y="8639"/>
                    <a:pt x="7275" y="8512"/>
                    <a:pt x="7846" y="8248"/>
                  </a:cubicBezTo>
                  <a:cubicBezTo>
                    <a:pt x="8163" y="8095"/>
                    <a:pt x="8464" y="7907"/>
                    <a:pt x="8742" y="7688"/>
                  </a:cubicBezTo>
                  <a:cubicBezTo>
                    <a:pt x="8789" y="7651"/>
                    <a:pt x="8837" y="7611"/>
                    <a:pt x="8882" y="7574"/>
                  </a:cubicBezTo>
                  <a:cubicBezTo>
                    <a:pt x="8950" y="7518"/>
                    <a:pt x="9016" y="7458"/>
                    <a:pt x="9082" y="7394"/>
                  </a:cubicBezTo>
                  <a:lnTo>
                    <a:pt x="9154" y="7328"/>
                  </a:lnTo>
                  <a:cubicBezTo>
                    <a:pt x="9434" y="7059"/>
                    <a:pt x="9677" y="6750"/>
                    <a:pt x="9878" y="6417"/>
                  </a:cubicBezTo>
                  <a:cubicBezTo>
                    <a:pt x="10205" y="5854"/>
                    <a:pt x="10404" y="5278"/>
                    <a:pt x="10467" y="4720"/>
                  </a:cubicBezTo>
                  <a:cubicBezTo>
                    <a:pt x="10485" y="4556"/>
                    <a:pt x="10496" y="4393"/>
                    <a:pt x="10496" y="4229"/>
                  </a:cubicBezTo>
                  <a:cubicBezTo>
                    <a:pt x="10496" y="3645"/>
                    <a:pt x="10369" y="3069"/>
                    <a:pt x="10126" y="2540"/>
                  </a:cubicBezTo>
                  <a:cubicBezTo>
                    <a:pt x="9894" y="2033"/>
                    <a:pt x="9561" y="1579"/>
                    <a:pt x="9148" y="1203"/>
                  </a:cubicBezTo>
                  <a:cubicBezTo>
                    <a:pt x="8768" y="849"/>
                    <a:pt x="8311" y="556"/>
                    <a:pt x="7772" y="326"/>
                  </a:cubicBezTo>
                  <a:cubicBezTo>
                    <a:pt x="7223" y="101"/>
                    <a:pt x="6640" y="0"/>
                    <a:pt x="6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2310325" y="1067300"/>
              <a:ext cx="201550" cy="155050"/>
            </a:xfrm>
            <a:custGeom>
              <a:avLst/>
              <a:gdLst/>
              <a:ahLst/>
              <a:cxnLst/>
              <a:rect l="l" t="t" r="r" b="b"/>
              <a:pathLst>
                <a:path w="8062" h="6202" extrusionOk="0">
                  <a:moveTo>
                    <a:pt x="4936" y="0"/>
                  </a:moveTo>
                  <a:cubicBezTo>
                    <a:pt x="4926" y="0"/>
                    <a:pt x="4917" y="0"/>
                    <a:pt x="4907" y="0"/>
                  </a:cubicBezTo>
                  <a:cubicBezTo>
                    <a:pt x="4905" y="0"/>
                    <a:pt x="4904" y="0"/>
                    <a:pt x="4902" y="0"/>
                  </a:cubicBezTo>
                  <a:cubicBezTo>
                    <a:pt x="2193" y="0"/>
                    <a:pt x="0" y="2195"/>
                    <a:pt x="3" y="4904"/>
                  </a:cubicBezTo>
                  <a:lnTo>
                    <a:pt x="3" y="6202"/>
                  </a:lnTo>
                  <a:lnTo>
                    <a:pt x="4907" y="6202"/>
                  </a:lnTo>
                  <a:cubicBezTo>
                    <a:pt x="5317" y="6199"/>
                    <a:pt x="5723" y="6109"/>
                    <a:pt x="6096" y="5935"/>
                  </a:cubicBezTo>
                  <a:cubicBezTo>
                    <a:pt x="6334" y="5819"/>
                    <a:pt x="6558" y="5679"/>
                    <a:pt x="6767" y="5515"/>
                  </a:cubicBezTo>
                  <a:cubicBezTo>
                    <a:pt x="6809" y="5480"/>
                    <a:pt x="6854" y="5446"/>
                    <a:pt x="6894" y="5412"/>
                  </a:cubicBezTo>
                  <a:cubicBezTo>
                    <a:pt x="6957" y="5364"/>
                    <a:pt x="7016" y="5306"/>
                    <a:pt x="7079" y="5248"/>
                  </a:cubicBezTo>
                  <a:cubicBezTo>
                    <a:pt x="7282" y="5050"/>
                    <a:pt x="7462" y="4828"/>
                    <a:pt x="7610" y="4587"/>
                  </a:cubicBezTo>
                  <a:cubicBezTo>
                    <a:pt x="7837" y="4191"/>
                    <a:pt x="7993" y="3773"/>
                    <a:pt x="8043" y="3345"/>
                  </a:cubicBezTo>
                  <a:cubicBezTo>
                    <a:pt x="8057" y="3234"/>
                    <a:pt x="8062" y="3121"/>
                    <a:pt x="8062" y="3010"/>
                  </a:cubicBezTo>
                  <a:cubicBezTo>
                    <a:pt x="8062" y="2603"/>
                    <a:pt x="7975" y="2201"/>
                    <a:pt x="7803" y="1831"/>
                  </a:cubicBezTo>
                  <a:cubicBezTo>
                    <a:pt x="7637" y="1469"/>
                    <a:pt x="7399" y="1144"/>
                    <a:pt x="7103" y="877"/>
                  </a:cubicBezTo>
                  <a:cubicBezTo>
                    <a:pt x="6804" y="605"/>
                    <a:pt x="6463" y="389"/>
                    <a:pt x="6093" y="233"/>
                  </a:cubicBezTo>
                  <a:cubicBezTo>
                    <a:pt x="5964" y="180"/>
                    <a:pt x="5834" y="138"/>
                    <a:pt x="5700" y="101"/>
                  </a:cubicBezTo>
                  <a:cubicBezTo>
                    <a:pt x="5450" y="34"/>
                    <a:pt x="5193" y="0"/>
                    <a:pt x="4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2374000" y="1069725"/>
              <a:ext cx="137875" cy="152625"/>
            </a:xfrm>
            <a:custGeom>
              <a:avLst/>
              <a:gdLst/>
              <a:ahLst/>
              <a:cxnLst/>
              <a:rect l="l" t="t" r="r" b="b"/>
              <a:pathLst>
                <a:path w="5515" h="6105" extrusionOk="0">
                  <a:moveTo>
                    <a:pt x="3153" y="1"/>
                  </a:moveTo>
                  <a:cubicBezTo>
                    <a:pt x="1316" y="601"/>
                    <a:pt x="3" y="2178"/>
                    <a:pt x="3" y="4023"/>
                  </a:cubicBezTo>
                  <a:cubicBezTo>
                    <a:pt x="0" y="4762"/>
                    <a:pt x="212" y="5484"/>
                    <a:pt x="611" y="6105"/>
                  </a:cubicBezTo>
                  <a:lnTo>
                    <a:pt x="2360" y="6105"/>
                  </a:lnTo>
                  <a:cubicBezTo>
                    <a:pt x="2770" y="6102"/>
                    <a:pt x="3176" y="6012"/>
                    <a:pt x="3549" y="5838"/>
                  </a:cubicBezTo>
                  <a:cubicBezTo>
                    <a:pt x="3787" y="5722"/>
                    <a:pt x="4011" y="5582"/>
                    <a:pt x="4220" y="5418"/>
                  </a:cubicBezTo>
                  <a:cubicBezTo>
                    <a:pt x="4262" y="5383"/>
                    <a:pt x="4307" y="5349"/>
                    <a:pt x="4347" y="5315"/>
                  </a:cubicBezTo>
                  <a:cubicBezTo>
                    <a:pt x="4410" y="5267"/>
                    <a:pt x="4469" y="5209"/>
                    <a:pt x="4532" y="5151"/>
                  </a:cubicBezTo>
                  <a:cubicBezTo>
                    <a:pt x="4735" y="4953"/>
                    <a:pt x="4915" y="4731"/>
                    <a:pt x="5063" y="4490"/>
                  </a:cubicBezTo>
                  <a:cubicBezTo>
                    <a:pt x="5290" y="4094"/>
                    <a:pt x="5446" y="3676"/>
                    <a:pt x="5496" y="3248"/>
                  </a:cubicBezTo>
                  <a:cubicBezTo>
                    <a:pt x="5510" y="3137"/>
                    <a:pt x="5515" y="3024"/>
                    <a:pt x="5515" y="2913"/>
                  </a:cubicBezTo>
                  <a:cubicBezTo>
                    <a:pt x="5515" y="2503"/>
                    <a:pt x="5428" y="2102"/>
                    <a:pt x="5256" y="1732"/>
                  </a:cubicBezTo>
                  <a:cubicBezTo>
                    <a:pt x="5090" y="1367"/>
                    <a:pt x="4852" y="1042"/>
                    <a:pt x="4556" y="775"/>
                  </a:cubicBezTo>
                  <a:cubicBezTo>
                    <a:pt x="4260" y="506"/>
                    <a:pt x="3919" y="286"/>
                    <a:pt x="3546" y="133"/>
                  </a:cubicBezTo>
                  <a:cubicBezTo>
                    <a:pt x="3420" y="80"/>
                    <a:pt x="3287" y="35"/>
                    <a:pt x="3153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2346125" y="1173575"/>
              <a:ext cx="136575" cy="48850"/>
            </a:xfrm>
            <a:custGeom>
              <a:avLst/>
              <a:gdLst/>
              <a:ahLst/>
              <a:cxnLst/>
              <a:rect l="l" t="t" r="r" b="b"/>
              <a:pathLst>
                <a:path w="5463" h="1954" extrusionOk="0">
                  <a:moveTo>
                    <a:pt x="2854" y="1"/>
                  </a:moveTo>
                  <a:cubicBezTo>
                    <a:pt x="1274" y="1"/>
                    <a:pt x="0" y="875"/>
                    <a:pt x="0" y="1953"/>
                  </a:cubicBezTo>
                  <a:lnTo>
                    <a:pt x="3475" y="1953"/>
                  </a:lnTo>
                  <a:cubicBezTo>
                    <a:pt x="3885" y="1951"/>
                    <a:pt x="4291" y="1861"/>
                    <a:pt x="4664" y="1684"/>
                  </a:cubicBezTo>
                  <a:cubicBezTo>
                    <a:pt x="4902" y="1570"/>
                    <a:pt x="5126" y="1430"/>
                    <a:pt x="5335" y="1266"/>
                  </a:cubicBezTo>
                  <a:cubicBezTo>
                    <a:pt x="5377" y="1232"/>
                    <a:pt x="5422" y="1198"/>
                    <a:pt x="5462" y="1163"/>
                  </a:cubicBezTo>
                  <a:cubicBezTo>
                    <a:pt x="5021" y="476"/>
                    <a:pt x="4019" y="1"/>
                    <a:pt x="2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2388800" y="1191350"/>
              <a:ext cx="44875" cy="31075"/>
            </a:xfrm>
            <a:custGeom>
              <a:avLst/>
              <a:gdLst/>
              <a:ahLst/>
              <a:cxnLst/>
              <a:rect l="l" t="t" r="r" b="b"/>
              <a:pathLst>
                <a:path w="1795" h="1243" extrusionOk="0">
                  <a:moveTo>
                    <a:pt x="896" y="0"/>
                  </a:moveTo>
                  <a:cubicBezTo>
                    <a:pt x="399" y="0"/>
                    <a:pt x="0" y="452"/>
                    <a:pt x="0" y="1012"/>
                  </a:cubicBezTo>
                  <a:cubicBezTo>
                    <a:pt x="3" y="1089"/>
                    <a:pt x="11" y="1166"/>
                    <a:pt x="27" y="1242"/>
                  </a:cubicBezTo>
                  <a:lnTo>
                    <a:pt x="1768" y="1242"/>
                  </a:lnTo>
                  <a:cubicBezTo>
                    <a:pt x="1784" y="1166"/>
                    <a:pt x="1792" y="1089"/>
                    <a:pt x="1794" y="1012"/>
                  </a:cubicBezTo>
                  <a:cubicBezTo>
                    <a:pt x="1794" y="452"/>
                    <a:pt x="1393" y="0"/>
                    <a:pt x="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2236800" y="629000"/>
              <a:ext cx="123150" cy="123150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0"/>
                  </a:moveTo>
                  <a:cubicBezTo>
                    <a:pt x="1102" y="0"/>
                    <a:pt x="0" y="1102"/>
                    <a:pt x="0" y="2463"/>
                  </a:cubicBezTo>
                  <a:cubicBezTo>
                    <a:pt x="0" y="3824"/>
                    <a:pt x="1102" y="4926"/>
                    <a:pt x="2463" y="4926"/>
                  </a:cubicBezTo>
                  <a:cubicBezTo>
                    <a:pt x="3824" y="4926"/>
                    <a:pt x="4926" y="3824"/>
                    <a:pt x="4926" y="2463"/>
                  </a:cubicBezTo>
                  <a:cubicBezTo>
                    <a:pt x="4926" y="1102"/>
                    <a:pt x="3824" y="0"/>
                    <a:pt x="2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2266970" y="664768"/>
              <a:ext cx="78659" cy="75712"/>
            </a:xfrm>
            <a:custGeom>
              <a:avLst/>
              <a:gdLst/>
              <a:ahLst/>
              <a:cxnLst/>
              <a:rect l="l" t="t" r="r" b="b"/>
              <a:pathLst>
                <a:path w="4189" h="4031" extrusionOk="0">
                  <a:moveTo>
                    <a:pt x="2175" y="0"/>
                  </a:moveTo>
                  <a:cubicBezTo>
                    <a:pt x="1359" y="0"/>
                    <a:pt x="624" y="492"/>
                    <a:pt x="312" y="1245"/>
                  </a:cubicBezTo>
                  <a:cubicBezTo>
                    <a:pt x="1" y="1998"/>
                    <a:pt x="172" y="2865"/>
                    <a:pt x="748" y="3441"/>
                  </a:cubicBezTo>
                  <a:cubicBezTo>
                    <a:pt x="1133" y="3826"/>
                    <a:pt x="1648" y="4030"/>
                    <a:pt x="2173" y="4030"/>
                  </a:cubicBezTo>
                  <a:cubicBezTo>
                    <a:pt x="2432" y="4030"/>
                    <a:pt x="2695" y="3980"/>
                    <a:pt x="2944" y="3877"/>
                  </a:cubicBezTo>
                  <a:cubicBezTo>
                    <a:pt x="3697" y="3565"/>
                    <a:pt x="4189" y="2830"/>
                    <a:pt x="4189" y="2016"/>
                  </a:cubicBezTo>
                  <a:cubicBezTo>
                    <a:pt x="4189" y="904"/>
                    <a:pt x="3288" y="0"/>
                    <a:pt x="2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2396725" y="629000"/>
              <a:ext cx="123150" cy="123150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0"/>
                  </a:moveTo>
                  <a:cubicBezTo>
                    <a:pt x="1102" y="0"/>
                    <a:pt x="0" y="1102"/>
                    <a:pt x="0" y="2463"/>
                  </a:cubicBezTo>
                  <a:cubicBezTo>
                    <a:pt x="0" y="3824"/>
                    <a:pt x="1102" y="4926"/>
                    <a:pt x="2463" y="4926"/>
                  </a:cubicBezTo>
                  <a:cubicBezTo>
                    <a:pt x="3824" y="4926"/>
                    <a:pt x="4926" y="3824"/>
                    <a:pt x="4926" y="2463"/>
                  </a:cubicBezTo>
                  <a:cubicBezTo>
                    <a:pt x="4926" y="1102"/>
                    <a:pt x="3824" y="0"/>
                    <a:pt x="2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2425376" y="664768"/>
              <a:ext cx="78659" cy="75712"/>
            </a:xfrm>
            <a:custGeom>
              <a:avLst/>
              <a:gdLst/>
              <a:ahLst/>
              <a:cxnLst/>
              <a:rect l="l" t="t" r="r" b="b"/>
              <a:pathLst>
                <a:path w="4189" h="4031" extrusionOk="0">
                  <a:moveTo>
                    <a:pt x="2175" y="0"/>
                  </a:moveTo>
                  <a:cubicBezTo>
                    <a:pt x="1359" y="0"/>
                    <a:pt x="624" y="492"/>
                    <a:pt x="312" y="1245"/>
                  </a:cubicBezTo>
                  <a:cubicBezTo>
                    <a:pt x="1" y="1998"/>
                    <a:pt x="172" y="2865"/>
                    <a:pt x="748" y="3441"/>
                  </a:cubicBezTo>
                  <a:cubicBezTo>
                    <a:pt x="1135" y="3826"/>
                    <a:pt x="1651" y="4030"/>
                    <a:pt x="2174" y="4030"/>
                  </a:cubicBezTo>
                  <a:cubicBezTo>
                    <a:pt x="2434" y="4030"/>
                    <a:pt x="2695" y="3980"/>
                    <a:pt x="2944" y="3877"/>
                  </a:cubicBezTo>
                  <a:cubicBezTo>
                    <a:pt x="3697" y="3565"/>
                    <a:pt x="4189" y="2830"/>
                    <a:pt x="4189" y="2016"/>
                  </a:cubicBezTo>
                  <a:cubicBezTo>
                    <a:pt x="4189" y="904"/>
                    <a:pt x="3288" y="0"/>
                    <a:pt x="2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39"/>
          <p:cNvSpPr/>
          <p:nvPr/>
        </p:nvSpPr>
        <p:spPr>
          <a:xfrm>
            <a:off x="8262775" y="1354600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13" name="Google Shape;313;p39"/>
          <p:cNvCxnSpPr/>
          <p:nvPr/>
        </p:nvCxnSpPr>
        <p:spPr>
          <a:xfrm>
            <a:off x="3737550" y="3113400"/>
            <a:ext cx="4363500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9"/>
          <p:cNvSpPr/>
          <p:nvPr/>
        </p:nvSpPr>
        <p:spPr>
          <a:xfrm>
            <a:off x="7793350" y="2941500"/>
            <a:ext cx="343800" cy="34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5" name="Google Shape;315;p39"/>
          <p:cNvSpPr/>
          <p:nvPr/>
        </p:nvSpPr>
        <p:spPr>
          <a:xfrm>
            <a:off x="7850350" y="2998500"/>
            <a:ext cx="229800" cy="2298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9844" y="1617905"/>
            <a:ext cx="2427806" cy="3453366"/>
            <a:chOff x="1085900" y="1113071"/>
            <a:chExt cx="2427806" cy="3453366"/>
          </a:xfrm>
        </p:grpSpPr>
        <p:sp>
          <p:nvSpPr>
            <p:cNvPr id="254" name="Google Shape;254;p39"/>
            <p:cNvSpPr/>
            <p:nvPr/>
          </p:nvSpPr>
          <p:spPr>
            <a:xfrm>
              <a:off x="1085900" y="1518200"/>
              <a:ext cx="2405400" cy="240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3144406" y="1113071"/>
              <a:ext cx="369300" cy="3693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6" name="Google Shape;316;p39"/>
            <p:cNvGrpSpPr/>
            <p:nvPr/>
          </p:nvGrpSpPr>
          <p:grpSpPr>
            <a:xfrm>
              <a:off x="1310656" y="1202238"/>
              <a:ext cx="2018400" cy="3364199"/>
              <a:chOff x="1083031" y="1202238"/>
              <a:chExt cx="2018400" cy="3364199"/>
            </a:xfrm>
          </p:grpSpPr>
          <p:sp>
            <p:nvSpPr>
              <p:cNvPr id="317" name="Google Shape;317;p39"/>
              <p:cNvSpPr/>
              <p:nvPr/>
            </p:nvSpPr>
            <p:spPr>
              <a:xfrm>
                <a:off x="1270377" y="1202238"/>
                <a:ext cx="444712" cy="761425"/>
              </a:xfrm>
              <a:custGeom>
                <a:avLst/>
                <a:gdLst/>
                <a:ahLst/>
                <a:cxnLst/>
                <a:rect l="l" t="t" r="r" b="b"/>
                <a:pathLst>
                  <a:path w="13206" h="22611" extrusionOk="0">
                    <a:moveTo>
                      <a:pt x="9836" y="1"/>
                    </a:moveTo>
                    <a:cubicBezTo>
                      <a:pt x="8680" y="1"/>
                      <a:pt x="7248" y="323"/>
                      <a:pt x="5818" y="1105"/>
                    </a:cubicBezTo>
                    <a:cubicBezTo>
                      <a:pt x="4604" y="1772"/>
                      <a:pt x="3388" y="2773"/>
                      <a:pt x="2349" y="4197"/>
                    </a:cubicBezTo>
                    <a:cubicBezTo>
                      <a:pt x="1902" y="4805"/>
                      <a:pt x="1511" y="5450"/>
                      <a:pt x="1178" y="6127"/>
                    </a:cubicBezTo>
                    <a:cubicBezTo>
                      <a:pt x="928" y="6633"/>
                      <a:pt x="717" y="7159"/>
                      <a:pt x="551" y="7698"/>
                    </a:cubicBezTo>
                    <a:cubicBezTo>
                      <a:pt x="135" y="9024"/>
                      <a:pt x="1" y="10357"/>
                      <a:pt x="88" y="11656"/>
                    </a:cubicBezTo>
                    <a:cubicBezTo>
                      <a:pt x="198" y="13353"/>
                      <a:pt x="664" y="14991"/>
                      <a:pt x="1341" y="16481"/>
                    </a:cubicBezTo>
                    <a:cubicBezTo>
                      <a:pt x="1878" y="17681"/>
                      <a:pt x="2553" y="18781"/>
                      <a:pt x="3267" y="19737"/>
                    </a:cubicBezTo>
                    <a:cubicBezTo>
                      <a:pt x="4194" y="20964"/>
                      <a:pt x="5192" y="21954"/>
                      <a:pt x="6102" y="22610"/>
                    </a:cubicBezTo>
                    <a:lnTo>
                      <a:pt x="13206" y="15963"/>
                    </a:lnTo>
                    <a:cubicBezTo>
                      <a:pt x="13206" y="15963"/>
                      <a:pt x="12400" y="15475"/>
                      <a:pt x="11514" y="14550"/>
                    </a:cubicBezTo>
                    <a:cubicBezTo>
                      <a:pt x="11108" y="14127"/>
                      <a:pt x="10741" y="13668"/>
                      <a:pt x="10417" y="13180"/>
                    </a:cubicBezTo>
                    <a:cubicBezTo>
                      <a:pt x="9993" y="12526"/>
                      <a:pt x="9628" y="11767"/>
                      <a:pt x="9409" y="10908"/>
                    </a:cubicBezTo>
                    <a:cubicBezTo>
                      <a:pt x="9305" y="10476"/>
                      <a:pt x="9241" y="10037"/>
                      <a:pt x="9219" y="9595"/>
                    </a:cubicBezTo>
                    <a:cubicBezTo>
                      <a:pt x="9197" y="9084"/>
                      <a:pt x="9231" y="8572"/>
                      <a:pt x="9319" y="8069"/>
                    </a:cubicBezTo>
                    <a:cubicBezTo>
                      <a:pt x="9387" y="7681"/>
                      <a:pt x="9468" y="7318"/>
                      <a:pt x="9561" y="6980"/>
                    </a:cubicBezTo>
                    <a:cubicBezTo>
                      <a:pt x="9687" y="6503"/>
                      <a:pt x="9846" y="6035"/>
                      <a:pt x="10038" y="5579"/>
                    </a:cubicBezTo>
                    <a:cubicBezTo>
                      <a:pt x="10505" y="4493"/>
                      <a:pt x="11056" y="3729"/>
                      <a:pt x="11517" y="3129"/>
                    </a:cubicBezTo>
                    <a:cubicBezTo>
                      <a:pt x="12229" y="2185"/>
                      <a:pt x="12698" y="1636"/>
                      <a:pt x="12209" y="842"/>
                    </a:cubicBezTo>
                    <a:cubicBezTo>
                      <a:pt x="12203" y="837"/>
                      <a:pt x="12198" y="827"/>
                      <a:pt x="12194" y="822"/>
                    </a:cubicBezTo>
                    <a:cubicBezTo>
                      <a:pt x="11865" y="321"/>
                      <a:pt x="10988" y="1"/>
                      <a:pt x="9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9"/>
              <p:cNvSpPr/>
              <p:nvPr/>
            </p:nvSpPr>
            <p:spPr>
              <a:xfrm>
                <a:off x="1315475" y="1569620"/>
                <a:ext cx="305668" cy="297317"/>
              </a:xfrm>
              <a:custGeom>
                <a:avLst/>
                <a:gdLst/>
                <a:ahLst/>
                <a:cxnLst/>
                <a:rect l="l" t="t" r="r" b="b"/>
                <a:pathLst>
                  <a:path w="9077" h="8829" extrusionOk="0">
                    <a:moveTo>
                      <a:pt x="8069" y="0"/>
                    </a:moveTo>
                    <a:cubicBezTo>
                      <a:pt x="4132" y="897"/>
                      <a:pt x="1361" y="3814"/>
                      <a:pt x="1" y="5573"/>
                    </a:cubicBezTo>
                    <a:cubicBezTo>
                      <a:pt x="537" y="6773"/>
                      <a:pt x="1213" y="7873"/>
                      <a:pt x="1926" y="8829"/>
                    </a:cubicBezTo>
                    <a:cubicBezTo>
                      <a:pt x="4098" y="5088"/>
                      <a:pt x="7522" y="3048"/>
                      <a:pt x="9076" y="2272"/>
                    </a:cubicBezTo>
                    <a:cubicBezTo>
                      <a:pt x="8652" y="1618"/>
                      <a:pt x="8286" y="859"/>
                      <a:pt x="80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>
                <a:off x="1270343" y="1423752"/>
                <a:ext cx="321899" cy="171069"/>
              </a:xfrm>
              <a:custGeom>
                <a:avLst/>
                <a:gdLst/>
                <a:ahLst/>
                <a:cxnLst/>
                <a:rect l="l" t="t" r="r" b="b"/>
                <a:pathLst>
                  <a:path w="9559" h="5080" extrusionOk="0">
                    <a:moveTo>
                      <a:pt x="6393" y="0"/>
                    </a:moveTo>
                    <a:cubicBezTo>
                      <a:pt x="4024" y="0"/>
                      <a:pt x="1901" y="615"/>
                      <a:pt x="548" y="1123"/>
                    </a:cubicBezTo>
                    <a:cubicBezTo>
                      <a:pt x="135" y="2445"/>
                      <a:pt x="0" y="3778"/>
                      <a:pt x="88" y="5079"/>
                    </a:cubicBezTo>
                    <a:cubicBezTo>
                      <a:pt x="3096" y="3360"/>
                      <a:pt x="6258" y="2998"/>
                      <a:pt x="8366" y="2998"/>
                    </a:cubicBezTo>
                    <a:cubicBezTo>
                      <a:pt x="8673" y="2998"/>
                      <a:pt x="8958" y="3005"/>
                      <a:pt x="9216" y="3018"/>
                    </a:cubicBezTo>
                    <a:cubicBezTo>
                      <a:pt x="9197" y="2507"/>
                      <a:pt x="9230" y="1995"/>
                      <a:pt x="9318" y="1492"/>
                    </a:cubicBezTo>
                    <a:cubicBezTo>
                      <a:pt x="9386" y="1104"/>
                      <a:pt x="9468" y="741"/>
                      <a:pt x="9559" y="403"/>
                    </a:cubicBezTo>
                    <a:cubicBezTo>
                      <a:pt x="8486" y="115"/>
                      <a:pt x="7416" y="0"/>
                      <a:pt x="6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>
                <a:off x="1349425" y="1239488"/>
                <a:ext cx="308699" cy="150628"/>
              </a:xfrm>
              <a:custGeom>
                <a:avLst/>
                <a:gdLst/>
                <a:ahLst/>
                <a:cxnLst/>
                <a:rect l="l" t="t" r="r" b="b"/>
                <a:pathLst>
                  <a:path w="9167" h="4473" extrusionOk="0">
                    <a:moveTo>
                      <a:pt x="3469" y="1"/>
                    </a:moveTo>
                    <a:cubicBezTo>
                      <a:pt x="2254" y="666"/>
                      <a:pt x="1039" y="1667"/>
                      <a:pt x="0" y="3091"/>
                    </a:cubicBezTo>
                    <a:cubicBezTo>
                      <a:pt x="14" y="3091"/>
                      <a:pt x="28" y="3091"/>
                      <a:pt x="42" y="3091"/>
                    </a:cubicBezTo>
                    <a:cubicBezTo>
                      <a:pt x="220" y="3091"/>
                      <a:pt x="413" y="3083"/>
                      <a:pt x="627" y="3071"/>
                    </a:cubicBezTo>
                    <a:cubicBezTo>
                      <a:pt x="868" y="3059"/>
                      <a:pt x="1106" y="3053"/>
                      <a:pt x="1341" y="3053"/>
                    </a:cubicBezTo>
                    <a:cubicBezTo>
                      <a:pt x="3842" y="3053"/>
                      <a:pt x="6046" y="3736"/>
                      <a:pt x="7688" y="4473"/>
                    </a:cubicBezTo>
                    <a:cubicBezTo>
                      <a:pt x="8155" y="3387"/>
                      <a:pt x="8706" y="2623"/>
                      <a:pt x="9167" y="2023"/>
                    </a:cubicBezTo>
                    <a:cubicBezTo>
                      <a:pt x="7170" y="784"/>
                      <a:pt x="4998" y="237"/>
                      <a:pt x="3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>
                <a:off x="1345686" y="1297721"/>
                <a:ext cx="270747" cy="504654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986" extrusionOk="0">
                    <a:moveTo>
                      <a:pt x="8040" y="0"/>
                    </a:moveTo>
                    <a:lnTo>
                      <a:pt x="8040" y="0"/>
                    </a:lnTo>
                    <a:cubicBezTo>
                      <a:pt x="1" y="5955"/>
                      <a:pt x="7007" y="14985"/>
                      <a:pt x="7007" y="14985"/>
                    </a:cubicBezTo>
                    <a:lnTo>
                      <a:pt x="7302" y="14195"/>
                    </a:lnTo>
                    <a:cubicBezTo>
                      <a:pt x="1878" y="5441"/>
                      <a:pt x="8039" y="1"/>
                      <a:pt x="8040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9"/>
              <p:cNvSpPr/>
              <p:nvPr/>
            </p:nvSpPr>
            <p:spPr>
              <a:xfrm>
                <a:off x="1270377" y="1202238"/>
                <a:ext cx="444712" cy="761425"/>
              </a:xfrm>
              <a:custGeom>
                <a:avLst/>
                <a:gdLst/>
                <a:ahLst/>
                <a:cxnLst/>
                <a:rect l="l" t="t" r="r" b="b"/>
                <a:pathLst>
                  <a:path w="13206" h="22611" extrusionOk="0">
                    <a:moveTo>
                      <a:pt x="9836" y="1"/>
                    </a:moveTo>
                    <a:cubicBezTo>
                      <a:pt x="8680" y="1"/>
                      <a:pt x="7248" y="323"/>
                      <a:pt x="5818" y="1105"/>
                    </a:cubicBezTo>
                    <a:cubicBezTo>
                      <a:pt x="4604" y="1772"/>
                      <a:pt x="3388" y="2773"/>
                      <a:pt x="2349" y="4197"/>
                    </a:cubicBezTo>
                    <a:cubicBezTo>
                      <a:pt x="1902" y="4805"/>
                      <a:pt x="1511" y="5450"/>
                      <a:pt x="1178" y="6127"/>
                    </a:cubicBezTo>
                    <a:cubicBezTo>
                      <a:pt x="928" y="6633"/>
                      <a:pt x="717" y="7159"/>
                      <a:pt x="551" y="7698"/>
                    </a:cubicBezTo>
                    <a:cubicBezTo>
                      <a:pt x="135" y="9024"/>
                      <a:pt x="1" y="10357"/>
                      <a:pt x="88" y="11656"/>
                    </a:cubicBezTo>
                    <a:cubicBezTo>
                      <a:pt x="198" y="13353"/>
                      <a:pt x="664" y="14991"/>
                      <a:pt x="1341" y="16481"/>
                    </a:cubicBezTo>
                    <a:cubicBezTo>
                      <a:pt x="1878" y="17681"/>
                      <a:pt x="2553" y="18781"/>
                      <a:pt x="3267" y="19737"/>
                    </a:cubicBezTo>
                    <a:cubicBezTo>
                      <a:pt x="4194" y="20964"/>
                      <a:pt x="5192" y="21954"/>
                      <a:pt x="6102" y="22610"/>
                    </a:cubicBezTo>
                    <a:lnTo>
                      <a:pt x="13206" y="15963"/>
                    </a:lnTo>
                    <a:cubicBezTo>
                      <a:pt x="13206" y="15963"/>
                      <a:pt x="12400" y="15475"/>
                      <a:pt x="11514" y="14550"/>
                    </a:cubicBezTo>
                    <a:cubicBezTo>
                      <a:pt x="10326" y="14885"/>
                      <a:pt x="9200" y="15619"/>
                      <a:pt x="8275" y="16462"/>
                    </a:cubicBezTo>
                    <a:cubicBezTo>
                      <a:pt x="7537" y="17135"/>
                      <a:pt x="6661" y="17938"/>
                      <a:pt x="5727" y="17938"/>
                    </a:cubicBezTo>
                    <a:cubicBezTo>
                      <a:pt x="5562" y="17938"/>
                      <a:pt x="5396" y="17913"/>
                      <a:pt x="5228" y="17858"/>
                    </a:cubicBezTo>
                    <a:cubicBezTo>
                      <a:pt x="4495" y="17614"/>
                      <a:pt x="4070" y="16863"/>
                      <a:pt x="3751" y="16156"/>
                    </a:cubicBezTo>
                    <a:cubicBezTo>
                      <a:pt x="2679" y="13745"/>
                      <a:pt x="2067" y="11081"/>
                      <a:pt x="2373" y="8462"/>
                    </a:cubicBezTo>
                    <a:cubicBezTo>
                      <a:pt x="2680" y="5842"/>
                      <a:pt x="3973" y="3279"/>
                      <a:pt x="6127" y="1763"/>
                    </a:cubicBezTo>
                    <a:cubicBezTo>
                      <a:pt x="7415" y="854"/>
                      <a:pt x="8656" y="557"/>
                      <a:pt x="9894" y="557"/>
                    </a:cubicBezTo>
                    <a:cubicBezTo>
                      <a:pt x="10658" y="557"/>
                      <a:pt x="11421" y="670"/>
                      <a:pt x="12194" y="822"/>
                    </a:cubicBezTo>
                    <a:cubicBezTo>
                      <a:pt x="11865" y="321"/>
                      <a:pt x="10988" y="1"/>
                      <a:pt x="9836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9"/>
              <p:cNvSpPr/>
              <p:nvPr/>
            </p:nvSpPr>
            <p:spPr>
              <a:xfrm>
                <a:off x="2395432" y="1233022"/>
                <a:ext cx="456195" cy="768497"/>
              </a:xfrm>
              <a:custGeom>
                <a:avLst/>
                <a:gdLst/>
                <a:ahLst/>
                <a:cxnLst/>
                <a:rect l="l" t="t" r="r" b="b"/>
                <a:pathLst>
                  <a:path w="13547" h="22821" extrusionOk="0">
                    <a:moveTo>
                      <a:pt x="4036" y="1"/>
                    </a:moveTo>
                    <a:cubicBezTo>
                      <a:pt x="3057" y="1"/>
                      <a:pt x="2309" y="262"/>
                      <a:pt x="1996" y="696"/>
                    </a:cubicBezTo>
                    <a:cubicBezTo>
                      <a:pt x="1455" y="1455"/>
                      <a:pt x="1887" y="2035"/>
                      <a:pt x="2535" y="3023"/>
                    </a:cubicBezTo>
                    <a:cubicBezTo>
                      <a:pt x="2955" y="3653"/>
                      <a:pt x="3455" y="4451"/>
                      <a:pt x="3849" y="5566"/>
                    </a:cubicBezTo>
                    <a:cubicBezTo>
                      <a:pt x="4009" y="6033"/>
                      <a:pt x="4136" y="6511"/>
                      <a:pt x="4232" y="6996"/>
                    </a:cubicBezTo>
                    <a:cubicBezTo>
                      <a:pt x="4300" y="7338"/>
                      <a:pt x="4358" y="7707"/>
                      <a:pt x="4400" y="8099"/>
                    </a:cubicBezTo>
                    <a:cubicBezTo>
                      <a:pt x="4454" y="8606"/>
                      <a:pt x="4454" y="9118"/>
                      <a:pt x="4400" y="9626"/>
                    </a:cubicBezTo>
                    <a:cubicBezTo>
                      <a:pt x="4348" y="10067"/>
                      <a:pt x="4255" y="10502"/>
                      <a:pt x="4123" y="10924"/>
                    </a:cubicBezTo>
                    <a:cubicBezTo>
                      <a:pt x="3849" y="11768"/>
                      <a:pt x="3433" y="12501"/>
                      <a:pt x="2967" y="13125"/>
                    </a:cubicBezTo>
                    <a:cubicBezTo>
                      <a:pt x="1673" y="14846"/>
                      <a:pt x="1" y="15717"/>
                      <a:pt x="1" y="15717"/>
                    </a:cubicBezTo>
                    <a:lnTo>
                      <a:pt x="6648" y="22820"/>
                    </a:lnTo>
                    <a:cubicBezTo>
                      <a:pt x="7149" y="22507"/>
                      <a:pt x="7678" y="22102"/>
                      <a:pt x="8216" y="21619"/>
                    </a:cubicBezTo>
                    <a:cubicBezTo>
                      <a:pt x="8702" y="21190"/>
                      <a:pt x="9188" y="20689"/>
                      <a:pt x="9667" y="20141"/>
                    </a:cubicBezTo>
                    <a:cubicBezTo>
                      <a:pt x="10444" y="19235"/>
                      <a:pt x="11190" y="18182"/>
                      <a:pt x="11805" y="17020"/>
                    </a:cubicBezTo>
                    <a:cubicBezTo>
                      <a:pt x="12579" y="15578"/>
                      <a:pt x="13153" y="13974"/>
                      <a:pt x="13374" y="12288"/>
                    </a:cubicBezTo>
                    <a:cubicBezTo>
                      <a:pt x="13547" y="10997"/>
                      <a:pt x="13501" y="9658"/>
                      <a:pt x="13176" y="8310"/>
                    </a:cubicBezTo>
                    <a:cubicBezTo>
                      <a:pt x="13044" y="7760"/>
                      <a:pt x="12870" y="7222"/>
                      <a:pt x="12653" y="6699"/>
                    </a:cubicBezTo>
                    <a:cubicBezTo>
                      <a:pt x="12367" y="6002"/>
                      <a:pt x="12018" y="5331"/>
                      <a:pt x="11612" y="4697"/>
                    </a:cubicBezTo>
                    <a:cubicBezTo>
                      <a:pt x="10668" y="3207"/>
                      <a:pt x="9522" y="2127"/>
                      <a:pt x="8355" y="1382"/>
                    </a:cubicBezTo>
                    <a:cubicBezTo>
                      <a:pt x="7413" y="785"/>
                      <a:pt x="6454" y="397"/>
                      <a:pt x="5574" y="188"/>
                    </a:cubicBezTo>
                    <a:cubicBezTo>
                      <a:pt x="5023" y="60"/>
                      <a:pt x="4503" y="1"/>
                      <a:pt x="40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2495327" y="1600943"/>
                <a:ext cx="297653" cy="310349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9216" extrusionOk="0">
                    <a:moveTo>
                      <a:pt x="1155" y="0"/>
                    </a:moveTo>
                    <a:cubicBezTo>
                      <a:pt x="883" y="842"/>
                      <a:pt x="467" y="1576"/>
                      <a:pt x="1" y="2201"/>
                    </a:cubicBezTo>
                    <a:cubicBezTo>
                      <a:pt x="1499" y="3077"/>
                      <a:pt x="4780" y="5340"/>
                      <a:pt x="6701" y="9215"/>
                    </a:cubicBezTo>
                    <a:cubicBezTo>
                      <a:pt x="7478" y="8309"/>
                      <a:pt x="8224" y="7258"/>
                      <a:pt x="8839" y="6096"/>
                    </a:cubicBezTo>
                    <a:cubicBezTo>
                      <a:pt x="7596" y="4251"/>
                      <a:pt x="5024" y="1156"/>
                      <a:pt x="1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>
                <a:off x="2537933" y="1461171"/>
                <a:ext cx="313716" cy="185684"/>
              </a:xfrm>
              <a:custGeom>
                <a:avLst/>
                <a:gdLst/>
                <a:ahLst/>
                <a:cxnLst/>
                <a:rect l="l" t="t" r="r" b="b"/>
                <a:pathLst>
                  <a:path w="9316" h="5514" extrusionOk="0">
                    <a:moveTo>
                      <a:pt x="2312" y="0"/>
                    </a:moveTo>
                    <a:cubicBezTo>
                      <a:pt x="1559" y="0"/>
                      <a:pt x="784" y="67"/>
                      <a:pt x="1" y="222"/>
                    </a:cubicBezTo>
                    <a:cubicBezTo>
                      <a:pt x="69" y="564"/>
                      <a:pt x="127" y="933"/>
                      <a:pt x="169" y="1325"/>
                    </a:cubicBezTo>
                    <a:cubicBezTo>
                      <a:pt x="223" y="1832"/>
                      <a:pt x="223" y="2344"/>
                      <a:pt x="169" y="2852"/>
                    </a:cubicBezTo>
                    <a:cubicBezTo>
                      <a:pt x="2206" y="2890"/>
                      <a:pt x="5835" y="3320"/>
                      <a:pt x="9143" y="5514"/>
                    </a:cubicBezTo>
                    <a:cubicBezTo>
                      <a:pt x="9316" y="4223"/>
                      <a:pt x="9270" y="2884"/>
                      <a:pt x="8945" y="1536"/>
                    </a:cubicBezTo>
                    <a:cubicBezTo>
                      <a:pt x="7468" y="866"/>
                      <a:pt x="5033" y="0"/>
                      <a:pt x="2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9"/>
              <p:cNvSpPr/>
              <p:nvPr/>
            </p:nvSpPr>
            <p:spPr>
              <a:xfrm>
                <a:off x="2480744" y="1279568"/>
                <a:ext cx="305702" cy="140930"/>
              </a:xfrm>
              <a:custGeom>
                <a:avLst/>
                <a:gdLst/>
                <a:ahLst/>
                <a:cxnLst/>
                <a:rect l="l" t="t" r="r" b="b"/>
                <a:pathLst>
                  <a:path w="9078" h="4185" extrusionOk="0">
                    <a:moveTo>
                      <a:pt x="5821" y="0"/>
                    </a:moveTo>
                    <a:cubicBezTo>
                      <a:pt x="4279" y="135"/>
                      <a:pt x="2076" y="538"/>
                      <a:pt x="1" y="1641"/>
                    </a:cubicBezTo>
                    <a:cubicBezTo>
                      <a:pt x="422" y="2271"/>
                      <a:pt x="920" y="3069"/>
                      <a:pt x="1314" y="4184"/>
                    </a:cubicBezTo>
                    <a:cubicBezTo>
                      <a:pt x="2790" y="3637"/>
                      <a:pt x="4693" y="3157"/>
                      <a:pt x="6817" y="3157"/>
                    </a:cubicBezTo>
                    <a:cubicBezTo>
                      <a:pt x="7350" y="3157"/>
                      <a:pt x="7896" y="3187"/>
                      <a:pt x="8454" y="3254"/>
                    </a:cubicBezTo>
                    <a:cubicBezTo>
                      <a:pt x="8684" y="3281"/>
                      <a:pt x="8888" y="3302"/>
                      <a:pt x="9078" y="3315"/>
                    </a:cubicBezTo>
                    <a:cubicBezTo>
                      <a:pt x="8135" y="1825"/>
                      <a:pt x="6990" y="745"/>
                      <a:pt x="5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9"/>
              <p:cNvSpPr/>
              <p:nvPr/>
            </p:nvSpPr>
            <p:spPr>
              <a:xfrm>
                <a:off x="2588520" y="1353293"/>
                <a:ext cx="314895" cy="588976"/>
              </a:xfrm>
              <a:custGeom>
                <a:avLst/>
                <a:gdLst/>
                <a:ahLst/>
                <a:cxnLst/>
                <a:rect l="l" t="t" r="r" b="b"/>
                <a:pathLst>
                  <a:path w="9351" h="17490" extrusionOk="0">
                    <a:moveTo>
                      <a:pt x="3298" y="0"/>
                    </a:moveTo>
                    <a:lnTo>
                      <a:pt x="3298" y="0"/>
                    </a:lnTo>
                    <a:cubicBezTo>
                      <a:pt x="7190" y="9760"/>
                      <a:pt x="0" y="16439"/>
                      <a:pt x="0" y="16439"/>
                    </a:cubicBezTo>
                    <a:lnTo>
                      <a:pt x="710" y="17489"/>
                    </a:lnTo>
                    <a:cubicBezTo>
                      <a:pt x="9351" y="7426"/>
                      <a:pt x="3298" y="1"/>
                      <a:pt x="3298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>
                <a:off x="2395432" y="1233022"/>
                <a:ext cx="276674" cy="768497"/>
              </a:xfrm>
              <a:custGeom>
                <a:avLst/>
                <a:gdLst/>
                <a:ahLst/>
                <a:cxnLst/>
                <a:rect l="l" t="t" r="r" b="b"/>
                <a:pathLst>
                  <a:path w="8216" h="22821" extrusionOk="0">
                    <a:moveTo>
                      <a:pt x="4036" y="1"/>
                    </a:moveTo>
                    <a:cubicBezTo>
                      <a:pt x="3057" y="1"/>
                      <a:pt x="2309" y="262"/>
                      <a:pt x="1996" y="696"/>
                    </a:cubicBezTo>
                    <a:cubicBezTo>
                      <a:pt x="1455" y="1455"/>
                      <a:pt x="1887" y="2035"/>
                      <a:pt x="2535" y="3023"/>
                    </a:cubicBezTo>
                    <a:cubicBezTo>
                      <a:pt x="2955" y="3653"/>
                      <a:pt x="3455" y="4451"/>
                      <a:pt x="3849" y="5566"/>
                    </a:cubicBezTo>
                    <a:cubicBezTo>
                      <a:pt x="4009" y="6033"/>
                      <a:pt x="4136" y="6511"/>
                      <a:pt x="4232" y="6996"/>
                    </a:cubicBezTo>
                    <a:cubicBezTo>
                      <a:pt x="4300" y="7338"/>
                      <a:pt x="4358" y="7707"/>
                      <a:pt x="4400" y="8099"/>
                    </a:cubicBezTo>
                    <a:cubicBezTo>
                      <a:pt x="4454" y="8606"/>
                      <a:pt x="4454" y="9118"/>
                      <a:pt x="4400" y="9626"/>
                    </a:cubicBezTo>
                    <a:cubicBezTo>
                      <a:pt x="4348" y="10067"/>
                      <a:pt x="4255" y="10502"/>
                      <a:pt x="4123" y="10924"/>
                    </a:cubicBezTo>
                    <a:cubicBezTo>
                      <a:pt x="3849" y="11768"/>
                      <a:pt x="3433" y="12501"/>
                      <a:pt x="2967" y="13125"/>
                    </a:cubicBezTo>
                    <a:cubicBezTo>
                      <a:pt x="1673" y="14846"/>
                      <a:pt x="1" y="15717"/>
                      <a:pt x="1" y="15717"/>
                    </a:cubicBezTo>
                    <a:lnTo>
                      <a:pt x="6648" y="22820"/>
                    </a:lnTo>
                    <a:cubicBezTo>
                      <a:pt x="7149" y="22507"/>
                      <a:pt x="7678" y="22104"/>
                      <a:pt x="8216" y="21621"/>
                    </a:cubicBezTo>
                    <a:cubicBezTo>
                      <a:pt x="7583" y="19415"/>
                      <a:pt x="6348" y="17385"/>
                      <a:pt x="4667" y="15826"/>
                    </a:cubicBezTo>
                    <a:cubicBezTo>
                      <a:pt x="4423" y="15598"/>
                      <a:pt x="4156" y="15349"/>
                      <a:pt x="4121" y="15022"/>
                    </a:cubicBezTo>
                    <a:cubicBezTo>
                      <a:pt x="4095" y="14736"/>
                      <a:pt x="4255" y="14466"/>
                      <a:pt x="4403" y="14221"/>
                    </a:cubicBezTo>
                    <a:cubicBezTo>
                      <a:pt x="5171" y="12978"/>
                      <a:pt x="5831" y="11642"/>
                      <a:pt x="6089" y="10208"/>
                    </a:cubicBezTo>
                    <a:cubicBezTo>
                      <a:pt x="6466" y="8052"/>
                      <a:pt x="5901" y="5904"/>
                      <a:pt x="5322" y="3841"/>
                    </a:cubicBezTo>
                    <a:cubicBezTo>
                      <a:pt x="4956" y="2536"/>
                      <a:pt x="4594" y="1058"/>
                      <a:pt x="5574" y="188"/>
                    </a:cubicBezTo>
                    <a:cubicBezTo>
                      <a:pt x="5023" y="60"/>
                      <a:pt x="4503" y="1"/>
                      <a:pt x="4036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>
                <a:off x="1637424" y="1991834"/>
                <a:ext cx="200198" cy="101193"/>
              </a:xfrm>
              <a:custGeom>
                <a:avLst/>
                <a:gdLst/>
                <a:ahLst/>
                <a:cxnLst/>
                <a:rect l="l" t="t" r="r" b="b"/>
                <a:pathLst>
                  <a:path w="5945" h="3005" extrusionOk="0">
                    <a:moveTo>
                      <a:pt x="4873" y="0"/>
                    </a:moveTo>
                    <a:cubicBezTo>
                      <a:pt x="4844" y="0"/>
                      <a:pt x="4815" y="2"/>
                      <a:pt x="4786" y="4"/>
                    </a:cubicBezTo>
                    <a:cubicBezTo>
                      <a:pt x="3868" y="81"/>
                      <a:pt x="2144" y="331"/>
                      <a:pt x="602" y="1139"/>
                    </a:cubicBezTo>
                    <a:cubicBezTo>
                      <a:pt x="226" y="1336"/>
                      <a:pt x="1" y="1746"/>
                      <a:pt x="63" y="2166"/>
                    </a:cubicBezTo>
                    <a:cubicBezTo>
                      <a:pt x="64" y="2176"/>
                      <a:pt x="66" y="2187"/>
                      <a:pt x="69" y="2198"/>
                    </a:cubicBezTo>
                    <a:cubicBezTo>
                      <a:pt x="149" y="2682"/>
                      <a:pt x="581" y="3004"/>
                      <a:pt x="1049" y="3004"/>
                    </a:cubicBezTo>
                    <a:cubicBezTo>
                      <a:pt x="1149" y="3004"/>
                      <a:pt x="1251" y="2989"/>
                      <a:pt x="1352" y="2958"/>
                    </a:cubicBezTo>
                    <a:cubicBezTo>
                      <a:pt x="2079" y="2731"/>
                      <a:pt x="3491" y="2339"/>
                      <a:pt x="4990" y="2199"/>
                    </a:cubicBezTo>
                    <a:cubicBezTo>
                      <a:pt x="5524" y="2149"/>
                      <a:pt x="5945" y="1698"/>
                      <a:pt x="5908" y="1164"/>
                    </a:cubicBezTo>
                    <a:cubicBezTo>
                      <a:pt x="5899" y="1010"/>
                      <a:pt x="5871" y="857"/>
                      <a:pt x="5827" y="709"/>
                    </a:cubicBezTo>
                    <a:cubicBezTo>
                      <a:pt x="5699" y="285"/>
                      <a:pt x="5308" y="0"/>
                      <a:pt x="4873" y="0"/>
                    </a:cubicBezTo>
                    <a:close/>
                  </a:path>
                </a:pathLst>
              </a:custGeom>
              <a:solidFill>
                <a:srgbClr val="FFFB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9"/>
              <p:cNvSpPr/>
              <p:nvPr/>
            </p:nvSpPr>
            <p:spPr>
              <a:xfrm>
                <a:off x="2294324" y="2009381"/>
                <a:ext cx="199625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3256" extrusionOk="0">
                    <a:moveTo>
                      <a:pt x="1118" y="0"/>
                    </a:moveTo>
                    <a:cubicBezTo>
                      <a:pt x="708" y="0"/>
                      <a:pt x="332" y="254"/>
                      <a:pt x="184" y="647"/>
                    </a:cubicBezTo>
                    <a:cubicBezTo>
                      <a:pt x="129" y="792"/>
                      <a:pt x="93" y="942"/>
                      <a:pt x="72" y="1096"/>
                    </a:cubicBezTo>
                    <a:cubicBezTo>
                      <a:pt x="0" y="1625"/>
                      <a:pt x="391" y="2104"/>
                      <a:pt x="920" y="2189"/>
                    </a:cubicBezTo>
                    <a:cubicBezTo>
                      <a:pt x="2406" y="2428"/>
                      <a:pt x="3789" y="2911"/>
                      <a:pt x="4501" y="3187"/>
                    </a:cubicBezTo>
                    <a:cubicBezTo>
                      <a:pt x="4621" y="3234"/>
                      <a:pt x="4746" y="3256"/>
                      <a:pt x="4868" y="3256"/>
                    </a:cubicBezTo>
                    <a:cubicBezTo>
                      <a:pt x="5310" y="3256"/>
                      <a:pt x="5724" y="2967"/>
                      <a:pt x="5831" y="2513"/>
                    </a:cubicBezTo>
                    <a:cubicBezTo>
                      <a:pt x="5834" y="2502"/>
                      <a:pt x="5836" y="2492"/>
                      <a:pt x="5839" y="2481"/>
                    </a:cubicBezTo>
                    <a:cubicBezTo>
                      <a:pt x="5928" y="2066"/>
                      <a:pt x="5731" y="1642"/>
                      <a:pt x="5369" y="1421"/>
                    </a:cubicBezTo>
                    <a:cubicBezTo>
                      <a:pt x="3883" y="515"/>
                      <a:pt x="2180" y="151"/>
                      <a:pt x="1270" y="12"/>
                    </a:cubicBezTo>
                    <a:cubicBezTo>
                      <a:pt x="1219" y="4"/>
                      <a:pt x="1169" y="0"/>
                      <a:pt x="1118" y="0"/>
                    </a:cubicBezTo>
                    <a:close/>
                  </a:path>
                </a:pathLst>
              </a:custGeom>
              <a:solidFill>
                <a:srgbClr val="FFFB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9"/>
              <p:cNvSpPr/>
              <p:nvPr/>
            </p:nvSpPr>
            <p:spPr>
              <a:xfrm>
                <a:off x="2113562" y="1856743"/>
                <a:ext cx="63881" cy="78564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2333" extrusionOk="0">
                    <a:moveTo>
                      <a:pt x="126" y="1"/>
                    </a:moveTo>
                    <a:cubicBezTo>
                      <a:pt x="96" y="98"/>
                      <a:pt x="71" y="198"/>
                      <a:pt x="55" y="298"/>
                    </a:cubicBezTo>
                    <a:cubicBezTo>
                      <a:pt x="37" y="399"/>
                      <a:pt x="23" y="499"/>
                      <a:pt x="14" y="601"/>
                    </a:cubicBezTo>
                    <a:cubicBezTo>
                      <a:pt x="5" y="704"/>
                      <a:pt x="0" y="805"/>
                      <a:pt x="0" y="908"/>
                    </a:cubicBezTo>
                    <a:cubicBezTo>
                      <a:pt x="0" y="1011"/>
                      <a:pt x="5" y="1116"/>
                      <a:pt x="15" y="1219"/>
                    </a:cubicBezTo>
                    <a:cubicBezTo>
                      <a:pt x="26" y="1325"/>
                      <a:pt x="43" y="1431"/>
                      <a:pt x="67" y="1535"/>
                    </a:cubicBezTo>
                    <a:cubicBezTo>
                      <a:pt x="93" y="1646"/>
                      <a:pt x="130" y="1753"/>
                      <a:pt x="179" y="1856"/>
                    </a:cubicBezTo>
                    <a:cubicBezTo>
                      <a:pt x="205" y="1912"/>
                      <a:pt x="236" y="1967"/>
                      <a:pt x="273" y="2019"/>
                    </a:cubicBezTo>
                    <a:cubicBezTo>
                      <a:pt x="312" y="2075"/>
                      <a:pt x="359" y="2126"/>
                      <a:pt x="412" y="2172"/>
                    </a:cubicBezTo>
                    <a:cubicBezTo>
                      <a:pt x="470" y="2222"/>
                      <a:pt x="536" y="2261"/>
                      <a:pt x="609" y="2290"/>
                    </a:cubicBezTo>
                    <a:cubicBezTo>
                      <a:pt x="629" y="2297"/>
                      <a:pt x="647" y="2303"/>
                      <a:pt x="667" y="2309"/>
                    </a:cubicBezTo>
                    <a:cubicBezTo>
                      <a:pt x="686" y="2314"/>
                      <a:pt x="706" y="2318"/>
                      <a:pt x="726" y="2323"/>
                    </a:cubicBezTo>
                    <a:cubicBezTo>
                      <a:pt x="747" y="2326"/>
                      <a:pt x="768" y="2329"/>
                      <a:pt x="789" y="2331"/>
                    </a:cubicBezTo>
                    <a:cubicBezTo>
                      <a:pt x="802" y="2332"/>
                      <a:pt x="812" y="2332"/>
                      <a:pt x="823" y="2332"/>
                    </a:cubicBezTo>
                    <a:lnTo>
                      <a:pt x="856" y="2332"/>
                    </a:lnTo>
                    <a:cubicBezTo>
                      <a:pt x="939" y="2328"/>
                      <a:pt x="1023" y="2306"/>
                      <a:pt x="1097" y="2268"/>
                    </a:cubicBezTo>
                    <a:cubicBezTo>
                      <a:pt x="1162" y="2235"/>
                      <a:pt x="1221" y="2194"/>
                      <a:pt x="1274" y="2144"/>
                    </a:cubicBezTo>
                    <a:cubicBezTo>
                      <a:pt x="1362" y="2061"/>
                      <a:pt x="1438" y="1965"/>
                      <a:pt x="1498" y="1861"/>
                    </a:cubicBezTo>
                    <a:cubicBezTo>
                      <a:pt x="1529" y="1812"/>
                      <a:pt x="1554" y="1764"/>
                      <a:pt x="1577" y="1714"/>
                    </a:cubicBezTo>
                    <a:cubicBezTo>
                      <a:pt x="1601" y="1666"/>
                      <a:pt x="1623" y="1617"/>
                      <a:pt x="1644" y="1567"/>
                    </a:cubicBezTo>
                    <a:cubicBezTo>
                      <a:pt x="1683" y="1470"/>
                      <a:pt x="1717" y="1372"/>
                      <a:pt x="1745" y="1270"/>
                    </a:cubicBezTo>
                    <a:cubicBezTo>
                      <a:pt x="1774" y="1172"/>
                      <a:pt x="1798" y="1072"/>
                      <a:pt x="1818" y="972"/>
                    </a:cubicBezTo>
                    <a:cubicBezTo>
                      <a:pt x="1827" y="920"/>
                      <a:pt x="1838" y="870"/>
                      <a:pt x="1845" y="820"/>
                    </a:cubicBezTo>
                    <a:cubicBezTo>
                      <a:pt x="1853" y="769"/>
                      <a:pt x="1860" y="719"/>
                      <a:pt x="1866" y="669"/>
                    </a:cubicBezTo>
                    <a:cubicBezTo>
                      <a:pt x="1879" y="569"/>
                      <a:pt x="1888" y="467"/>
                      <a:pt x="1891" y="366"/>
                    </a:cubicBezTo>
                    <a:cubicBezTo>
                      <a:pt x="1897" y="263"/>
                      <a:pt x="1895" y="161"/>
                      <a:pt x="1888" y="60"/>
                    </a:cubicBezTo>
                    <a:cubicBezTo>
                      <a:pt x="1841" y="151"/>
                      <a:pt x="1797" y="242"/>
                      <a:pt x="1753" y="331"/>
                    </a:cubicBezTo>
                    <a:lnTo>
                      <a:pt x="1626" y="601"/>
                    </a:lnTo>
                    <a:cubicBezTo>
                      <a:pt x="1585" y="690"/>
                      <a:pt x="1542" y="778"/>
                      <a:pt x="1500" y="866"/>
                    </a:cubicBezTo>
                    <a:cubicBezTo>
                      <a:pt x="1457" y="954"/>
                      <a:pt x="1415" y="1040"/>
                      <a:pt x="1373" y="1125"/>
                    </a:cubicBezTo>
                    <a:cubicBezTo>
                      <a:pt x="1285" y="1293"/>
                      <a:pt x="1195" y="1458"/>
                      <a:pt x="1094" y="1596"/>
                    </a:cubicBezTo>
                    <a:cubicBezTo>
                      <a:pt x="1050" y="1658"/>
                      <a:pt x="998" y="1716"/>
                      <a:pt x="941" y="1767"/>
                    </a:cubicBezTo>
                    <a:cubicBezTo>
                      <a:pt x="921" y="1784"/>
                      <a:pt x="898" y="1799"/>
                      <a:pt x="874" y="1811"/>
                    </a:cubicBezTo>
                    <a:cubicBezTo>
                      <a:pt x="861" y="1817"/>
                      <a:pt x="847" y="1822"/>
                      <a:pt x="832" y="1822"/>
                    </a:cubicBezTo>
                    <a:lnTo>
                      <a:pt x="814" y="1822"/>
                    </a:lnTo>
                    <a:cubicBezTo>
                      <a:pt x="811" y="1822"/>
                      <a:pt x="806" y="1820"/>
                      <a:pt x="802" y="1820"/>
                    </a:cubicBezTo>
                    <a:cubicBezTo>
                      <a:pt x="797" y="1819"/>
                      <a:pt x="792" y="1816"/>
                      <a:pt x="788" y="1816"/>
                    </a:cubicBezTo>
                    <a:cubicBezTo>
                      <a:pt x="768" y="1808"/>
                      <a:pt x="749" y="1797"/>
                      <a:pt x="732" y="1784"/>
                    </a:cubicBezTo>
                    <a:cubicBezTo>
                      <a:pt x="680" y="1741"/>
                      <a:pt x="638" y="1690"/>
                      <a:pt x="605" y="1632"/>
                    </a:cubicBezTo>
                    <a:cubicBezTo>
                      <a:pt x="562" y="1560"/>
                      <a:pt x="526" y="1484"/>
                      <a:pt x="496" y="1403"/>
                    </a:cubicBezTo>
                    <a:cubicBezTo>
                      <a:pt x="464" y="1322"/>
                      <a:pt x="433" y="1234"/>
                      <a:pt x="408" y="1144"/>
                    </a:cubicBezTo>
                    <a:cubicBezTo>
                      <a:pt x="380" y="1055"/>
                      <a:pt x="355" y="963"/>
                      <a:pt x="332" y="869"/>
                    </a:cubicBezTo>
                    <a:cubicBezTo>
                      <a:pt x="308" y="775"/>
                      <a:pt x="285" y="681"/>
                      <a:pt x="264" y="585"/>
                    </a:cubicBezTo>
                    <a:lnTo>
                      <a:pt x="196" y="296"/>
                    </a:lnTo>
                    <a:cubicBezTo>
                      <a:pt x="174" y="199"/>
                      <a:pt x="152" y="101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32" name="Google Shape;332;p39"/>
              <p:cNvGrpSpPr/>
              <p:nvPr/>
            </p:nvGrpSpPr>
            <p:grpSpPr>
              <a:xfrm>
                <a:off x="1083031" y="1415871"/>
                <a:ext cx="2018400" cy="3150566"/>
                <a:chOff x="1073506" y="1415871"/>
                <a:chExt cx="2018400" cy="3150566"/>
              </a:xfrm>
            </p:grpSpPr>
            <p:grpSp>
              <p:nvGrpSpPr>
                <p:cNvPr id="333" name="Google Shape;333;p39"/>
                <p:cNvGrpSpPr/>
                <p:nvPr/>
              </p:nvGrpSpPr>
              <p:grpSpPr>
                <a:xfrm rot="-557707">
                  <a:off x="1672379" y="3034280"/>
                  <a:ext cx="651219" cy="617977"/>
                  <a:chOff x="6399350" y="1909750"/>
                  <a:chExt cx="713600" cy="677100"/>
                </a:xfrm>
              </p:grpSpPr>
              <p:sp>
                <p:nvSpPr>
                  <p:cNvPr id="334" name="Google Shape;334;p39"/>
                  <p:cNvSpPr/>
                  <p:nvPr/>
                </p:nvSpPr>
                <p:spPr>
                  <a:xfrm>
                    <a:off x="6432400" y="1909750"/>
                    <a:ext cx="117925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7" h="5026" extrusionOk="0">
                        <a:moveTo>
                          <a:pt x="508" y="1"/>
                        </a:moveTo>
                        <a:cubicBezTo>
                          <a:pt x="268" y="1"/>
                          <a:pt x="36" y="184"/>
                          <a:pt x="29" y="467"/>
                        </a:cubicBezTo>
                        <a:cubicBezTo>
                          <a:pt x="0" y="1527"/>
                          <a:pt x="240" y="3242"/>
                          <a:pt x="1665" y="5025"/>
                        </a:cubicBezTo>
                        <a:lnTo>
                          <a:pt x="4717" y="2584"/>
                        </a:lnTo>
                        <a:cubicBezTo>
                          <a:pt x="4717" y="2584"/>
                          <a:pt x="2753" y="2111"/>
                          <a:pt x="848" y="148"/>
                        </a:cubicBezTo>
                        <a:cubicBezTo>
                          <a:pt x="751" y="46"/>
                          <a:pt x="628" y="1"/>
                          <a:pt x="5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" name="Google Shape;335;p39"/>
                  <p:cNvSpPr/>
                  <p:nvPr/>
                </p:nvSpPr>
                <p:spPr>
                  <a:xfrm>
                    <a:off x="64380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0" y="1"/>
                        </a:moveTo>
                        <a:cubicBezTo>
                          <a:pt x="214" y="857"/>
                          <a:pt x="634" y="1835"/>
                          <a:pt x="1438" y="2841"/>
                        </a:cubicBezTo>
                        <a:lnTo>
                          <a:pt x="4490" y="402"/>
                        </a:lnTo>
                        <a:cubicBezTo>
                          <a:pt x="4490" y="402"/>
                          <a:pt x="4344" y="365"/>
                          <a:pt x="4099" y="276"/>
                        </a:cubicBezTo>
                        <a:cubicBezTo>
                          <a:pt x="3532" y="668"/>
                          <a:pt x="2877" y="861"/>
                          <a:pt x="2225" y="861"/>
                        </a:cubicBezTo>
                        <a:cubicBezTo>
                          <a:pt x="1424" y="861"/>
                          <a:pt x="626" y="57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" name="Google Shape;336;p39"/>
                  <p:cNvSpPr/>
                  <p:nvPr/>
                </p:nvSpPr>
                <p:spPr>
                  <a:xfrm>
                    <a:off x="6962775" y="1909750"/>
                    <a:ext cx="118000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5026" extrusionOk="0">
                        <a:moveTo>
                          <a:pt x="4210" y="1"/>
                        </a:moveTo>
                        <a:cubicBezTo>
                          <a:pt x="4090" y="1"/>
                          <a:pt x="3968" y="46"/>
                          <a:pt x="3871" y="148"/>
                        </a:cubicBezTo>
                        <a:cubicBezTo>
                          <a:pt x="1963" y="2111"/>
                          <a:pt x="0" y="2584"/>
                          <a:pt x="0" y="2584"/>
                        </a:cubicBezTo>
                        <a:lnTo>
                          <a:pt x="3055" y="5025"/>
                        </a:lnTo>
                        <a:cubicBezTo>
                          <a:pt x="4479" y="3242"/>
                          <a:pt x="4719" y="1527"/>
                          <a:pt x="4690" y="467"/>
                        </a:cubicBezTo>
                        <a:cubicBezTo>
                          <a:pt x="4683" y="184"/>
                          <a:pt x="4450" y="1"/>
                          <a:pt x="42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7" name="Google Shape;337;p39"/>
                  <p:cNvSpPr/>
                  <p:nvPr/>
                </p:nvSpPr>
                <p:spPr>
                  <a:xfrm>
                    <a:off x="69627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4489" y="1"/>
                        </a:moveTo>
                        <a:lnTo>
                          <a:pt x="4489" y="1"/>
                        </a:lnTo>
                        <a:cubicBezTo>
                          <a:pt x="3865" y="570"/>
                          <a:pt x="3068" y="861"/>
                          <a:pt x="2268" y="861"/>
                        </a:cubicBezTo>
                        <a:cubicBezTo>
                          <a:pt x="1616" y="861"/>
                          <a:pt x="961" y="668"/>
                          <a:pt x="394" y="276"/>
                        </a:cubicBezTo>
                        <a:cubicBezTo>
                          <a:pt x="148" y="365"/>
                          <a:pt x="0" y="402"/>
                          <a:pt x="0" y="402"/>
                        </a:cubicBezTo>
                        <a:lnTo>
                          <a:pt x="3055" y="2841"/>
                        </a:lnTo>
                        <a:cubicBezTo>
                          <a:pt x="3858" y="1835"/>
                          <a:pt x="4275" y="857"/>
                          <a:pt x="448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8" name="Google Shape;338;p39"/>
                  <p:cNvSpPr/>
                  <p:nvPr/>
                </p:nvSpPr>
                <p:spPr>
                  <a:xfrm>
                    <a:off x="6399350" y="1928750"/>
                    <a:ext cx="713600" cy="658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44" h="26324" extrusionOk="0">
                        <a:moveTo>
                          <a:pt x="23017" y="1"/>
                        </a:moveTo>
                        <a:cubicBezTo>
                          <a:pt x="22701" y="1"/>
                          <a:pt x="22389" y="64"/>
                          <a:pt x="22099" y="186"/>
                        </a:cubicBezTo>
                        <a:cubicBezTo>
                          <a:pt x="21800" y="310"/>
                          <a:pt x="21533" y="492"/>
                          <a:pt x="21306" y="719"/>
                        </a:cubicBezTo>
                        <a:cubicBezTo>
                          <a:pt x="21068" y="957"/>
                          <a:pt x="20880" y="1240"/>
                          <a:pt x="20748" y="1549"/>
                        </a:cubicBezTo>
                        <a:lnTo>
                          <a:pt x="14771" y="16259"/>
                        </a:lnTo>
                        <a:lnTo>
                          <a:pt x="14420" y="17125"/>
                        </a:lnTo>
                        <a:lnTo>
                          <a:pt x="14211" y="16610"/>
                        </a:lnTo>
                        <a:lnTo>
                          <a:pt x="8057" y="1549"/>
                        </a:lnTo>
                        <a:cubicBezTo>
                          <a:pt x="7912" y="1235"/>
                          <a:pt x="7714" y="952"/>
                          <a:pt x="7468" y="711"/>
                        </a:cubicBezTo>
                        <a:cubicBezTo>
                          <a:pt x="7230" y="487"/>
                          <a:pt x="6953" y="310"/>
                          <a:pt x="6654" y="186"/>
                        </a:cubicBezTo>
                        <a:cubicBezTo>
                          <a:pt x="6353" y="61"/>
                          <a:pt x="6031" y="1"/>
                          <a:pt x="5703" y="1"/>
                        </a:cubicBezTo>
                        <a:cubicBezTo>
                          <a:pt x="4950" y="1"/>
                          <a:pt x="4231" y="323"/>
                          <a:pt x="3727" y="886"/>
                        </a:cubicBezTo>
                        <a:cubicBezTo>
                          <a:pt x="3550" y="1076"/>
                          <a:pt x="3402" y="1293"/>
                          <a:pt x="3283" y="1525"/>
                        </a:cubicBezTo>
                        <a:cubicBezTo>
                          <a:pt x="3166" y="1763"/>
                          <a:pt x="3092" y="2022"/>
                          <a:pt x="3066" y="2289"/>
                        </a:cubicBezTo>
                        <a:lnTo>
                          <a:pt x="989" y="16859"/>
                        </a:lnTo>
                        <a:lnTo>
                          <a:pt x="56" y="23414"/>
                        </a:lnTo>
                        <a:cubicBezTo>
                          <a:pt x="1" y="23773"/>
                          <a:pt x="17" y="24109"/>
                          <a:pt x="109" y="24426"/>
                        </a:cubicBezTo>
                        <a:cubicBezTo>
                          <a:pt x="194" y="24738"/>
                          <a:pt x="339" y="25034"/>
                          <a:pt x="532" y="25293"/>
                        </a:cubicBezTo>
                        <a:cubicBezTo>
                          <a:pt x="728" y="25554"/>
                          <a:pt x="971" y="25776"/>
                          <a:pt x="1253" y="25940"/>
                        </a:cubicBezTo>
                        <a:cubicBezTo>
                          <a:pt x="1552" y="26115"/>
                          <a:pt x="1880" y="26231"/>
                          <a:pt x="2223" y="26281"/>
                        </a:cubicBezTo>
                        <a:cubicBezTo>
                          <a:pt x="2332" y="26294"/>
                          <a:pt x="2442" y="26300"/>
                          <a:pt x="2552" y="26300"/>
                        </a:cubicBezTo>
                        <a:cubicBezTo>
                          <a:pt x="2780" y="26300"/>
                          <a:pt x="3007" y="26273"/>
                          <a:pt x="3230" y="26218"/>
                        </a:cubicBezTo>
                        <a:cubicBezTo>
                          <a:pt x="3550" y="26141"/>
                          <a:pt x="3851" y="26001"/>
                          <a:pt x="4118" y="25805"/>
                        </a:cubicBezTo>
                        <a:cubicBezTo>
                          <a:pt x="4379" y="25615"/>
                          <a:pt x="4599" y="25372"/>
                          <a:pt x="4765" y="25092"/>
                        </a:cubicBezTo>
                        <a:cubicBezTo>
                          <a:pt x="4942" y="24801"/>
                          <a:pt x="5058" y="24474"/>
                          <a:pt x="5106" y="24135"/>
                        </a:cubicBezTo>
                        <a:lnTo>
                          <a:pt x="6041" y="17543"/>
                        </a:lnTo>
                        <a:lnTo>
                          <a:pt x="6818" y="12060"/>
                        </a:lnTo>
                        <a:lnTo>
                          <a:pt x="8816" y="16943"/>
                        </a:lnTo>
                        <a:lnTo>
                          <a:pt x="12010" y="24754"/>
                        </a:lnTo>
                        <a:cubicBezTo>
                          <a:pt x="12148" y="25081"/>
                          <a:pt x="12348" y="25380"/>
                          <a:pt x="12599" y="25631"/>
                        </a:cubicBezTo>
                        <a:cubicBezTo>
                          <a:pt x="12832" y="25869"/>
                          <a:pt x="13117" y="26051"/>
                          <a:pt x="13432" y="26157"/>
                        </a:cubicBezTo>
                        <a:lnTo>
                          <a:pt x="13577" y="26220"/>
                        </a:lnTo>
                        <a:lnTo>
                          <a:pt x="13744" y="26260"/>
                        </a:lnTo>
                        <a:cubicBezTo>
                          <a:pt x="13747" y="26259"/>
                          <a:pt x="13751" y="26259"/>
                          <a:pt x="13754" y="26259"/>
                        </a:cubicBezTo>
                        <a:cubicBezTo>
                          <a:pt x="13771" y="26259"/>
                          <a:pt x="13786" y="26264"/>
                          <a:pt x="13802" y="26273"/>
                        </a:cubicBezTo>
                        <a:cubicBezTo>
                          <a:pt x="13823" y="26281"/>
                          <a:pt x="13844" y="26284"/>
                          <a:pt x="13865" y="26284"/>
                        </a:cubicBezTo>
                        <a:cubicBezTo>
                          <a:pt x="13907" y="26295"/>
                          <a:pt x="13950" y="26303"/>
                          <a:pt x="13992" y="26303"/>
                        </a:cubicBezTo>
                        <a:cubicBezTo>
                          <a:pt x="13998" y="26303"/>
                          <a:pt x="14004" y="26303"/>
                          <a:pt x="14010" y="26302"/>
                        </a:cubicBezTo>
                        <a:cubicBezTo>
                          <a:pt x="14050" y="26315"/>
                          <a:pt x="14092" y="26323"/>
                          <a:pt x="14132" y="26323"/>
                        </a:cubicBezTo>
                        <a:lnTo>
                          <a:pt x="14629" y="26323"/>
                        </a:lnTo>
                        <a:lnTo>
                          <a:pt x="14687" y="26302"/>
                        </a:lnTo>
                        <a:cubicBezTo>
                          <a:pt x="15593" y="26189"/>
                          <a:pt x="16373" y="25597"/>
                          <a:pt x="16727" y="24754"/>
                        </a:cubicBezTo>
                        <a:lnTo>
                          <a:pt x="18671" y="19995"/>
                        </a:lnTo>
                        <a:lnTo>
                          <a:pt x="18830" y="19599"/>
                        </a:lnTo>
                        <a:lnTo>
                          <a:pt x="20185" y="16277"/>
                        </a:lnTo>
                        <a:lnTo>
                          <a:pt x="21842" y="12221"/>
                        </a:lnTo>
                        <a:lnTo>
                          <a:pt x="22381" y="16317"/>
                        </a:lnTo>
                        <a:lnTo>
                          <a:pt x="23409" y="24112"/>
                        </a:lnTo>
                        <a:cubicBezTo>
                          <a:pt x="23443" y="24455"/>
                          <a:pt x="23552" y="24785"/>
                          <a:pt x="23726" y="25081"/>
                        </a:cubicBezTo>
                        <a:cubicBezTo>
                          <a:pt x="23893" y="25364"/>
                          <a:pt x="24115" y="25607"/>
                          <a:pt x="24379" y="25803"/>
                        </a:cubicBezTo>
                        <a:cubicBezTo>
                          <a:pt x="24640" y="25998"/>
                          <a:pt x="24936" y="26144"/>
                          <a:pt x="25253" y="26226"/>
                        </a:cubicBezTo>
                        <a:cubicBezTo>
                          <a:pt x="25480" y="26287"/>
                          <a:pt x="25712" y="26318"/>
                          <a:pt x="25943" y="26318"/>
                        </a:cubicBezTo>
                        <a:cubicBezTo>
                          <a:pt x="26384" y="26318"/>
                          <a:pt x="26821" y="26206"/>
                          <a:pt x="27211" y="25988"/>
                        </a:cubicBezTo>
                        <a:cubicBezTo>
                          <a:pt x="27502" y="25829"/>
                          <a:pt x="27756" y="25618"/>
                          <a:pt x="27962" y="25359"/>
                        </a:cubicBezTo>
                        <a:cubicBezTo>
                          <a:pt x="28168" y="25105"/>
                          <a:pt x="28321" y="24812"/>
                          <a:pt x="28416" y="24497"/>
                        </a:cubicBezTo>
                        <a:cubicBezTo>
                          <a:pt x="28514" y="24167"/>
                          <a:pt x="28543" y="23818"/>
                          <a:pt x="28498" y="23475"/>
                        </a:cubicBezTo>
                        <a:lnTo>
                          <a:pt x="27563" y="16346"/>
                        </a:lnTo>
                        <a:lnTo>
                          <a:pt x="25718" y="2307"/>
                        </a:lnTo>
                        <a:cubicBezTo>
                          <a:pt x="25666" y="1943"/>
                          <a:pt x="25541" y="1594"/>
                          <a:pt x="25349" y="1279"/>
                        </a:cubicBezTo>
                        <a:cubicBezTo>
                          <a:pt x="25158" y="984"/>
                          <a:pt x="24913" y="730"/>
                          <a:pt x="24622" y="534"/>
                        </a:cubicBezTo>
                        <a:cubicBezTo>
                          <a:pt x="24429" y="408"/>
                          <a:pt x="24231" y="289"/>
                          <a:pt x="24027" y="186"/>
                        </a:cubicBezTo>
                        <a:cubicBezTo>
                          <a:pt x="23710" y="64"/>
                          <a:pt x="23375" y="3"/>
                          <a:pt x="23037" y="1"/>
                        </a:cubicBezTo>
                        <a:cubicBezTo>
                          <a:pt x="23030" y="1"/>
                          <a:pt x="23024" y="1"/>
                          <a:pt x="2301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" name="Google Shape;339;p39"/>
                  <p:cNvSpPr/>
                  <p:nvPr/>
                </p:nvSpPr>
                <p:spPr>
                  <a:xfrm>
                    <a:off x="6399350" y="2335200"/>
                    <a:ext cx="150975" cy="25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39" h="10040" extrusionOk="0">
                        <a:moveTo>
                          <a:pt x="1695" y="1"/>
                        </a:moveTo>
                        <a:cubicBezTo>
                          <a:pt x="1354" y="1"/>
                          <a:pt x="1140" y="204"/>
                          <a:pt x="989" y="598"/>
                        </a:cubicBezTo>
                        <a:lnTo>
                          <a:pt x="54" y="7153"/>
                        </a:lnTo>
                        <a:cubicBezTo>
                          <a:pt x="1" y="7513"/>
                          <a:pt x="14" y="7848"/>
                          <a:pt x="107" y="8165"/>
                        </a:cubicBezTo>
                        <a:cubicBezTo>
                          <a:pt x="194" y="8477"/>
                          <a:pt x="336" y="8773"/>
                          <a:pt x="532" y="9032"/>
                        </a:cubicBezTo>
                        <a:cubicBezTo>
                          <a:pt x="725" y="9294"/>
                          <a:pt x="971" y="9516"/>
                          <a:pt x="1253" y="9680"/>
                        </a:cubicBezTo>
                        <a:cubicBezTo>
                          <a:pt x="1549" y="9854"/>
                          <a:pt x="1880" y="9970"/>
                          <a:pt x="2220" y="10020"/>
                        </a:cubicBezTo>
                        <a:cubicBezTo>
                          <a:pt x="2331" y="10033"/>
                          <a:pt x="2441" y="10040"/>
                          <a:pt x="2552" y="10040"/>
                        </a:cubicBezTo>
                        <a:cubicBezTo>
                          <a:pt x="2780" y="10040"/>
                          <a:pt x="3007" y="10012"/>
                          <a:pt x="3230" y="9957"/>
                        </a:cubicBezTo>
                        <a:cubicBezTo>
                          <a:pt x="3550" y="9880"/>
                          <a:pt x="3851" y="9740"/>
                          <a:pt x="4115" y="9545"/>
                        </a:cubicBezTo>
                        <a:cubicBezTo>
                          <a:pt x="4377" y="9355"/>
                          <a:pt x="4599" y="9111"/>
                          <a:pt x="4762" y="8834"/>
                        </a:cubicBezTo>
                        <a:cubicBezTo>
                          <a:pt x="4942" y="8541"/>
                          <a:pt x="5058" y="8216"/>
                          <a:pt x="5103" y="7875"/>
                        </a:cubicBezTo>
                        <a:lnTo>
                          <a:pt x="6039" y="1282"/>
                        </a:lnTo>
                        <a:lnTo>
                          <a:pt x="6039" y="1282"/>
                        </a:lnTo>
                        <a:cubicBezTo>
                          <a:pt x="5951" y="1705"/>
                          <a:pt x="5883" y="2236"/>
                          <a:pt x="5795" y="2860"/>
                        </a:cubicBezTo>
                        <a:cubicBezTo>
                          <a:pt x="5748" y="3216"/>
                          <a:pt x="5690" y="3652"/>
                          <a:pt x="5626" y="4041"/>
                        </a:cubicBezTo>
                        <a:cubicBezTo>
                          <a:pt x="5558" y="3650"/>
                          <a:pt x="5500" y="3214"/>
                          <a:pt x="5449" y="2857"/>
                        </a:cubicBezTo>
                        <a:cubicBezTo>
                          <a:pt x="5206" y="1018"/>
                          <a:pt x="5069" y="1"/>
                          <a:pt x="4316" y="1"/>
                        </a:cubicBezTo>
                        <a:cubicBezTo>
                          <a:pt x="3560" y="1"/>
                          <a:pt x="3425" y="1018"/>
                          <a:pt x="3177" y="2857"/>
                        </a:cubicBezTo>
                        <a:cubicBezTo>
                          <a:pt x="3132" y="3214"/>
                          <a:pt x="3069" y="3652"/>
                          <a:pt x="3005" y="4041"/>
                        </a:cubicBezTo>
                        <a:cubicBezTo>
                          <a:pt x="2936" y="3650"/>
                          <a:pt x="2878" y="3214"/>
                          <a:pt x="2831" y="2857"/>
                        </a:cubicBezTo>
                        <a:cubicBezTo>
                          <a:pt x="2588" y="1018"/>
                          <a:pt x="2445" y="1"/>
                          <a:pt x="16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39"/>
                  <p:cNvSpPr/>
                  <p:nvPr/>
                </p:nvSpPr>
                <p:spPr>
                  <a:xfrm>
                    <a:off x="6619725" y="2335200"/>
                    <a:ext cx="246425" cy="25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7" h="10063" extrusionOk="0">
                        <a:moveTo>
                          <a:pt x="740" y="1"/>
                        </a:moveTo>
                        <a:cubicBezTo>
                          <a:pt x="376" y="1"/>
                          <a:pt x="162" y="236"/>
                          <a:pt x="1" y="682"/>
                        </a:cubicBezTo>
                        <a:lnTo>
                          <a:pt x="3195" y="8493"/>
                        </a:lnTo>
                        <a:cubicBezTo>
                          <a:pt x="3333" y="8821"/>
                          <a:pt x="3533" y="9119"/>
                          <a:pt x="3784" y="9370"/>
                        </a:cubicBezTo>
                        <a:cubicBezTo>
                          <a:pt x="4017" y="9608"/>
                          <a:pt x="4302" y="9790"/>
                          <a:pt x="4617" y="9896"/>
                        </a:cubicBezTo>
                        <a:lnTo>
                          <a:pt x="4762" y="9960"/>
                        </a:lnTo>
                        <a:lnTo>
                          <a:pt x="4929" y="9999"/>
                        </a:lnTo>
                        <a:cubicBezTo>
                          <a:pt x="4932" y="9999"/>
                          <a:pt x="4936" y="9999"/>
                          <a:pt x="4939" y="9999"/>
                        </a:cubicBezTo>
                        <a:cubicBezTo>
                          <a:pt x="4957" y="9999"/>
                          <a:pt x="4974" y="10004"/>
                          <a:pt x="4987" y="10012"/>
                        </a:cubicBezTo>
                        <a:cubicBezTo>
                          <a:pt x="5008" y="10020"/>
                          <a:pt x="5029" y="10023"/>
                          <a:pt x="5050" y="10023"/>
                        </a:cubicBezTo>
                        <a:cubicBezTo>
                          <a:pt x="5092" y="10035"/>
                          <a:pt x="5135" y="10042"/>
                          <a:pt x="5177" y="10042"/>
                        </a:cubicBezTo>
                        <a:cubicBezTo>
                          <a:pt x="5183" y="10042"/>
                          <a:pt x="5189" y="10042"/>
                          <a:pt x="5195" y="10042"/>
                        </a:cubicBezTo>
                        <a:cubicBezTo>
                          <a:pt x="5235" y="10055"/>
                          <a:pt x="5277" y="10063"/>
                          <a:pt x="5317" y="10063"/>
                        </a:cubicBezTo>
                        <a:lnTo>
                          <a:pt x="5814" y="10063"/>
                        </a:lnTo>
                        <a:lnTo>
                          <a:pt x="5872" y="10042"/>
                        </a:lnTo>
                        <a:cubicBezTo>
                          <a:pt x="6778" y="9928"/>
                          <a:pt x="7558" y="9336"/>
                          <a:pt x="7912" y="8493"/>
                        </a:cubicBezTo>
                        <a:lnTo>
                          <a:pt x="9856" y="3737"/>
                        </a:lnTo>
                        <a:cubicBezTo>
                          <a:pt x="9812" y="3433"/>
                          <a:pt x="9769" y="3124"/>
                          <a:pt x="9735" y="2860"/>
                        </a:cubicBezTo>
                        <a:cubicBezTo>
                          <a:pt x="9487" y="1018"/>
                          <a:pt x="9352" y="1"/>
                          <a:pt x="8601" y="1"/>
                        </a:cubicBezTo>
                        <a:cubicBezTo>
                          <a:pt x="7846" y="1"/>
                          <a:pt x="7708" y="1018"/>
                          <a:pt x="7463" y="2860"/>
                        </a:cubicBezTo>
                        <a:cubicBezTo>
                          <a:pt x="7412" y="3216"/>
                          <a:pt x="7354" y="3652"/>
                          <a:pt x="7291" y="4043"/>
                        </a:cubicBezTo>
                        <a:cubicBezTo>
                          <a:pt x="7222" y="3652"/>
                          <a:pt x="7164" y="3216"/>
                          <a:pt x="7116" y="2860"/>
                        </a:cubicBezTo>
                        <a:cubicBezTo>
                          <a:pt x="6873" y="1018"/>
                          <a:pt x="6736" y="1"/>
                          <a:pt x="5980" y="1"/>
                        </a:cubicBezTo>
                        <a:lnTo>
                          <a:pt x="5956" y="1"/>
                        </a:lnTo>
                        <a:lnTo>
                          <a:pt x="5605" y="867"/>
                        </a:lnTo>
                        <a:lnTo>
                          <a:pt x="5396" y="352"/>
                        </a:lnTo>
                        <a:cubicBezTo>
                          <a:pt x="5119" y="796"/>
                          <a:pt x="5005" y="1652"/>
                          <a:pt x="4841" y="2860"/>
                        </a:cubicBezTo>
                        <a:cubicBezTo>
                          <a:pt x="4796" y="3216"/>
                          <a:pt x="4733" y="3652"/>
                          <a:pt x="4670" y="4043"/>
                        </a:cubicBezTo>
                        <a:cubicBezTo>
                          <a:pt x="4604" y="3652"/>
                          <a:pt x="4545" y="3216"/>
                          <a:pt x="4500" y="2860"/>
                        </a:cubicBezTo>
                        <a:cubicBezTo>
                          <a:pt x="4252" y="1018"/>
                          <a:pt x="4115" y="1"/>
                          <a:pt x="3362" y="1"/>
                        </a:cubicBezTo>
                        <a:cubicBezTo>
                          <a:pt x="2606" y="1"/>
                          <a:pt x="2471" y="1018"/>
                          <a:pt x="2220" y="2860"/>
                        </a:cubicBezTo>
                        <a:cubicBezTo>
                          <a:pt x="2173" y="3216"/>
                          <a:pt x="2114" y="3652"/>
                          <a:pt x="2051" y="4043"/>
                        </a:cubicBezTo>
                        <a:cubicBezTo>
                          <a:pt x="1982" y="3652"/>
                          <a:pt x="1924" y="3216"/>
                          <a:pt x="1877" y="2860"/>
                        </a:cubicBezTo>
                        <a:cubicBezTo>
                          <a:pt x="1628" y="1018"/>
                          <a:pt x="1491" y="1"/>
                          <a:pt x="74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39"/>
                  <p:cNvSpPr/>
                  <p:nvPr/>
                </p:nvSpPr>
                <p:spPr>
                  <a:xfrm>
                    <a:off x="6870150" y="2335200"/>
                    <a:ext cx="33850" cy="8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4" h="3341" extrusionOk="0">
                        <a:moveTo>
                          <a:pt x="1198" y="1"/>
                        </a:moveTo>
                        <a:cubicBezTo>
                          <a:pt x="442" y="1"/>
                          <a:pt x="307" y="1018"/>
                          <a:pt x="64" y="2860"/>
                        </a:cubicBezTo>
                        <a:cubicBezTo>
                          <a:pt x="43" y="3010"/>
                          <a:pt x="19" y="3172"/>
                          <a:pt x="1" y="3341"/>
                        </a:cubicBezTo>
                        <a:lnTo>
                          <a:pt x="1353" y="22"/>
                        </a:lnTo>
                        <a:cubicBezTo>
                          <a:pt x="1303" y="6"/>
                          <a:pt x="1250" y="1"/>
                          <a:pt x="1198" y="1"/>
                        </a:cubicBezTo>
                        <a:close/>
                      </a:path>
                    </a:pathLst>
                  </a:custGeom>
                  <a:solidFill>
                    <a:srgbClr val="42C1C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39"/>
                  <p:cNvSpPr/>
                  <p:nvPr/>
                </p:nvSpPr>
                <p:spPr>
                  <a:xfrm>
                    <a:off x="6958875" y="2335200"/>
                    <a:ext cx="154075" cy="251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3" h="10060" extrusionOk="0">
                        <a:moveTo>
                          <a:pt x="270" y="1"/>
                        </a:moveTo>
                        <a:cubicBezTo>
                          <a:pt x="175" y="1"/>
                          <a:pt x="85" y="19"/>
                          <a:pt x="0" y="59"/>
                        </a:cubicBezTo>
                        <a:lnTo>
                          <a:pt x="1028" y="7854"/>
                        </a:lnTo>
                        <a:cubicBezTo>
                          <a:pt x="1062" y="8197"/>
                          <a:pt x="1171" y="8527"/>
                          <a:pt x="1345" y="8823"/>
                        </a:cubicBezTo>
                        <a:cubicBezTo>
                          <a:pt x="1512" y="9106"/>
                          <a:pt x="1734" y="9352"/>
                          <a:pt x="1998" y="9545"/>
                        </a:cubicBezTo>
                        <a:cubicBezTo>
                          <a:pt x="2259" y="9743"/>
                          <a:pt x="2558" y="9886"/>
                          <a:pt x="2875" y="9968"/>
                        </a:cubicBezTo>
                        <a:cubicBezTo>
                          <a:pt x="3101" y="10029"/>
                          <a:pt x="3332" y="10060"/>
                          <a:pt x="3563" y="10060"/>
                        </a:cubicBezTo>
                        <a:cubicBezTo>
                          <a:pt x="4003" y="10060"/>
                          <a:pt x="4440" y="9948"/>
                          <a:pt x="4830" y="9730"/>
                        </a:cubicBezTo>
                        <a:cubicBezTo>
                          <a:pt x="5121" y="9574"/>
                          <a:pt x="5375" y="9360"/>
                          <a:pt x="5581" y="9103"/>
                        </a:cubicBezTo>
                        <a:cubicBezTo>
                          <a:pt x="5787" y="8847"/>
                          <a:pt x="5940" y="8554"/>
                          <a:pt x="6035" y="8239"/>
                        </a:cubicBezTo>
                        <a:cubicBezTo>
                          <a:pt x="6133" y="7909"/>
                          <a:pt x="6162" y="7560"/>
                          <a:pt x="6117" y="7220"/>
                        </a:cubicBezTo>
                        <a:lnTo>
                          <a:pt x="5182" y="88"/>
                        </a:lnTo>
                        <a:cubicBezTo>
                          <a:pt x="4709" y="368"/>
                          <a:pt x="4577" y="1327"/>
                          <a:pt x="4373" y="2860"/>
                        </a:cubicBezTo>
                        <a:cubicBezTo>
                          <a:pt x="4326" y="3216"/>
                          <a:pt x="4268" y="3655"/>
                          <a:pt x="4199" y="4043"/>
                        </a:cubicBezTo>
                        <a:cubicBezTo>
                          <a:pt x="4135" y="3652"/>
                          <a:pt x="4077" y="3216"/>
                          <a:pt x="4027" y="2860"/>
                        </a:cubicBezTo>
                        <a:cubicBezTo>
                          <a:pt x="3779" y="1018"/>
                          <a:pt x="3644" y="1"/>
                          <a:pt x="2888" y="1"/>
                        </a:cubicBezTo>
                        <a:cubicBezTo>
                          <a:pt x="2133" y="1"/>
                          <a:pt x="1998" y="1018"/>
                          <a:pt x="1749" y="2860"/>
                        </a:cubicBezTo>
                        <a:cubicBezTo>
                          <a:pt x="1705" y="3216"/>
                          <a:pt x="1646" y="3655"/>
                          <a:pt x="1578" y="4043"/>
                        </a:cubicBezTo>
                        <a:cubicBezTo>
                          <a:pt x="1514" y="3652"/>
                          <a:pt x="1451" y="3216"/>
                          <a:pt x="1409" y="2860"/>
                        </a:cubicBezTo>
                        <a:cubicBezTo>
                          <a:pt x="1160" y="1018"/>
                          <a:pt x="1023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39"/>
                  <p:cNvSpPr/>
                  <p:nvPr/>
                </p:nvSpPr>
                <p:spPr>
                  <a:xfrm>
                    <a:off x="6399350" y="1928750"/>
                    <a:ext cx="169475" cy="65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26301" extrusionOk="0">
                        <a:moveTo>
                          <a:pt x="5723" y="1"/>
                        </a:moveTo>
                        <a:cubicBezTo>
                          <a:pt x="5716" y="1"/>
                          <a:pt x="5709" y="1"/>
                          <a:pt x="5703" y="1"/>
                        </a:cubicBezTo>
                        <a:cubicBezTo>
                          <a:pt x="4947" y="1"/>
                          <a:pt x="4229" y="323"/>
                          <a:pt x="3727" y="886"/>
                        </a:cubicBezTo>
                        <a:cubicBezTo>
                          <a:pt x="3550" y="1076"/>
                          <a:pt x="3402" y="1293"/>
                          <a:pt x="3283" y="1523"/>
                        </a:cubicBezTo>
                        <a:cubicBezTo>
                          <a:pt x="3166" y="1763"/>
                          <a:pt x="3090" y="2022"/>
                          <a:pt x="3063" y="2289"/>
                        </a:cubicBezTo>
                        <a:lnTo>
                          <a:pt x="989" y="16859"/>
                        </a:lnTo>
                        <a:lnTo>
                          <a:pt x="54" y="23411"/>
                        </a:lnTo>
                        <a:cubicBezTo>
                          <a:pt x="1" y="23773"/>
                          <a:pt x="14" y="24109"/>
                          <a:pt x="107" y="24426"/>
                        </a:cubicBezTo>
                        <a:cubicBezTo>
                          <a:pt x="194" y="24738"/>
                          <a:pt x="336" y="25031"/>
                          <a:pt x="532" y="25293"/>
                        </a:cubicBezTo>
                        <a:cubicBezTo>
                          <a:pt x="725" y="25554"/>
                          <a:pt x="971" y="25774"/>
                          <a:pt x="1253" y="25940"/>
                        </a:cubicBezTo>
                        <a:cubicBezTo>
                          <a:pt x="1549" y="26115"/>
                          <a:pt x="1880" y="26231"/>
                          <a:pt x="2220" y="26281"/>
                        </a:cubicBezTo>
                        <a:cubicBezTo>
                          <a:pt x="2331" y="26294"/>
                          <a:pt x="2441" y="26300"/>
                          <a:pt x="2552" y="26300"/>
                        </a:cubicBezTo>
                        <a:cubicBezTo>
                          <a:pt x="2780" y="26300"/>
                          <a:pt x="3007" y="26273"/>
                          <a:pt x="3230" y="26218"/>
                        </a:cubicBezTo>
                        <a:cubicBezTo>
                          <a:pt x="3388" y="26178"/>
                          <a:pt x="3542" y="26125"/>
                          <a:pt x="3690" y="26056"/>
                        </a:cubicBezTo>
                        <a:cubicBezTo>
                          <a:pt x="3605" y="26022"/>
                          <a:pt x="3523" y="25982"/>
                          <a:pt x="3441" y="25940"/>
                        </a:cubicBezTo>
                        <a:cubicBezTo>
                          <a:pt x="3161" y="25774"/>
                          <a:pt x="2915" y="25554"/>
                          <a:pt x="2722" y="25293"/>
                        </a:cubicBezTo>
                        <a:cubicBezTo>
                          <a:pt x="2527" y="25031"/>
                          <a:pt x="2384" y="24738"/>
                          <a:pt x="2297" y="24426"/>
                        </a:cubicBezTo>
                        <a:cubicBezTo>
                          <a:pt x="2205" y="24109"/>
                          <a:pt x="2191" y="23773"/>
                          <a:pt x="2244" y="23411"/>
                        </a:cubicBezTo>
                        <a:lnTo>
                          <a:pt x="3180" y="16859"/>
                        </a:lnTo>
                        <a:lnTo>
                          <a:pt x="5254" y="2289"/>
                        </a:lnTo>
                        <a:cubicBezTo>
                          <a:pt x="5280" y="2022"/>
                          <a:pt x="5354" y="1763"/>
                          <a:pt x="5473" y="1523"/>
                        </a:cubicBezTo>
                        <a:cubicBezTo>
                          <a:pt x="5589" y="1290"/>
                          <a:pt x="5740" y="1076"/>
                          <a:pt x="5914" y="886"/>
                        </a:cubicBezTo>
                        <a:cubicBezTo>
                          <a:pt x="6157" y="619"/>
                          <a:pt x="6451" y="402"/>
                          <a:pt x="6778" y="252"/>
                        </a:cubicBezTo>
                        <a:cubicBezTo>
                          <a:pt x="6736" y="230"/>
                          <a:pt x="6697" y="204"/>
                          <a:pt x="6652" y="186"/>
                        </a:cubicBezTo>
                        <a:cubicBezTo>
                          <a:pt x="6356" y="64"/>
                          <a:pt x="6041" y="1"/>
                          <a:pt x="5723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344;p39"/>
                  <p:cNvSpPr/>
                  <p:nvPr/>
                </p:nvSpPr>
                <p:spPr>
                  <a:xfrm>
                    <a:off x="6787125" y="1928750"/>
                    <a:ext cx="216150" cy="42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46" h="17126" extrusionOk="0">
                        <a:moveTo>
                          <a:pt x="7509" y="1"/>
                        </a:moveTo>
                        <a:cubicBezTo>
                          <a:pt x="7190" y="1"/>
                          <a:pt x="6880" y="64"/>
                          <a:pt x="6588" y="186"/>
                        </a:cubicBezTo>
                        <a:cubicBezTo>
                          <a:pt x="6292" y="310"/>
                          <a:pt x="6022" y="492"/>
                          <a:pt x="5795" y="719"/>
                        </a:cubicBezTo>
                        <a:cubicBezTo>
                          <a:pt x="5557" y="957"/>
                          <a:pt x="5369" y="1240"/>
                          <a:pt x="5240" y="1549"/>
                        </a:cubicBezTo>
                        <a:lnTo>
                          <a:pt x="0" y="14436"/>
                        </a:lnTo>
                        <a:lnTo>
                          <a:pt x="888" y="16610"/>
                        </a:lnTo>
                        <a:lnTo>
                          <a:pt x="1099" y="17125"/>
                        </a:lnTo>
                        <a:lnTo>
                          <a:pt x="1448" y="16259"/>
                        </a:lnTo>
                        <a:lnTo>
                          <a:pt x="7430" y="1549"/>
                        </a:lnTo>
                        <a:cubicBezTo>
                          <a:pt x="7560" y="1240"/>
                          <a:pt x="7748" y="957"/>
                          <a:pt x="7985" y="719"/>
                        </a:cubicBezTo>
                        <a:cubicBezTo>
                          <a:pt x="8178" y="529"/>
                          <a:pt x="8400" y="373"/>
                          <a:pt x="8646" y="257"/>
                        </a:cubicBezTo>
                        <a:cubicBezTo>
                          <a:pt x="8601" y="233"/>
                          <a:pt x="8559" y="207"/>
                          <a:pt x="8516" y="186"/>
                        </a:cubicBezTo>
                        <a:cubicBezTo>
                          <a:pt x="8199" y="64"/>
                          <a:pt x="7864" y="3"/>
                          <a:pt x="7528" y="1"/>
                        </a:cubicBezTo>
                        <a:cubicBezTo>
                          <a:pt x="7522" y="1"/>
                          <a:pt x="7515" y="1"/>
                          <a:pt x="750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5" name="Google Shape;345;p39"/>
                  <p:cNvSpPr/>
                  <p:nvPr/>
                </p:nvSpPr>
                <p:spPr>
                  <a:xfrm>
                    <a:off x="6945250" y="2134600"/>
                    <a:ext cx="129650" cy="45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6" h="18085" extrusionOk="0">
                        <a:moveTo>
                          <a:pt x="1658" y="0"/>
                        </a:moveTo>
                        <a:lnTo>
                          <a:pt x="1" y="4053"/>
                        </a:lnTo>
                        <a:lnTo>
                          <a:pt x="545" y="8083"/>
                        </a:lnTo>
                        <a:lnTo>
                          <a:pt x="1573" y="15878"/>
                        </a:lnTo>
                        <a:cubicBezTo>
                          <a:pt x="1605" y="16221"/>
                          <a:pt x="1713" y="16551"/>
                          <a:pt x="1888" y="16847"/>
                        </a:cubicBezTo>
                        <a:cubicBezTo>
                          <a:pt x="2057" y="17130"/>
                          <a:pt x="2279" y="17376"/>
                          <a:pt x="2540" y="17569"/>
                        </a:cubicBezTo>
                        <a:cubicBezTo>
                          <a:pt x="2804" y="17764"/>
                          <a:pt x="3100" y="17910"/>
                          <a:pt x="3417" y="17992"/>
                        </a:cubicBezTo>
                        <a:cubicBezTo>
                          <a:pt x="3642" y="18053"/>
                          <a:pt x="3872" y="18084"/>
                          <a:pt x="4103" y="18084"/>
                        </a:cubicBezTo>
                        <a:cubicBezTo>
                          <a:pt x="4208" y="18084"/>
                          <a:pt x="4312" y="18078"/>
                          <a:pt x="4416" y="18066"/>
                        </a:cubicBezTo>
                        <a:cubicBezTo>
                          <a:pt x="4683" y="18029"/>
                          <a:pt x="4942" y="17952"/>
                          <a:pt x="5185" y="17836"/>
                        </a:cubicBezTo>
                        <a:cubicBezTo>
                          <a:pt x="5024" y="17764"/>
                          <a:pt x="4873" y="17674"/>
                          <a:pt x="4733" y="17569"/>
                        </a:cubicBezTo>
                        <a:cubicBezTo>
                          <a:pt x="4469" y="17376"/>
                          <a:pt x="4247" y="17130"/>
                          <a:pt x="4081" y="16850"/>
                        </a:cubicBezTo>
                        <a:cubicBezTo>
                          <a:pt x="3904" y="16551"/>
                          <a:pt x="3798" y="16221"/>
                          <a:pt x="3764" y="15880"/>
                        </a:cubicBezTo>
                        <a:lnTo>
                          <a:pt x="2736" y="8086"/>
                        </a:lnTo>
                        <a:lnTo>
                          <a:pt x="1658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6" name="Google Shape;346;p39"/>
                  <p:cNvSpPr/>
                  <p:nvPr/>
                </p:nvSpPr>
                <p:spPr>
                  <a:xfrm>
                    <a:off x="6568875" y="2130750"/>
                    <a:ext cx="216750" cy="4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70" h="18241" extrusionOk="0">
                        <a:moveTo>
                          <a:pt x="563" y="1"/>
                        </a:moveTo>
                        <a:lnTo>
                          <a:pt x="0" y="3977"/>
                        </a:lnTo>
                        <a:lnTo>
                          <a:pt x="2035" y="8860"/>
                        </a:lnTo>
                        <a:lnTo>
                          <a:pt x="5229" y="16671"/>
                        </a:lnTo>
                        <a:cubicBezTo>
                          <a:pt x="5367" y="16999"/>
                          <a:pt x="5567" y="17297"/>
                          <a:pt x="5818" y="17548"/>
                        </a:cubicBezTo>
                        <a:cubicBezTo>
                          <a:pt x="6051" y="17786"/>
                          <a:pt x="6336" y="17968"/>
                          <a:pt x="6651" y="18074"/>
                        </a:cubicBezTo>
                        <a:lnTo>
                          <a:pt x="6796" y="18138"/>
                        </a:lnTo>
                        <a:lnTo>
                          <a:pt x="6963" y="18177"/>
                        </a:lnTo>
                        <a:cubicBezTo>
                          <a:pt x="6966" y="18177"/>
                          <a:pt x="6970" y="18177"/>
                          <a:pt x="6973" y="18177"/>
                        </a:cubicBezTo>
                        <a:cubicBezTo>
                          <a:pt x="6990" y="18177"/>
                          <a:pt x="7005" y="18182"/>
                          <a:pt x="7021" y="18190"/>
                        </a:cubicBezTo>
                        <a:cubicBezTo>
                          <a:pt x="7042" y="18198"/>
                          <a:pt x="7063" y="18201"/>
                          <a:pt x="7084" y="18201"/>
                        </a:cubicBezTo>
                        <a:cubicBezTo>
                          <a:pt x="7126" y="18213"/>
                          <a:pt x="7167" y="18220"/>
                          <a:pt x="7210" y="18220"/>
                        </a:cubicBezTo>
                        <a:cubicBezTo>
                          <a:pt x="7216" y="18220"/>
                          <a:pt x="7223" y="18220"/>
                          <a:pt x="7229" y="18220"/>
                        </a:cubicBezTo>
                        <a:cubicBezTo>
                          <a:pt x="7269" y="18233"/>
                          <a:pt x="7309" y="18241"/>
                          <a:pt x="7351" y="18241"/>
                        </a:cubicBezTo>
                        <a:lnTo>
                          <a:pt x="7848" y="18241"/>
                        </a:lnTo>
                        <a:lnTo>
                          <a:pt x="7906" y="18220"/>
                        </a:lnTo>
                        <a:cubicBezTo>
                          <a:pt x="8170" y="18188"/>
                          <a:pt x="8429" y="18111"/>
                          <a:pt x="8669" y="17995"/>
                        </a:cubicBezTo>
                        <a:cubicBezTo>
                          <a:pt x="8421" y="17889"/>
                          <a:pt x="8197" y="17739"/>
                          <a:pt x="8006" y="17551"/>
                        </a:cubicBezTo>
                        <a:cubicBezTo>
                          <a:pt x="7755" y="17297"/>
                          <a:pt x="7554" y="17001"/>
                          <a:pt x="7417" y="16674"/>
                        </a:cubicBezTo>
                        <a:lnTo>
                          <a:pt x="4222" y="8863"/>
                        </a:lnTo>
                        <a:lnTo>
                          <a:pt x="563" y="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" name="Google Shape;347;p39"/>
                  <p:cNvSpPr/>
                  <p:nvPr/>
                </p:nvSpPr>
                <p:spPr>
                  <a:xfrm>
                    <a:off x="6559350" y="2245600"/>
                    <a:ext cx="393525" cy="20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41" h="8368" extrusionOk="0">
                        <a:moveTo>
                          <a:pt x="11726" y="1950"/>
                        </a:moveTo>
                        <a:cubicBezTo>
                          <a:pt x="11952" y="1950"/>
                          <a:pt x="12176" y="1999"/>
                          <a:pt x="12382" y="2097"/>
                        </a:cubicBezTo>
                        <a:lnTo>
                          <a:pt x="12470" y="2142"/>
                        </a:lnTo>
                        <a:cubicBezTo>
                          <a:pt x="12686" y="2250"/>
                          <a:pt x="12874" y="2409"/>
                          <a:pt x="13017" y="2604"/>
                        </a:cubicBezTo>
                        <a:cubicBezTo>
                          <a:pt x="13537" y="3323"/>
                          <a:pt x="13379" y="4325"/>
                          <a:pt x="12665" y="4853"/>
                        </a:cubicBezTo>
                        <a:cubicBezTo>
                          <a:pt x="12504" y="4967"/>
                          <a:pt x="12261" y="5136"/>
                          <a:pt x="11960" y="5310"/>
                        </a:cubicBezTo>
                        <a:cubicBezTo>
                          <a:pt x="11809" y="5400"/>
                          <a:pt x="11632" y="5492"/>
                          <a:pt x="11429" y="5588"/>
                        </a:cubicBezTo>
                        <a:cubicBezTo>
                          <a:pt x="10324" y="6137"/>
                          <a:pt x="9109" y="6420"/>
                          <a:pt x="7875" y="6420"/>
                        </a:cubicBezTo>
                        <a:lnTo>
                          <a:pt x="7830" y="6420"/>
                        </a:lnTo>
                        <a:cubicBezTo>
                          <a:pt x="6532" y="6409"/>
                          <a:pt x="5256" y="6087"/>
                          <a:pt x="4109" y="5479"/>
                        </a:cubicBezTo>
                        <a:cubicBezTo>
                          <a:pt x="3911" y="5382"/>
                          <a:pt x="3732" y="5281"/>
                          <a:pt x="3573" y="5181"/>
                        </a:cubicBezTo>
                        <a:cubicBezTo>
                          <a:pt x="3383" y="5062"/>
                          <a:pt x="3219" y="4951"/>
                          <a:pt x="3079" y="4850"/>
                        </a:cubicBezTo>
                        <a:cubicBezTo>
                          <a:pt x="2365" y="4330"/>
                          <a:pt x="2204" y="3328"/>
                          <a:pt x="2722" y="2612"/>
                        </a:cubicBezTo>
                        <a:cubicBezTo>
                          <a:pt x="2878" y="2398"/>
                          <a:pt x="3081" y="2227"/>
                          <a:pt x="3319" y="2113"/>
                        </a:cubicBezTo>
                        <a:lnTo>
                          <a:pt x="3396" y="2076"/>
                        </a:lnTo>
                        <a:cubicBezTo>
                          <a:pt x="3593" y="1991"/>
                          <a:pt x="3805" y="1950"/>
                          <a:pt x="4019" y="1950"/>
                        </a:cubicBezTo>
                        <a:cubicBezTo>
                          <a:pt x="4105" y="1950"/>
                          <a:pt x="4192" y="1957"/>
                          <a:pt x="4278" y="1970"/>
                        </a:cubicBezTo>
                        <a:cubicBezTo>
                          <a:pt x="4500" y="2007"/>
                          <a:pt x="4712" y="2092"/>
                          <a:pt x="4897" y="2219"/>
                        </a:cubicBezTo>
                        <a:lnTo>
                          <a:pt x="5024" y="2295"/>
                        </a:lnTo>
                        <a:cubicBezTo>
                          <a:pt x="5362" y="2533"/>
                          <a:pt x="5726" y="2726"/>
                          <a:pt x="6112" y="2869"/>
                        </a:cubicBezTo>
                        <a:cubicBezTo>
                          <a:pt x="6668" y="3089"/>
                          <a:pt x="7258" y="3203"/>
                          <a:pt x="7862" y="3203"/>
                        </a:cubicBezTo>
                        <a:cubicBezTo>
                          <a:pt x="8351" y="3203"/>
                          <a:pt x="8850" y="3128"/>
                          <a:pt x="9346" y="2974"/>
                        </a:cubicBezTo>
                        <a:cubicBezTo>
                          <a:pt x="9856" y="2813"/>
                          <a:pt x="10337" y="2570"/>
                          <a:pt x="10773" y="2258"/>
                        </a:cubicBezTo>
                        <a:lnTo>
                          <a:pt x="10868" y="2200"/>
                        </a:lnTo>
                        <a:cubicBezTo>
                          <a:pt x="11061" y="2073"/>
                          <a:pt x="11278" y="1991"/>
                          <a:pt x="11508" y="1965"/>
                        </a:cubicBezTo>
                        <a:cubicBezTo>
                          <a:pt x="11580" y="1955"/>
                          <a:pt x="11653" y="1950"/>
                          <a:pt x="11726" y="1950"/>
                        </a:cubicBezTo>
                        <a:close/>
                        <a:moveTo>
                          <a:pt x="4011" y="0"/>
                        </a:moveTo>
                        <a:cubicBezTo>
                          <a:pt x="3514" y="0"/>
                          <a:pt x="3019" y="106"/>
                          <a:pt x="2561" y="314"/>
                        </a:cubicBezTo>
                        <a:cubicBezTo>
                          <a:pt x="2516" y="332"/>
                          <a:pt x="2474" y="353"/>
                          <a:pt x="2431" y="380"/>
                        </a:cubicBezTo>
                        <a:cubicBezTo>
                          <a:pt x="1924" y="633"/>
                          <a:pt x="1483" y="1003"/>
                          <a:pt x="1147" y="1463"/>
                        </a:cubicBezTo>
                        <a:cubicBezTo>
                          <a:pt x="1" y="3056"/>
                          <a:pt x="355" y="5284"/>
                          <a:pt x="1940" y="6433"/>
                        </a:cubicBezTo>
                        <a:cubicBezTo>
                          <a:pt x="2112" y="6555"/>
                          <a:pt x="2307" y="6687"/>
                          <a:pt x="2542" y="6835"/>
                        </a:cubicBezTo>
                        <a:cubicBezTo>
                          <a:pt x="2780" y="6980"/>
                          <a:pt x="3008" y="7107"/>
                          <a:pt x="3222" y="7215"/>
                        </a:cubicBezTo>
                        <a:cubicBezTo>
                          <a:pt x="4640" y="7960"/>
                          <a:pt x="6218" y="8357"/>
                          <a:pt x="7822" y="8367"/>
                        </a:cubicBezTo>
                        <a:lnTo>
                          <a:pt x="7875" y="8367"/>
                        </a:lnTo>
                        <a:cubicBezTo>
                          <a:pt x="7880" y="8367"/>
                          <a:pt x="7886" y="8367"/>
                          <a:pt x="7892" y="8367"/>
                        </a:cubicBezTo>
                        <a:cubicBezTo>
                          <a:pt x="9410" y="8367"/>
                          <a:pt x="10910" y="8016"/>
                          <a:pt x="12271" y="7342"/>
                        </a:cubicBezTo>
                        <a:cubicBezTo>
                          <a:pt x="12512" y="7231"/>
                          <a:pt x="12744" y="7107"/>
                          <a:pt x="12943" y="6991"/>
                        </a:cubicBezTo>
                        <a:cubicBezTo>
                          <a:pt x="13310" y="6779"/>
                          <a:pt x="13608" y="6571"/>
                          <a:pt x="13801" y="6433"/>
                        </a:cubicBezTo>
                        <a:lnTo>
                          <a:pt x="13812" y="6428"/>
                        </a:lnTo>
                        <a:cubicBezTo>
                          <a:pt x="15389" y="5273"/>
                          <a:pt x="15741" y="3046"/>
                          <a:pt x="14589" y="1452"/>
                        </a:cubicBezTo>
                        <a:cubicBezTo>
                          <a:pt x="14269" y="1022"/>
                          <a:pt x="13857" y="665"/>
                          <a:pt x="13379" y="419"/>
                        </a:cubicBezTo>
                        <a:cubicBezTo>
                          <a:pt x="13328" y="388"/>
                          <a:pt x="13286" y="369"/>
                          <a:pt x="13265" y="358"/>
                        </a:cubicBezTo>
                        <a:cubicBezTo>
                          <a:pt x="12785" y="123"/>
                          <a:pt x="12259" y="1"/>
                          <a:pt x="11729" y="1"/>
                        </a:cubicBezTo>
                        <a:cubicBezTo>
                          <a:pt x="11565" y="1"/>
                          <a:pt x="11400" y="12"/>
                          <a:pt x="11236" y="36"/>
                        </a:cubicBezTo>
                        <a:cubicBezTo>
                          <a:pt x="10739" y="100"/>
                          <a:pt x="10263" y="274"/>
                          <a:pt x="9841" y="546"/>
                        </a:cubicBezTo>
                        <a:cubicBezTo>
                          <a:pt x="9764" y="586"/>
                          <a:pt x="9690" y="636"/>
                          <a:pt x="9621" y="689"/>
                        </a:cubicBezTo>
                        <a:cubicBezTo>
                          <a:pt x="9357" y="874"/>
                          <a:pt x="9066" y="1019"/>
                          <a:pt x="8760" y="1117"/>
                        </a:cubicBezTo>
                        <a:cubicBezTo>
                          <a:pt x="8470" y="1207"/>
                          <a:pt x="8169" y="1255"/>
                          <a:pt x="7865" y="1255"/>
                        </a:cubicBezTo>
                        <a:cubicBezTo>
                          <a:pt x="7516" y="1255"/>
                          <a:pt x="7163" y="1192"/>
                          <a:pt x="6818" y="1053"/>
                        </a:cubicBezTo>
                        <a:cubicBezTo>
                          <a:pt x="6424" y="905"/>
                          <a:pt x="6194" y="742"/>
                          <a:pt x="6112" y="681"/>
                        </a:cubicBezTo>
                        <a:cubicBezTo>
                          <a:pt x="6054" y="639"/>
                          <a:pt x="5996" y="602"/>
                          <a:pt x="5933" y="570"/>
                        </a:cubicBezTo>
                        <a:cubicBezTo>
                          <a:pt x="5528" y="306"/>
                          <a:pt x="5071" y="126"/>
                          <a:pt x="4593" y="49"/>
                        </a:cubicBezTo>
                        <a:cubicBezTo>
                          <a:pt x="4400" y="17"/>
                          <a:pt x="4205" y="0"/>
                          <a:pt x="40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" name="Google Shape;348;p39"/>
                  <p:cNvSpPr/>
                  <p:nvPr/>
                </p:nvSpPr>
                <p:spPr>
                  <a:xfrm>
                    <a:off x="6587425" y="2269950"/>
                    <a:ext cx="338050" cy="16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22" h="6419" extrusionOk="0">
                        <a:moveTo>
                          <a:pt x="10607" y="0"/>
                        </a:moveTo>
                        <a:cubicBezTo>
                          <a:pt x="10486" y="0"/>
                          <a:pt x="10365" y="9"/>
                          <a:pt x="10245" y="27"/>
                        </a:cubicBezTo>
                        <a:cubicBezTo>
                          <a:pt x="9872" y="74"/>
                          <a:pt x="9518" y="209"/>
                          <a:pt x="9206" y="415"/>
                        </a:cubicBezTo>
                        <a:cubicBezTo>
                          <a:pt x="9159" y="439"/>
                          <a:pt x="9117" y="465"/>
                          <a:pt x="9074" y="497"/>
                        </a:cubicBezTo>
                        <a:cubicBezTo>
                          <a:pt x="9032" y="531"/>
                          <a:pt x="8984" y="563"/>
                          <a:pt x="8937" y="592"/>
                        </a:cubicBezTo>
                        <a:cubicBezTo>
                          <a:pt x="8625" y="798"/>
                          <a:pt x="8284" y="959"/>
                          <a:pt x="7925" y="1073"/>
                        </a:cubicBezTo>
                        <a:cubicBezTo>
                          <a:pt x="7790" y="1115"/>
                          <a:pt x="7655" y="1150"/>
                          <a:pt x="7515" y="1176"/>
                        </a:cubicBezTo>
                        <a:cubicBezTo>
                          <a:pt x="7478" y="1184"/>
                          <a:pt x="7441" y="1189"/>
                          <a:pt x="7404" y="1194"/>
                        </a:cubicBezTo>
                        <a:cubicBezTo>
                          <a:pt x="7200" y="1232"/>
                          <a:pt x="6993" y="1253"/>
                          <a:pt x="6784" y="1253"/>
                        </a:cubicBezTo>
                        <a:cubicBezTo>
                          <a:pt x="6771" y="1253"/>
                          <a:pt x="6759" y="1253"/>
                          <a:pt x="6746" y="1253"/>
                        </a:cubicBezTo>
                        <a:lnTo>
                          <a:pt x="6728" y="1253"/>
                        </a:lnTo>
                        <a:cubicBezTo>
                          <a:pt x="6559" y="1253"/>
                          <a:pt x="6390" y="1242"/>
                          <a:pt x="6221" y="1221"/>
                        </a:cubicBezTo>
                        <a:cubicBezTo>
                          <a:pt x="6139" y="1210"/>
                          <a:pt x="6059" y="1194"/>
                          <a:pt x="5983" y="1181"/>
                        </a:cubicBezTo>
                        <a:cubicBezTo>
                          <a:pt x="5766" y="1136"/>
                          <a:pt x="5555" y="1073"/>
                          <a:pt x="5349" y="991"/>
                        </a:cubicBezTo>
                        <a:cubicBezTo>
                          <a:pt x="5119" y="904"/>
                          <a:pt x="4897" y="798"/>
                          <a:pt x="4688" y="674"/>
                        </a:cubicBezTo>
                        <a:cubicBezTo>
                          <a:pt x="4582" y="611"/>
                          <a:pt x="4495" y="552"/>
                          <a:pt x="4424" y="500"/>
                        </a:cubicBezTo>
                        <a:cubicBezTo>
                          <a:pt x="4392" y="478"/>
                          <a:pt x="4360" y="460"/>
                          <a:pt x="4326" y="447"/>
                        </a:cubicBezTo>
                        <a:cubicBezTo>
                          <a:pt x="4022" y="235"/>
                          <a:pt x="3676" y="95"/>
                          <a:pt x="3311" y="37"/>
                        </a:cubicBezTo>
                        <a:cubicBezTo>
                          <a:pt x="3171" y="14"/>
                          <a:pt x="3030" y="2"/>
                          <a:pt x="2889" y="2"/>
                        </a:cubicBezTo>
                        <a:cubicBezTo>
                          <a:pt x="2523" y="2"/>
                          <a:pt x="2159" y="81"/>
                          <a:pt x="1821" y="235"/>
                        </a:cubicBezTo>
                        <a:cubicBezTo>
                          <a:pt x="1805" y="243"/>
                          <a:pt x="1792" y="251"/>
                          <a:pt x="1779" y="262"/>
                        </a:cubicBezTo>
                        <a:cubicBezTo>
                          <a:pt x="1396" y="444"/>
                          <a:pt x="1065" y="716"/>
                          <a:pt x="814" y="1060"/>
                        </a:cubicBezTo>
                        <a:cubicBezTo>
                          <a:pt x="1" y="2183"/>
                          <a:pt x="215" y="3752"/>
                          <a:pt x="1301" y="4600"/>
                        </a:cubicBezTo>
                        <a:cubicBezTo>
                          <a:pt x="1327" y="4624"/>
                          <a:pt x="1353" y="4648"/>
                          <a:pt x="1385" y="4669"/>
                        </a:cubicBezTo>
                        <a:cubicBezTo>
                          <a:pt x="1541" y="4777"/>
                          <a:pt x="1721" y="4899"/>
                          <a:pt x="1929" y="5031"/>
                        </a:cubicBezTo>
                        <a:cubicBezTo>
                          <a:pt x="2120" y="5147"/>
                          <a:pt x="2323" y="5266"/>
                          <a:pt x="2548" y="5377"/>
                        </a:cubicBezTo>
                        <a:cubicBezTo>
                          <a:pt x="2635" y="5425"/>
                          <a:pt x="2727" y="5470"/>
                          <a:pt x="2825" y="5515"/>
                        </a:cubicBezTo>
                        <a:cubicBezTo>
                          <a:pt x="4033" y="6096"/>
                          <a:pt x="5357" y="6408"/>
                          <a:pt x="6696" y="6418"/>
                        </a:cubicBezTo>
                        <a:lnTo>
                          <a:pt x="6752" y="6418"/>
                        </a:lnTo>
                        <a:cubicBezTo>
                          <a:pt x="6758" y="6418"/>
                          <a:pt x="6764" y="6418"/>
                          <a:pt x="6770" y="6418"/>
                        </a:cubicBezTo>
                        <a:cubicBezTo>
                          <a:pt x="8011" y="6418"/>
                          <a:pt x="9241" y="6157"/>
                          <a:pt x="10380" y="5655"/>
                        </a:cubicBezTo>
                        <a:cubicBezTo>
                          <a:pt x="10504" y="5597"/>
                          <a:pt x="10623" y="5544"/>
                          <a:pt x="10739" y="5486"/>
                        </a:cubicBezTo>
                        <a:cubicBezTo>
                          <a:pt x="10948" y="5388"/>
                          <a:pt x="11154" y="5279"/>
                          <a:pt x="11333" y="5174"/>
                        </a:cubicBezTo>
                        <a:cubicBezTo>
                          <a:pt x="11553" y="5047"/>
                          <a:pt x="11748" y="4920"/>
                          <a:pt x="11917" y="4804"/>
                        </a:cubicBezTo>
                        <a:cubicBezTo>
                          <a:pt x="11986" y="4754"/>
                          <a:pt x="12055" y="4709"/>
                          <a:pt x="12113" y="4666"/>
                        </a:cubicBezTo>
                        <a:cubicBezTo>
                          <a:pt x="13265" y="3826"/>
                          <a:pt x="13521" y="2212"/>
                          <a:pt x="12684" y="1057"/>
                        </a:cubicBezTo>
                        <a:cubicBezTo>
                          <a:pt x="12446" y="735"/>
                          <a:pt x="12137" y="470"/>
                          <a:pt x="11777" y="293"/>
                        </a:cubicBezTo>
                        <a:cubicBezTo>
                          <a:pt x="11759" y="280"/>
                          <a:pt x="11738" y="270"/>
                          <a:pt x="11714" y="259"/>
                        </a:cubicBezTo>
                        <a:cubicBezTo>
                          <a:pt x="11368" y="88"/>
                          <a:pt x="10989" y="0"/>
                          <a:pt x="1060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" name="Google Shape;349;p39"/>
                  <p:cNvSpPr/>
                  <p:nvPr/>
                </p:nvSpPr>
                <p:spPr>
                  <a:xfrm>
                    <a:off x="6651100" y="2364000"/>
                    <a:ext cx="204800" cy="6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2" h="2657" extrusionOk="0">
                        <a:moveTo>
                          <a:pt x="4015" y="1"/>
                        </a:moveTo>
                        <a:cubicBezTo>
                          <a:pt x="2519" y="1"/>
                          <a:pt x="1079" y="579"/>
                          <a:pt x="1" y="1615"/>
                        </a:cubicBezTo>
                        <a:cubicBezTo>
                          <a:pt x="1282" y="2286"/>
                          <a:pt x="2704" y="2643"/>
                          <a:pt x="4149" y="2656"/>
                        </a:cubicBezTo>
                        <a:lnTo>
                          <a:pt x="4207" y="2656"/>
                        </a:lnTo>
                        <a:cubicBezTo>
                          <a:pt x="4213" y="2656"/>
                          <a:pt x="4219" y="2656"/>
                          <a:pt x="4224" y="2656"/>
                        </a:cubicBezTo>
                        <a:cubicBezTo>
                          <a:pt x="5600" y="2656"/>
                          <a:pt x="6958" y="2337"/>
                          <a:pt x="8192" y="1724"/>
                        </a:cubicBezTo>
                        <a:cubicBezTo>
                          <a:pt x="7092" y="621"/>
                          <a:pt x="5601" y="1"/>
                          <a:pt x="4045" y="1"/>
                        </a:cubicBezTo>
                        <a:cubicBezTo>
                          <a:pt x="4042" y="1"/>
                          <a:pt x="4039" y="1"/>
                          <a:pt x="4036" y="1"/>
                        </a:cubicBezTo>
                        <a:cubicBezTo>
                          <a:pt x="4029" y="1"/>
                          <a:pt x="4022" y="1"/>
                          <a:pt x="40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0" name="Google Shape;350;p39"/>
                  <p:cNvSpPr/>
                  <p:nvPr/>
                </p:nvSpPr>
                <p:spPr>
                  <a:xfrm>
                    <a:off x="6704550" y="2286775"/>
                    <a:ext cx="38400" cy="5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2232" extrusionOk="0">
                        <a:moveTo>
                          <a:pt x="0" y="1"/>
                        </a:moveTo>
                        <a:lnTo>
                          <a:pt x="0" y="1481"/>
                        </a:lnTo>
                        <a:cubicBezTo>
                          <a:pt x="8" y="1898"/>
                          <a:pt x="349" y="2231"/>
                          <a:pt x="767" y="2231"/>
                        </a:cubicBezTo>
                        <a:cubicBezTo>
                          <a:pt x="1184" y="2231"/>
                          <a:pt x="1525" y="1898"/>
                          <a:pt x="1536" y="1481"/>
                        </a:cubicBezTo>
                        <a:lnTo>
                          <a:pt x="1536" y="545"/>
                        </a:lnTo>
                        <a:cubicBezTo>
                          <a:pt x="1451" y="535"/>
                          <a:pt x="1377" y="521"/>
                          <a:pt x="1295" y="506"/>
                        </a:cubicBezTo>
                        <a:cubicBezTo>
                          <a:pt x="1078" y="463"/>
                          <a:pt x="867" y="400"/>
                          <a:pt x="664" y="315"/>
                        </a:cubicBezTo>
                        <a:cubicBezTo>
                          <a:pt x="434" y="231"/>
                          <a:pt x="212" y="125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1" name="Google Shape;351;p39"/>
                  <p:cNvSpPr/>
                  <p:nvPr/>
                </p:nvSpPr>
                <p:spPr>
                  <a:xfrm>
                    <a:off x="6772525" y="2284675"/>
                    <a:ext cx="38325" cy="5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3" h="2316" extrusionOk="0">
                        <a:moveTo>
                          <a:pt x="1533" y="0"/>
                        </a:moveTo>
                        <a:cubicBezTo>
                          <a:pt x="1218" y="209"/>
                          <a:pt x="878" y="370"/>
                          <a:pt x="521" y="484"/>
                        </a:cubicBezTo>
                        <a:cubicBezTo>
                          <a:pt x="386" y="526"/>
                          <a:pt x="249" y="561"/>
                          <a:pt x="111" y="587"/>
                        </a:cubicBezTo>
                        <a:cubicBezTo>
                          <a:pt x="74" y="595"/>
                          <a:pt x="37" y="603"/>
                          <a:pt x="0" y="605"/>
                        </a:cubicBezTo>
                        <a:lnTo>
                          <a:pt x="0" y="1565"/>
                        </a:lnTo>
                        <a:cubicBezTo>
                          <a:pt x="8" y="1982"/>
                          <a:pt x="349" y="2315"/>
                          <a:pt x="767" y="2315"/>
                        </a:cubicBezTo>
                        <a:cubicBezTo>
                          <a:pt x="1184" y="2315"/>
                          <a:pt x="1525" y="1982"/>
                          <a:pt x="1533" y="1565"/>
                        </a:cubicBezTo>
                        <a:lnTo>
                          <a:pt x="153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39"/>
                  <p:cNvSpPr/>
                  <p:nvPr/>
                </p:nvSpPr>
                <p:spPr>
                  <a:xfrm>
                    <a:off x="6619925" y="2368100"/>
                    <a:ext cx="38150" cy="3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589" extrusionOk="0">
                        <a:moveTo>
                          <a:pt x="751" y="1"/>
                        </a:moveTo>
                        <a:cubicBezTo>
                          <a:pt x="368" y="1"/>
                          <a:pt x="43" y="290"/>
                          <a:pt x="1" y="674"/>
                        </a:cubicBezTo>
                        <a:cubicBezTo>
                          <a:pt x="27" y="698"/>
                          <a:pt x="53" y="722"/>
                          <a:pt x="85" y="743"/>
                        </a:cubicBezTo>
                        <a:cubicBezTo>
                          <a:pt x="241" y="851"/>
                          <a:pt x="421" y="973"/>
                          <a:pt x="629" y="1105"/>
                        </a:cubicBezTo>
                        <a:cubicBezTo>
                          <a:pt x="820" y="1221"/>
                          <a:pt x="1023" y="1340"/>
                          <a:pt x="1248" y="1451"/>
                        </a:cubicBezTo>
                        <a:cubicBezTo>
                          <a:pt x="1335" y="1499"/>
                          <a:pt x="1427" y="1544"/>
                          <a:pt x="1525" y="1589"/>
                        </a:cubicBezTo>
                        <a:lnTo>
                          <a:pt x="1525" y="764"/>
                        </a:lnTo>
                        <a:cubicBezTo>
                          <a:pt x="1523" y="341"/>
                          <a:pt x="1179" y="1"/>
                          <a:pt x="756" y="1"/>
                        </a:cubicBezTo>
                        <a:cubicBezTo>
                          <a:pt x="755" y="1"/>
                          <a:pt x="753" y="1"/>
                          <a:pt x="7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3" name="Google Shape;353;p39"/>
                  <p:cNvSpPr/>
                  <p:nvPr/>
                </p:nvSpPr>
                <p:spPr>
                  <a:xfrm>
                    <a:off x="6846825" y="2368100"/>
                    <a:ext cx="38550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1729" extrusionOk="0">
                        <a:moveTo>
                          <a:pt x="772" y="1"/>
                        </a:moveTo>
                        <a:cubicBezTo>
                          <a:pt x="770" y="1"/>
                          <a:pt x="769" y="1"/>
                          <a:pt x="767" y="1"/>
                        </a:cubicBezTo>
                        <a:cubicBezTo>
                          <a:pt x="766" y="1"/>
                          <a:pt x="764" y="1"/>
                          <a:pt x="762" y="1"/>
                        </a:cubicBezTo>
                        <a:cubicBezTo>
                          <a:pt x="342" y="1"/>
                          <a:pt x="1" y="343"/>
                          <a:pt x="4" y="764"/>
                        </a:cubicBezTo>
                        <a:lnTo>
                          <a:pt x="4" y="1729"/>
                        </a:lnTo>
                        <a:cubicBezTo>
                          <a:pt x="128" y="1671"/>
                          <a:pt x="247" y="1618"/>
                          <a:pt x="363" y="1557"/>
                        </a:cubicBezTo>
                        <a:cubicBezTo>
                          <a:pt x="572" y="1462"/>
                          <a:pt x="778" y="1353"/>
                          <a:pt x="957" y="1245"/>
                        </a:cubicBezTo>
                        <a:cubicBezTo>
                          <a:pt x="1177" y="1121"/>
                          <a:pt x="1372" y="994"/>
                          <a:pt x="1541" y="878"/>
                        </a:cubicBezTo>
                        <a:lnTo>
                          <a:pt x="1541" y="764"/>
                        </a:lnTo>
                        <a:cubicBezTo>
                          <a:pt x="1539" y="340"/>
                          <a:pt x="1195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4" name="Google Shape;354;p39"/>
                  <p:cNvSpPr/>
                  <p:nvPr/>
                </p:nvSpPr>
                <p:spPr>
                  <a:xfrm>
                    <a:off x="6869825" y="2057975"/>
                    <a:ext cx="17812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5" h="6240" extrusionOk="0">
                        <a:moveTo>
                          <a:pt x="3560" y="0"/>
                        </a:moveTo>
                        <a:cubicBezTo>
                          <a:pt x="3033" y="0"/>
                          <a:pt x="2500" y="134"/>
                          <a:pt x="2011" y="415"/>
                        </a:cubicBezTo>
                        <a:cubicBezTo>
                          <a:pt x="516" y="1271"/>
                          <a:pt x="0" y="3179"/>
                          <a:pt x="857" y="4672"/>
                        </a:cubicBezTo>
                        <a:cubicBezTo>
                          <a:pt x="1432" y="5677"/>
                          <a:pt x="2484" y="6240"/>
                          <a:pt x="3565" y="6240"/>
                        </a:cubicBezTo>
                        <a:cubicBezTo>
                          <a:pt x="4091" y="6240"/>
                          <a:pt x="4624" y="6107"/>
                          <a:pt x="5113" y="5826"/>
                        </a:cubicBezTo>
                        <a:cubicBezTo>
                          <a:pt x="6609" y="4970"/>
                          <a:pt x="7124" y="3062"/>
                          <a:pt x="6268" y="1569"/>
                        </a:cubicBezTo>
                        <a:cubicBezTo>
                          <a:pt x="5692" y="564"/>
                          <a:pt x="4641" y="0"/>
                          <a:pt x="356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5" name="Google Shape;355;p39"/>
                  <p:cNvSpPr/>
                  <p:nvPr/>
                </p:nvSpPr>
                <p:spPr>
                  <a:xfrm>
                    <a:off x="6884071" y="2066060"/>
                    <a:ext cx="120004" cy="111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5104" extrusionOk="0">
                        <a:moveTo>
                          <a:pt x="2782" y="1"/>
                        </a:moveTo>
                        <a:cubicBezTo>
                          <a:pt x="2613" y="1"/>
                          <a:pt x="2443" y="18"/>
                          <a:pt x="2273" y="52"/>
                        </a:cubicBezTo>
                        <a:cubicBezTo>
                          <a:pt x="891" y="335"/>
                          <a:pt x="1" y="1680"/>
                          <a:pt x="281" y="3062"/>
                        </a:cubicBezTo>
                        <a:cubicBezTo>
                          <a:pt x="487" y="4071"/>
                          <a:pt x="1282" y="4859"/>
                          <a:pt x="2294" y="5057"/>
                        </a:cubicBezTo>
                        <a:cubicBezTo>
                          <a:pt x="2456" y="5088"/>
                          <a:pt x="2618" y="5103"/>
                          <a:pt x="2779" y="5103"/>
                        </a:cubicBezTo>
                        <a:cubicBezTo>
                          <a:pt x="3626" y="5103"/>
                          <a:pt x="4430" y="4682"/>
                          <a:pt x="4907" y="3958"/>
                        </a:cubicBezTo>
                        <a:cubicBezTo>
                          <a:pt x="5478" y="3099"/>
                          <a:pt x="5473" y="1981"/>
                          <a:pt x="4894" y="1125"/>
                        </a:cubicBezTo>
                        <a:cubicBezTo>
                          <a:pt x="4415" y="413"/>
                          <a:pt x="3618" y="1"/>
                          <a:pt x="27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6" name="Google Shape;356;p39"/>
                  <p:cNvSpPr/>
                  <p:nvPr/>
                </p:nvSpPr>
                <p:spPr>
                  <a:xfrm>
                    <a:off x="6466550" y="2058000"/>
                    <a:ext cx="16457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3" h="6240" extrusionOk="0">
                        <a:moveTo>
                          <a:pt x="3355" y="1"/>
                        </a:moveTo>
                        <a:cubicBezTo>
                          <a:pt x="3248" y="1"/>
                          <a:pt x="3140" y="6"/>
                          <a:pt x="3031" y="17"/>
                        </a:cubicBezTo>
                        <a:cubicBezTo>
                          <a:pt x="1776" y="147"/>
                          <a:pt x="724" y="1019"/>
                          <a:pt x="362" y="2226"/>
                        </a:cubicBezTo>
                        <a:cubicBezTo>
                          <a:pt x="0" y="3437"/>
                          <a:pt x="404" y="4742"/>
                          <a:pt x="1382" y="5540"/>
                        </a:cubicBezTo>
                        <a:cubicBezTo>
                          <a:pt x="1952" y="6002"/>
                          <a:pt x="2650" y="6239"/>
                          <a:pt x="3353" y="6239"/>
                        </a:cubicBezTo>
                        <a:cubicBezTo>
                          <a:pt x="3859" y="6239"/>
                          <a:pt x="4368" y="6116"/>
                          <a:pt x="4833" y="5865"/>
                        </a:cubicBezTo>
                        <a:cubicBezTo>
                          <a:pt x="5943" y="5265"/>
                          <a:pt x="6582" y="4055"/>
                          <a:pt x="6453" y="2800"/>
                        </a:cubicBezTo>
                        <a:cubicBezTo>
                          <a:pt x="6289" y="1196"/>
                          <a:pt x="4935" y="1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7" name="Google Shape;357;p39"/>
                  <p:cNvSpPr/>
                  <p:nvPr/>
                </p:nvSpPr>
                <p:spPr>
                  <a:xfrm>
                    <a:off x="6505450" y="2066080"/>
                    <a:ext cx="117901" cy="111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3" h="5102" extrusionOk="0">
                        <a:moveTo>
                          <a:pt x="2745" y="1"/>
                        </a:moveTo>
                        <a:cubicBezTo>
                          <a:pt x="2657" y="1"/>
                          <a:pt x="2568" y="5"/>
                          <a:pt x="2479" y="15"/>
                        </a:cubicBezTo>
                        <a:cubicBezTo>
                          <a:pt x="1453" y="120"/>
                          <a:pt x="592" y="834"/>
                          <a:pt x="296" y="1822"/>
                        </a:cubicBezTo>
                        <a:cubicBezTo>
                          <a:pt x="0" y="2810"/>
                          <a:pt x="330" y="3880"/>
                          <a:pt x="1131" y="4530"/>
                        </a:cubicBezTo>
                        <a:cubicBezTo>
                          <a:pt x="1596" y="4908"/>
                          <a:pt x="2166" y="5102"/>
                          <a:pt x="2740" y="5102"/>
                        </a:cubicBezTo>
                        <a:cubicBezTo>
                          <a:pt x="3155" y="5102"/>
                          <a:pt x="3572" y="5001"/>
                          <a:pt x="3953" y="4795"/>
                        </a:cubicBezTo>
                        <a:cubicBezTo>
                          <a:pt x="4859" y="4306"/>
                          <a:pt x="5383" y="3318"/>
                          <a:pt x="5277" y="2292"/>
                        </a:cubicBezTo>
                        <a:cubicBezTo>
                          <a:pt x="5143" y="979"/>
                          <a:pt x="4037" y="1"/>
                          <a:pt x="274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8" name="Google Shape;358;p39"/>
                  <p:cNvSpPr/>
                  <p:nvPr/>
                </p:nvSpPr>
                <p:spPr>
                  <a:xfrm>
                    <a:off x="7031875" y="2257975"/>
                    <a:ext cx="53375" cy="18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5" h="7270" extrusionOk="0">
                        <a:moveTo>
                          <a:pt x="674" y="1"/>
                        </a:moveTo>
                        <a:cubicBezTo>
                          <a:pt x="647" y="1"/>
                          <a:pt x="620" y="3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835" y="6720"/>
                        </a:lnTo>
                        <a:cubicBezTo>
                          <a:pt x="875" y="7035"/>
                          <a:pt x="1144" y="7270"/>
                          <a:pt x="1461" y="7270"/>
                        </a:cubicBezTo>
                        <a:cubicBezTo>
                          <a:pt x="1488" y="7270"/>
                          <a:pt x="1517" y="7270"/>
                          <a:pt x="1543" y="7265"/>
                        </a:cubicBezTo>
                        <a:cubicBezTo>
                          <a:pt x="1889" y="7220"/>
                          <a:pt x="2135" y="6903"/>
                          <a:pt x="2090" y="6554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9" name="Google Shape;359;p39"/>
                  <p:cNvSpPr/>
                  <p:nvPr/>
                </p:nvSpPr>
                <p:spPr>
                  <a:xfrm>
                    <a:off x="7060275" y="2474450"/>
                    <a:ext cx="37675" cy="6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2482" extrusionOk="0">
                        <a:moveTo>
                          <a:pt x="674" y="1"/>
                        </a:moveTo>
                        <a:cubicBezTo>
                          <a:pt x="647" y="1"/>
                          <a:pt x="620" y="2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204" y="1930"/>
                        </a:lnTo>
                        <a:cubicBezTo>
                          <a:pt x="246" y="2244"/>
                          <a:pt x="513" y="2479"/>
                          <a:pt x="833" y="2482"/>
                        </a:cubicBezTo>
                        <a:cubicBezTo>
                          <a:pt x="859" y="2482"/>
                          <a:pt x="888" y="2479"/>
                          <a:pt x="914" y="2477"/>
                        </a:cubicBezTo>
                        <a:cubicBezTo>
                          <a:pt x="1263" y="2429"/>
                          <a:pt x="1506" y="2112"/>
                          <a:pt x="1461" y="1763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60" name="Google Shape;360;p39"/>
                <p:cNvSpPr/>
                <p:nvPr/>
              </p:nvSpPr>
              <p:spPr>
                <a:xfrm>
                  <a:off x="1073506" y="4398437"/>
                  <a:ext cx="2018400" cy="168000"/>
                </a:xfrm>
                <a:prstGeom prst="ellipse">
                  <a:avLst/>
                </a:pr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9"/>
                <p:cNvSpPr/>
                <p:nvPr/>
              </p:nvSpPr>
              <p:spPr>
                <a:xfrm>
                  <a:off x="1265797" y="1415871"/>
                  <a:ext cx="1660144" cy="3109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99" h="92337" extrusionOk="0">
                      <a:moveTo>
                        <a:pt x="31009" y="1"/>
                      </a:moveTo>
                      <a:lnTo>
                        <a:pt x="31009" y="1"/>
                      </a:lnTo>
                      <a:cubicBezTo>
                        <a:pt x="22428" y="1425"/>
                        <a:pt x="21192" y="7258"/>
                        <a:pt x="21192" y="7258"/>
                      </a:cubicBezTo>
                      <a:cubicBezTo>
                        <a:pt x="20843" y="5695"/>
                        <a:pt x="21299" y="4477"/>
                        <a:pt x="21811" y="3673"/>
                      </a:cubicBezTo>
                      <a:cubicBezTo>
                        <a:pt x="22272" y="2952"/>
                        <a:pt x="22770" y="2569"/>
                        <a:pt x="22770" y="2568"/>
                      </a:cubicBezTo>
                      <a:lnTo>
                        <a:pt x="22770" y="2568"/>
                      </a:lnTo>
                      <a:cubicBezTo>
                        <a:pt x="17798" y="3730"/>
                        <a:pt x="17089" y="7884"/>
                        <a:pt x="17089" y="7884"/>
                      </a:cubicBezTo>
                      <a:cubicBezTo>
                        <a:pt x="6484" y="9402"/>
                        <a:pt x="3121" y="19889"/>
                        <a:pt x="3019" y="20217"/>
                      </a:cubicBezTo>
                      <a:cubicBezTo>
                        <a:pt x="3018" y="20220"/>
                        <a:pt x="3015" y="20223"/>
                        <a:pt x="3015" y="20227"/>
                      </a:cubicBezTo>
                      <a:lnTo>
                        <a:pt x="3025" y="20218"/>
                      </a:lnTo>
                      <a:cubicBezTo>
                        <a:pt x="4348" y="18984"/>
                        <a:pt x="6096" y="18381"/>
                        <a:pt x="6202" y="18349"/>
                      </a:cubicBezTo>
                      <a:lnTo>
                        <a:pt x="6202" y="18349"/>
                      </a:lnTo>
                      <a:cubicBezTo>
                        <a:pt x="5501" y="18997"/>
                        <a:pt x="4857" y="19797"/>
                        <a:pt x="4281" y="20685"/>
                      </a:cubicBezTo>
                      <a:cubicBezTo>
                        <a:pt x="2451" y="23484"/>
                        <a:pt x="1259" y="27127"/>
                        <a:pt x="650" y="29291"/>
                      </a:cubicBezTo>
                      <a:cubicBezTo>
                        <a:pt x="343" y="30418"/>
                        <a:pt x="188" y="31143"/>
                        <a:pt x="188" y="31143"/>
                      </a:cubicBezTo>
                      <a:cubicBezTo>
                        <a:pt x="961" y="30693"/>
                        <a:pt x="2206" y="30454"/>
                        <a:pt x="2206" y="30454"/>
                      </a:cubicBezTo>
                      <a:lnTo>
                        <a:pt x="2206" y="30454"/>
                      </a:lnTo>
                      <a:cubicBezTo>
                        <a:pt x="338" y="32381"/>
                        <a:pt x="0" y="36833"/>
                        <a:pt x="0" y="36833"/>
                      </a:cubicBezTo>
                      <a:cubicBezTo>
                        <a:pt x="600" y="35806"/>
                        <a:pt x="1851" y="35376"/>
                        <a:pt x="1851" y="35376"/>
                      </a:cubicBezTo>
                      <a:lnTo>
                        <a:pt x="1851" y="35376"/>
                      </a:lnTo>
                      <a:cubicBezTo>
                        <a:pt x="579" y="42082"/>
                        <a:pt x="338" y="52974"/>
                        <a:pt x="532" y="63309"/>
                      </a:cubicBezTo>
                      <a:cubicBezTo>
                        <a:pt x="659" y="70056"/>
                        <a:pt x="968" y="76568"/>
                        <a:pt x="1295" y="81528"/>
                      </a:cubicBezTo>
                      <a:cubicBezTo>
                        <a:pt x="1647" y="86815"/>
                        <a:pt x="2017" y="90338"/>
                        <a:pt x="2206" y="90509"/>
                      </a:cubicBezTo>
                      <a:cubicBezTo>
                        <a:pt x="2410" y="90691"/>
                        <a:pt x="3277" y="90981"/>
                        <a:pt x="4389" y="91278"/>
                      </a:cubicBezTo>
                      <a:cubicBezTo>
                        <a:pt x="6328" y="91798"/>
                        <a:pt x="8998" y="92336"/>
                        <a:pt x="10101" y="92336"/>
                      </a:cubicBezTo>
                      <a:cubicBezTo>
                        <a:pt x="10379" y="92336"/>
                        <a:pt x="10558" y="92302"/>
                        <a:pt x="10600" y="92224"/>
                      </a:cubicBezTo>
                      <a:cubicBezTo>
                        <a:pt x="10888" y="91690"/>
                        <a:pt x="8400" y="89823"/>
                        <a:pt x="8224" y="89687"/>
                      </a:cubicBezTo>
                      <a:lnTo>
                        <a:pt x="8224" y="89687"/>
                      </a:lnTo>
                      <a:cubicBezTo>
                        <a:pt x="8414" y="89753"/>
                        <a:pt x="11553" y="90860"/>
                        <a:pt x="12814" y="90860"/>
                      </a:cubicBezTo>
                      <a:cubicBezTo>
                        <a:pt x="13064" y="90860"/>
                        <a:pt x="13240" y="90816"/>
                        <a:pt x="13305" y="90712"/>
                      </a:cubicBezTo>
                      <a:cubicBezTo>
                        <a:pt x="13708" y="90075"/>
                        <a:pt x="10077" y="87940"/>
                        <a:pt x="10086" y="87655"/>
                      </a:cubicBezTo>
                      <a:cubicBezTo>
                        <a:pt x="10095" y="87369"/>
                        <a:pt x="9842" y="80624"/>
                        <a:pt x="9842" y="80623"/>
                      </a:cubicBezTo>
                      <a:lnTo>
                        <a:pt x="9842" y="80623"/>
                      </a:lnTo>
                      <a:cubicBezTo>
                        <a:pt x="14250" y="82796"/>
                        <a:pt x="18907" y="83500"/>
                        <a:pt x="23095" y="83500"/>
                      </a:cubicBezTo>
                      <a:cubicBezTo>
                        <a:pt x="23206" y="83500"/>
                        <a:pt x="23317" y="83500"/>
                        <a:pt x="23428" y="83499"/>
                      </a:cubicBezTo>
                      <a:cubicBezTo>
                        <a:pt x="24847" y="83481"/>
                        <a:pt x="26265" y="83391"/>
                        <a:pt x="27674" y="83229"/>
                      </a:cubicBezTo>
                      <a:cubicBezTo>
                        <a:pt x="33176" y="82588"/>
                        <a:pt x="37067" y="81051"/>
                        <a:pt x="37067" y="81051"/>
                      </a:cubicBezTo>
                      <a:cubicBezTo>
                        <a:pt x="37067" y="81051"/>
                        <a:pt x="38299" y="89726"/>
                        <a:pt x="39323" y="90237"/>
                      </a:cubicBezTo>
                      <a:cubicBezTo>
                        <a:pt x="39570" y="90360"/>
                        <a:pt x="40109" y="90534"/>
                        <a:pt x="40789" y="90722"/>
                      </a:cubicBezTo>
                      <a:cubicBezTo>
                        <a:pt x="40820" y="90732"/>
                        <a:pt x="40850" y="90738"/>
                        <a:pt x="40885" y="90749"/>
                      </a:cubicBezTo>
                      <a:cubicBezTo>
                        <a:pt x="42660" y="91237"/>
                        <a:pt x="45320" y="91807"/>
                        <a:pt x="46353" y="91807"/>
                      </a:cubicBezTo>
                      <a:cubicBezTo>
                        <a:pt x="46583" y="91807"/>
                        <a:pt x="46732" y="91779"/>
                        <a:pt x="46773" y="91715"/>
                      </a:cubicBezTo>
                      <a:cubicBezTo>
                        <a:pt x="47064" y="91264"/>
                        <a:pt x="43746" y="89355"/>
                        <a:pt x="43545" y="89243"/>
                      </a:cubicBezTo>
                      <a:lnTo>
                        <a:pt x="43545" y="89243"/>
                      </a:lnTo>
                      <a:cubicBezTo>
                        <a:pt x="43765" y="89328"/>
                        <a:pt x="47363" y="90689"/>
                        <a:pt x="48595" y="90689"/>
                      </a:cubicBezTo>
                      <a:cubicBezTo>
                        <a:pt x="48806" y="90689"/>
                        <a:pt x="48947" y="90649"/>
                        <a:pt x="48991" y="90556"/>
                      </a:cubicBezTo>
                      <a:cubicBezTo>
                        <a:pt x="49298" y="89901"/>
                        <a:pt x="45226" y="86824"/>
                        <a:pt x="45226" y="86824"/>
                      </a:cubicBezTo>
                      <a:cubicBezTo>
                        <a:pt x="45226" y="86824"/>
                        <a:pt x="45794" y="82194"/>
                        <a:pt x="46040" y="74940"/>
                      </a:cubicBezTo>
                      <a:cubicBezTo>
                        <a:pt x="46161" y="71272"/>
                        <a:pt x="46200" y="66931"/>
                        <a:pt x="46043" y="62177"/>
                      </a:cubicBezTo>
                      <a:cubicBezTo>
                        <a:pt x="46017" y="61398"/>
                        <a:pt x="45988" y="60612"/>
                        <a:pt x="45955" y="59824"/>
                      </a:cubicBezTo>
                      <a:cubicBezTo>
                        <a:pt x="45748" y="54592"/>
                        <a:pt x="45434" y="49232"/>
                        <a:pt x="45131" y="44633"/>
                      </a:cubicBezTo>
                      <a:cubicBezTo>
                        <a:pt x="44651" y="37335"/>
                        <a:pt x="44193" y="31934"/>
                        <a:pt x="44193" y="31934"/>
                      </a:cubicBezTo>
                      <a:lnTo>
                        <a:pt x="44193" y="31934"/>
                      </a:lnTo>
                      <a:cubicBezTo>
                        <a:pt x="45325" y="32258"/>
                        <a:pt x="46157" y="32857"/>
                        <a:pt x="46157" y="32857"/>
                      </a:cubicBezTo>
                      <a:cubicBezTo>
                        <a:pt x="45937" y="31772"/>
                        <a:pt x="45576" y="30733"/>
                        <a:pt x="45166" y="29803"/>
                      </a:cubicBezTo>
                      <a:cubicBezTo>
                        <a:pt x="44061" y="27293"/>
                        <a:pt x="42603" y="25525"/>
                        <a:pt x="42603" y="25525"/>
                      </a:cubicBezTo>
                      <a:lnTo>
                        <a:pt x="42603" y="25525"/>
                      </a:lnTo>
                      <a:cubicBezTo>
                        <a:pt x="43648" y="25560"/>
                        <a:pt x="45149" y="26085"/>
                        <a:pt x="45149" y="26085"/>
                      </a:cubicBezTo>
                      <a:cubicBezTo>
                        <a:pt x="42772" y="14656"/>
                        <a:pt x="37282" y="10267"/>
                        <a:pt x="33421" y="8576"/>
                      </a:cubicBezTo>
                      <a:cubicBezTo>
                        <a:pt x="31022" y="7530"/>
                        <a:pt x="29248" y="7527"/>
                        <a:pt x="29248" y="7527"/>
                      </a:cubicBezTo>
                      <a:cubicBezTo>
                        <a:pt x="29113" y="6004"/>
                        <a:pt x="30406" y="4149"/>
                        <a:pt x="30407" y="4148"/>
                      </a:cubicBezTo>
                      <a:lnTo>
                        <a:pt x="30407" y="4148"/>
                      </a:lnTo>
                      <a:cubicBezTo>
                        <a:pt x="27101" y="4574"/>
                        <a:pt x="26312" y="7083"/>
                        <a:pt x="26222" y="7396"/>
                      </a:cubicBezTo>
                      <a:cubicBezTo>
                        <a:pt x="26242" y="7140"/>
                        <a:pt x="26276" y="6884"/>
                        <a:pt x="26322" y="6633"/>
                      </a:cubicBezTo>
                      <a:cubicBezTo>
                        <a:pt x="27092" y="2144"/>
                        <a:pt x="30766" y="133"/>
                        <a:pt x="310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9"/>
                <p:cNvSpPr/>
                <p:nvPr/>
              </p:nvSpPr>
              <p:spPr>
                <a:xfrm>
                  <a:off x="1265898" y="1502361"/>
                  <a:ext cx="766746" cy="2987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69" h="88710" extrusionOk="0">
                      <a:moveTo>
                        <a:pt x="22769" y="0"/>
                      </a:moveTo>
                      <a:lnTo>
                        <a:pt x="22769" y="0"/>
                      </a:lnTo>
                      <a:cubicBezTo>
                        <a:pt x="17796" y="1164"/>
                        <a:pt x="17088" y="5316"/>
                        <a:pt x="17088" y="5316"/>
                      </a:cubicBezTo>
                      <a:cubicBezTo>
                        <a:pt x="17088" y="5316"/>
                        <a:pt x="17088" y="5316"/>
                        <a:pt x="17088" y="5316"/>
                      </a:cubicBezTo>
                      <a:cubicBezTo>
                        <a:pt x="6484" y="6834"/>
                        <a:pt x="3121" y="17321"/>
                        <a:pt x="3019" y="17649"/>
                      </a:cubicBezTo>
                      <a:cubicBezTo>
                        <a:pt x="3016" y="17652"/>
                        <a:pt x="3015" y="17655"/>
                        <a:pt x="3013" y="17659"/>
                      </a:cubicBezTo>
                      <a:lnTo>
                        <a:pt x="3024" y="17649"/>
                      </a:lnTo>
                      <a:cubicBezTo>
                        <a:pt x="4348" y="16416"/>
                        <a:pt x="6096" y="15813"/>
                        <a:pt x="6202" y="15781"/>
                      </a:cubicBezTo>
                      <a:lnTo>
                        <a:pt x="6202" y="15781"/>
                      </a:lnTo>
                      <a:cubicBezTo>
                        <a:pt x="5499" y="16429"/>
                        <a:pt x="4857" y="17229"/>
                        <a:pt x="4281" y="18117"/>
                      </a:cubicBezTo>
                      <a:cubicBezTo>
                        <a:pt x="2450" y="20916"/>
                        <a:pt x="1258" y="24558"/>
                        <a:pt x="650" y="26723"/>
                      </a:cubicBezTo>
                      <a:cubicBezTo>
                        <a:pt x="343" y="27850"/>
                        <a:pt x="188" y="28575"/>
                        <a:pt x="188" y="28575"/>
                      </a:cubicBezTo>
                      <a:cubicBezTo>
                        <a:pt x="959" y="28125"/>
                        <a:pt x="2204" y="27886"/>
                        <a:pt x="2204" y="27886"/>
                      </a:cubicBezTo>
                      <a:lnTo>
                        <a:pt x="2204" y="27886"/>
                      </a:lnTo>
                      <a:cubicBezTo>
                        <a:pt x="338" y="29813"/>
                        <a:pt x="0" y="34265"/>
                        <a:pt x="0" y="34265"/>
                      </a:cubicBezTo>
                      <a:cubicBezTo>
                        <a:pt x="600" y="33238"/>
                        <a:pt x="1851" y="32808"/>
                        <a:pt x="1851" y="32808"/>
                      </a:cubicBezTo>
                      <a:lnTo>
                        <a:pt x="1851" y="32808"/>
                      </a:lnTo>
                      <a:cubicBezTo>
                        <a:pt x="577" y="39514"/>
                        <a:pt x="337" y="50406"/>
                        <a:pt x="531" y="60741"/>
                      </a:cubicBezTo>
                      <a:cubicBezTo>
                        <a:pt x="658" y="67488"/>
                        <a:pt x="968" y="74000"/>
                        <a:pt x="1296" y="78960"/>
                      </a:cubicBezTo>
                      <a:cubicBezTo>
                        <a:pt x="1645" y="84245"/>
                        <a:pt x="2015" y="87769"/>
                        <a:pt x="2204" y="87941"/>
                      </a:cubicBezTo>
                      <a:cubicBezTo>
                        <a:pt x="2409" y="88123"/>
                        <a:pt x="3277" y="88413"/>
                        <a:pt x="4389" y="88710"/>
                      </a:cubicBezTo>
                      <a:cubicBezTo>
                        <a:pt x="3374" y="69281"/>
                        <a:pt x="109" y="49547"/>
                        <a:pt x="5217" y="30842"/>
                      </a:cubicBezTo>
                      <a:lnTo>
                        <a:pt x="5217" y="30842"/>
                      </a:lnTo>
                      <a:cubicBezTo>
                        <a:pt x="5127" y="30847"/>
                        <a:pt x="5037" y="30849"/>
                        <a:pt x="4947" y="30849"/>
                      </a:cubicBezTo>
                      <a:cubicBezTo>
                        <a:pt x="4324" y="30849"/>
                        <a:pt x="3707" y="30727"/>
                        <a:pt x="3130" y="30487"/>
                      </a:cubicBezTo>
                      <a:cubicBezTo>
                        <a:pt x="3200" y="29131"/>
                        <a:pt x="3810" y="27810"/>
                        <a:pt x="4798" y="26871"/>
                      </a:cubicBezTo>
                      <a:lnTo>
                        <a:pt x="4798" y="26871"/>
                      </a:lnTo>
                      <a:cubicBezTo>
                        <a:pt x="4693" y="26943"/>
                        <a:pt x="4577" y="26974"/>
                        <a:pt x="4458" y="26974"/>
                      </a:cubicBezTo>
                      <a:cubicBezTo>
                        <a:pt x="4100" y="26974"/>
                        <a:pt x="3724" y="26686"/>
                        <a:pt x="3604" y="26326"/>
                      </a:cubicBezTo>
                      <a:cubicBezTo>
                        <a:pt x="3445" y="25844"/>
                        <a:pt x="3592" y="25318"/>
                        <a:pt x="3759" y="24838"/>
                      </a:cubicBezTo>
                      <a:cubicBezTo>
                        <a:pt x="5240" y="20513"/>
                        <a:pt x="7858" y="16588"/>
                        <a:pt x="11280" y="13555"/>
                      </a:cubicBezTo>
                      <a:cubicBezTo>
                        <a:pt x="9898" y="13424"/>
                        <a:pt x="8518" y="13293"/>
                        <a:pt x="7140" y="13163"/>
                      </a:cubicBezTo>
                      <a:cubicBezTo>
                        <a:pt x="9255" y="10102"/>
                        <a:pt x="12558" y="7887"/>
                        <a:pt x="16191" y="7096"/>
                      </a:cubicBezTo>
                      <a:cubicBezTo>
                        <a:pt x="16691" y="6987"/>
                        <a:pt x="17220" y="6895"/>
                        <a:pt x="17636" y="6587"/>
                      </a:cubicBezTo>
                      <a:cubicBezTo>
                        <a:pt x="18165" y="6184"/>
                        <a:pt x="18394" y="5512"/>
                        <a:pt x="18659" y="4904"/>
                      </a:cubicBezTo>
                      <a:cubicBezTo>
                        <a:pt x="19369" y="3279"/>
                        <a:pt x="20533" y="2145"/>
                        <a:pt x="21810" y="1105"/>
                      </a:cubicBezTo>
                      <a:cubicBezTo>
                        <a:pt x="22270" y="385"/>
                        <a:pt x="22769" y="1"/>
                        <a:pt x="2276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9"/>
                <p:cNvSpPr/>
                <p:nvPr/>
              </p:nvSpPr>
              <p:spPr>
                <a:xfrm>
                  <a:off x="2054823" y="4090709"/>
                  <a:ext cx="584733" cy="380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4" h="11302" extrusionOk="0">
                      <a:moveTo>
                        <a:pt x="15228" y="0"/>
                      </a:moveTo>
                      <a:cubicBezTo>
                        <a:pt x="11453" y="1473"/>
                        <a:pt x="7626" y="2965"/>
                        <a:pt x="3603" y="3613"/>
                      </a:cubicBezTo>
                      <a:cubicBezTo>
                        <a:pt x="2440" y="3799"/>
                        <a:pt x="1111" y="3816"/>
                        <a:pt x="1" y="4080"/>
                      </a:cubicBezTo>
                      <a:cubicBezTo>
                        <a:pt x="1420" y="4062"/>
                        <a:pt x="2838" y="3972"/>
                        <a:pt x="4247" y="3810"/>
                      </a:cubicBezTo>
                      <a:cubicBezTo>
                        <a:pt x="9749" y="3169"/>
                        <a:pt x="13642" y="1630"/>
                        <a:pt x="13642" y="1630"/>
                      </a:cubicBezTo>
                      <a:cubicBezTo>
                        <a:pt x="13642" y="1630"/>
                        <a:pt x="14872" y="10307"/>
                        <a:pt x="15898" y="10818"/>
                      </a:cubicBezTo>
                      <a:cubicBezTo>
                        <a:pt x="16143" y="10941"/>
                        <a:pt x="16684" y="11113"/>
                        <a:pt x="17364" y="11301"/>
                      </a:cubicBezTo>
                      <a:cubicBezTo>
                        <a:pt x="15801" y="7840"/>
                        <a:pt x="15487" y="3840"/>
                        <a:pt x="152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9"/>
                <p:cNvSpPr/>
                <p:nvPr/>
              </p:nvSpPr>
              <p:spPr>
                <a:xfrm>
                  <a:off x="1582424" y="2830906"/>
                  <a:ext cx="997588" cy="120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4" h="35679" extrusionOk="0">
                      <a:moveTo>
                        <a:pt x="13682" y="0"/>
                      </a:moveTo>
                      <a:cubicBezTo>
                        <a:pt x="13670" y="0"/>
                        <a:pt x="13658" y="0"/>
                        <a:pt x="13646" y="0"/>
                      </a:cubicBezTo>
                      <a:cubicBezTo>
                        <a:pt x="10165" y="0"/>
                        <a:pt x="7529" y="520"/>
                        <a:pt x="5549" y="1616"/>
                      </a:cubicBezTo>
                      <a:cubicBezTo>
                        <a:pt x="1125" y="4069"/>
                        <a:pt x="0" y="9416"/>
                        <a:pt x="146" y="18333"/>
                      </a:cubicBezTo>
                      <a:cubicBezTo>
                        <a:pt x="328" y="29848"/>
                        <a:pt x="3474" y="35679"/>
                        <a:pt x="13247" y="35679"/>
                      </a:cubicBezTo>
                      <a:cubicBezTo>
                        <a:pt x="14427" y="35679"/>
                        <a:pt x="15703" y="35594"/>
                        <a:pt x="17082" y="35424"/>
                      </a:cubicBezTo>
                      <a:cubicBezTo>
                        <a:pt x="21101" y="34931"/>
                        <a:pt x="23829" y="33735"/>
                        <a:pt x="25647" y="31961"/>
                      </a:cubicBezTo>
                      <a:cubicBezTo>
                        <a:pt x="29624" y="28086"/>
                        <a:pt x="29257" y="21446"/>
                        <a:pt x="28525" y="13261"/>
                      </a:cubicBezTo>
                      <a:cubicBezTo>
                        <a:pt x="27465" y="1348"/>
                        <a:pt x="24144" y="0"/>
                        <a:pt x="136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9"/>
                <p:cNvSpPr/>
                <p:nvPr/>
              </p:nvSpPr>
              <p:spPr>
                <a:xfrm>
                  <a:off x="1582424" y="2885333"/>
                  <a:ext cx="863696" cy="114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8" h="34063" extrusionOk="0">
                      <a:moveTo>
                        <a:pt x="5549" y="0"/>
                      </a:moveTo>
                      <a:lnTo>
                        <a:pt x="5549" y="0"/>
                      </a:lnTo>
                      <a:cubicBezTo>
                        <a:pt x="1125" y="2453"/>
                        <a:pt x="0" y="7800"/>
                        <a:pt x="146" y="16717"/>
                      </a:cubicBezTo>
                      <a:cubicBezTo>
                        <a:pt x="328" y="28232"/>
                        <a:pt x="3474" y="34063"/>
                        <a:pt x="13247" y="34063"/>
                      </a:cubicBezTo>
                      <a:cubicBezTo>
                        <a:pt x="14427" y="34063"/>
                        <a:pt x="15703" y="33978"/>
                        <a:pt x="17082" y="33808"/>
                      </a:cubicBezTo>
                      <a:cubicBezTo>
                        <a:pt x="21101" y="33315"/>
                        <a:pt x="23829" y="32119"/>
                        <a:pt x="25647" y="30345"/>
                      </a:cubicBezTo>
                      <a:lnTo>
                        <a:pt x="25647" y="30345"/>
                      </a:lnTo>
                      <a:cubicBezTo>
                        <a:pt x="24087" y="30739"/>
                        <a:pt x="22596" y="31422"/>
                        <a:pt x="21043" y="31876"/>
                      </a:cubicBezTo>
                      <a:cubicBezTo>
                        <a:pt x="19592" y="32298"/>
                        <a:pt x="18081" y="32506"/>
                        <a:pt x="16569" y="32506"/>
                      </a:cubicBezTo>
                      <a:cubicBezTo>
                        <a:pt x="13832" y="32506"/>
                        <a:pt x="11092" y="31825"/>
                        <a:pt x="8697" y="30499"/>
                      </a:cubicBezTo>
                      <a:cubicBezTo>
                        <a:pt x="7354" y="29758"/>
                        <a:pt x="6107" y="28816"/>
                        <a:pt x="5134" y="27632"/>
                      </a:cubicBezTo>
                      <a:cubicBezTo>
                        <a:pt x="3569" y="25736"/>
                        <a:pt x="2773" y="23316"/>
                        <a:pt x="2286" y="20901"/>
                      </a:cubicBezTo>
                      <a:cubicBezTo>
                        <a:pt x="1264" y="15813"/>
                        <a:pt x="1490" y="10480"/>
                        <a:pt x="2938" y="5493"/>
                      </a:cubicBezTo>
                      <a:cubicBezTo>
                        <a:pt x="3509" y="3539"/>
                        <a:pt x="4285" y="1591"/>
                        <a:pt x="554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9"/>
                <p:cNvSpPr/>
                <p:nvPr/>
              </p:nvSpPr>
              <p:spPr>
                <a:xfrm>
                  <a:off x="1880023" y="3740706"/>
                  <a:ext cx="101597" cy="9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2879" extrusionOk="0">
                      <a:moveTo>
                        <a:pt x="1551" y="1"/>
                      </a:moveTo>
                      <a:cubicBezTo>
                        <a:pt x="989" y="1"/>
                        <a:pt x="476" y="330"/>
                        <a:pt x="242" y="845"/>
                      </a:cubicBezTo>
                      <a:cubicBezTo>
                        <a:pt x="1" y="1376"/>
                        <a:pt x="104" y="1998"/>
                        <a:pt x="501" y="2422"/>
                      </a:cubicBezTo>
                      <a:cubicBezTo>
                        <a:pt x="778" y="2719"/>
                        <a:pt x="1161" y="2879"/>
                        <a:pt x="1551" y="2879"/>
                      </a:cubicBezTo>
                      <a:cubicBezTo>
                        <a:pt x="1721" y="2879"/>
                        <a:pt x="1893" y="2849"/>
                        <a:pt x="2058" y="2786"/>
                      </a:cubicBezTo>
                      <a:cubicBezTo>
                        <a:pt x="2603" y="2582"/>
                        <a:pt x="2971" y="2068"/>
                        <a:pt x="2991" y="1486"/>
                      </a:cubicBezTo>
                      <a:cubicBezTo>
                        <a:pt x="3017" y="692"/>
                        <a:pt x="2394" y="27"/>
                        <a:pt x="1600" y="2"/>
                      </a:cubicBezTo>
                      <a:cubicBezTo>
                        <a:pt x="1584" y="1"/>
                        <a:pt x="1568" y="1"/>
                        <a:pt x="155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39"/>
                <p:cNvSpPr/>
                <p:nvPr/>
              </p:nvSpPr>
              <p:spPr>
                <a:xfrm>
                  <a:off x="2058596" y="3853467"/>
                  <a:ext cx="53644" cy="51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1522" extrusionOk="0">
                      <a:moveTo>
                        <a:pt x="775" y="1"/>
                      </a:moveTo>
                      <a:cubicBezTo>
                        <a:pt x="685" y="1"/>
                        <a:pt x="594" y="17"/>
                        <a:pt x="507" y="50"/>
                      </a:cubicBezTo>
                      <a:cubicBezTo>
                        <a:pt x="219" y="158"/>
                        <a:pt x="25" y="429"/>
                        <a:pt x="14" y="736"/>
                      </a:cubicBezTo>
                      <a:cubicBezTo>
                        <a:pt x="1" y="1156"/>
                        <a:pt x="329" y="1507"/>
                        <a:pt x="749" y="1521"/>
                      </a:cubicBezTo>
                      <a:cubicBezTo>
                        <a:pt x="757" y="1521"/>
                        <a:pt x="764" y="1521"/>
                        <a:pt x="772" y="1521"/>
                      </a:cubicBezTo>
                      <a:cubicBezTo>
                        <a:pt x="1070" y="1521"/>
                        <a:pt x="1341" y="1347"/>
                        <a:pt x="1466" y="1076"/>
                      </a:cubicBezTo>
                      <a:cubicBezTo>
                        <a:pt x="1593" y="795"/>
                        <a:pt x="1538" y="467"/>
                        <a:pt x="1329" y="242"/>
                      </a:cubicBezTo>
                      <a:cubicBezTo>
                        <a:pt x="1183" y="85"/>
                        <a:pt x="981" y="1"/>
                        <a:pt x="77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39"/>
                <p:cNvSpPr/>
                <p:nvPr/>
              </p:nvSpPr>
              <p:spPr>
                <a:xfrm>
                  <a:off x="1918587" y="3546574"/>
                  <a:ext cx="120860" cy="115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" h="3424" extrusionOk="0">
                      <a:moveTo>
                        <a:pt x="1845" y="1"/>
                      </a:moveTo>
                      <a:cubicBezTo>
                        <a:pt x="1175" y="1"/>
                        <a:pt x="566" y="392"/>
                        <a:pt x="287" y="1006"/>
                      </a:cubicBezTo>
                      <a:cubicBezTo>
                        <a:pt x="1" y="1636"/>
                        <a:pt x="124" y="2377"/>
                        <a:pt x="596" y="2881"/>
                      </a:cubicBezTo>
                      <a:cubicBezTo>
                        <a:pt x="927" y="3234"/>
                        <a:pt x="1382" y="3424"/>
                        <a:pt x="1847" y="3424"/>
                      </a:cubicBezTo>
                      <a:cubicBezTo>
                        <a:pt x="2049" y="3424"/>
                        <a:pt x="2253" y="3388"/>
                        <a:pt x="2449" y="3315"/>
                      </a:cubicBezTo>
                      <a:cubicBezTo>
                        <a:pt x="3097" y="3071"/>
                        <a:pt x="3534" y="2460"/>
                        <a:pt x="3556" y="1768"/>
                      </a:cubicBezTo>
                      <a:cubicBezTo>
                        <a:pt x="3588" y="824"/>
                        <a:pt x="2847" y="32"/>
                        <a:pt x="1902" y="2"/>
                      </a:cubicBezTo>
                      <a:cubicBezTo>
                        <a:pt x="1883" y="1"/>
                        <a:pt x="1864" y="1"/>
                        <a:pt x="184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9"/>
                <p:cNvSpPr/>
                <p:nvPr/>
              </p:nvSpPr>
              <p:spPr>
                <a:xfrm>
                  <a:off x="1792589" y="3353385"/>
                  <a:ext cx="74354" cy="70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" h="2108" extrusionOk="0">
                      <a:moveTo>
                        <a:pt x="1136" y="0"/>
                      </a:moveTo>
                      <a:cubicBezTo>
                        <a:pt x="723" y="0"/>
                        <a:pt x="347" y="240"/>
                        <a:pt x="176" y="619"/>
                      </a:cubicBezTo>
                      <a:cubicBezTo>
                        <a:pt x="0" y="1007"/>
                        <a:pt x="74" y="1463"/>
                        <a:pt x="365" y="1773"/>
                      </a:cubicBezTo>
                      <a:cubicBezTo>
                        <a:pt x="569" y="1991"/>
                        <a:pt x="849" y="2107"/>
                        <a:pt x="1135" y="2107"/>
                      </a:cubicBezTo>
                      <a:cubicBezTo>
                        <a:pt x="1260" y="2107"/>
                        <a:pt x="1385" y="2085"/>
                        <a:pt x="1506" y="2040"/>
                      </a:cubicBezTo>
                      <a:cubicBezTo>
                        <a:pt x="1904" y="1890"/>
                        <a:pt x="2174" y="1514"/>
                        <a:pt x="2188" y="1088"/>
                      </a:cubicBezTo>
                      <a:cubicBezTo>
                        <a:pt x="2207" y="507"/>
                        <a:pt x="1751" y="21"/>
                        <a:pt x="1170" y="1"/>
                      </a:cubicBezTo>
                      <a:cubicBezTo>
                        <a:pt x="1158" y="0"/>
                        <a:pt x="1147" y="0"/>
                        <a:pt x="113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9"/>
                <p:cNvSpPr/>
                <p:nvPr/>
              </p:nvSpPr>
              <p:spPr>
                <a:xfrm>
                  <a:off x="1413047" y="1901942"/>
                  <a:ext cx="1240452" cy="841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36" h="24992" extrusionOk="0">
                      <a:moveTo>
                        <a:pt x="30444" y="1"/>
                      </a:moveTo>
                      <a:cubicBezTo>
                        <a:pt x="25891" y="2251"/>
                        <a:pt x="20579" y="2862"/>
                        <a:pt x="16155" y="2862"/>
                      </a:cubicBezTo>
                      <a:cubicBezTo>
                        <a:pt x="10905" y="2862"/>
                        <a:pt x="6905" y="2002"/>
                        <a:pt x="6905" y="2002"/>
                      </a:cubicBezTo>
                      <a:lnTo>
                        <a:pt x="6905" y="2002"/>
                      </a:lnTo>
                      <a:cubicBezTo>
                        <a:pt x="3213" y="4259"/>
                        <a:pt x="0" y="15980"/>
                        <a:pt x="7044" y="21863"/>
                      </a:cubicBezTo>
                      <a:cubicBezTo>
                        <a:pt x="9562" y="23966"/>
                        <a:pt x="13641" y="24991"/>
                        <a:pt x="17927" y="24991"/>
                      </a:cubicBezTo>
                      <a:cubicBezTo>
                        <a:pt x="23114" y="24991"/>
                        <a:pt x="28604" y="23490"/>
                        <a:pt x="31997" y="20580"/>
                      </a:cubicBezTo>
                      <a:cubicBezTo>
                        <a:pt x="33642" y="19172"/>
                        <a:pt x="34790" y="17437"/>
                        <a:pt x="35180" y="15381"/>
                      </a:cubicBezTo>
                      <a:cubicBezTo>
                        <a:pt x="36835" y="6684"/>
                        <a:pt x="31843" y="1329"/>
                        <a:pt x="30682" y="214"/>
                      </a:cubicBezTo>
                      <a:cubicBezTo>
                        <a:pt x="30532" y="74"/>
                        <a:pt x="30444" y="1"/>
                        <a:pt x="304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9"/>
                <p:cNvSpPr/>
                <p:nvPr/>
              </p:nvSpPr>
              <p:spPr>
                <a:xfrm>
                  <a:off x="1413047" y="1901942"/>
                  <a:ext cx="1077533" cy="841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98" h="24992" extrusionOk="0">
                      <a:moveTo>
                        <a:pt x="30444" y="1"/>
                      </a:moveTo>
                      <a:cubicBezTo>
                        <a:pt x="25891" y="2251"/>
                        <a:pt x="20579" y="2862"/>
                        <a:pt x="16155" y="2862"/>
                      </a:cubicBezTo>
                      <a:cubicBezTo>
                        <a:pt x="10905" y="2862"/>
                        <a:pt x="6905" y="2002"/>
                        <a:pt x="6905" y="2002"/>
                      </a:cubicBezTo>
                      <a:lnTo>
                        <a:pt x="6905" y="2002"/>
                      </a:lnTo>
                      <a:cubicBezTo>
                        <a:pt x="3213" y="4259"/>
                        <a:pt x="0" y="15980"/>
                        <a:pt x="7044" y="21863"/>
                      </a:cubicBezTo>
                      <a:cubicBezTo>
                        <a:pt x="9562" y="23966"/>
                        <a:pt x="13641" y="24991"/>
                        <a:pt x="17927" y="24991"/>
                      </a:cubicBezTo>
                      <a:cubicBezTo>
                        <a:pt x="23114" y="24991"/>
                        <a:pt x="28604" y="23490"/>
                        <a:pt x="31997" y="20580"/>
                      </a:cubicBezTo>
                      <a:lnTo>
                        <a:pt x="31997" y="20580"/>
                      </a:lnTo>
                      <a:cubicBezTo>
                        <a:pt x="27899" y="22746"/>
                        <a:pt x="23259" y="24029"/>
                        <a:pt x="18646" y="24029"/>
                      </a:cubicBezTo>
                      <a:cubicBezTo>
                        <a:pt x="16745" y="24029"/>
                        <a:pt x="14849" y="23811"/>
                        <a:pt x="12996" y="23348"/>
                      </a:cubicBezTo>
                      <a:cubicBezTo>
                        <a:pt x="11246" y="22909"/>
                        <a:pt x="9521" y="22241"/>
                        <a:pt x="8130" y="21097"/>
                      </a:cubicBezTo>
                      <a:cubicBezTo>
                        <a:pt x="6190" y="19505"/>
                        <a:pt x="5043" y="17073"/>
                        <a:pt x="4710" y="14588"/>
                      </a:cubicBezTo>
                      <a:cubicBezTo>
                        <a:pt x="4377" y="12097"/>
                        <a:pt x="4802" y="9551"/>
                        <a:pt x="5607" y="7174"/>
                      </a:cubicBezTo>
                      <a:cubicBezTo>
                        <a:pt x="5835" y="6485"/>
                        <a:pt x="6108" y="5788"/>
                        <a:pt x="6606" y="5264"/>
                      </a:cubicBezTo>
                      <a:cubicBezTo>
                        <a:pt x="7680" y="4136"/>
                        <a:pt x="9430" y="4099"/>
                        <a:pt x="10983" y="4085"/>
                      </a:cubicBezTo>
                      <a:cubicBezTo>
                        <a:pt x="15477" y="4047"/>
                        <a:pt x="19957" y="3573"/>
                        <a:pt x="24359" y="2670"/>
                      </a:cubicBezTo>
                      <a:cubicBezTo>
                        <a:pt x="26968" y="2131"/>
                        <a:pt x="29022" y="1522"/>
                        <a:pt x="30682" y="214"/>
                      </a:cubicBezTo>
                      <a:cubicBezTo>
                        <a:pt x="30532" y="74"/>
                        <a:pt x="30444" y="1"/>
                        <a:pt x="3044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9"/>
                <p:cNvSpPr/>
                <p:nvPr/>
              </p:nvSpPr>
              <p:spPr>
                <a:xfrm>
                  <a:off x="1718257" y="2129922"/>
                  <a:ext cx="153726" cy="25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5" h="7558" extrusionOk="0">
                      <a:moveTo>
                        <a:pt x="511" y="0"/>
                      </a:moveTo>
                      <a:cubicBezTo>
                        <a:pt x="510" y="2"/>
                        <a:pt x="0" y="7394"/>
                        <a:pt x="2201" y="7555"/>
                      </a:cubicBezTo>
                      <a:cubicBezTo>
                        <a:pt x="2224" y="7557"/>
                        <a:pt x="2247" y="7557"/>
                        <a:pt x="2270" y="7557"/>
                      </a:cubicBezTo>
                      <a:cubicBezTo>
                        <a:pt x="4405" y="7557"/>
                        <a:pt x="4564" y="135"/>
                        <a:pt x="4564" y="134"/>
                      </a:cubicBezTo>
                      <a:lnTo>
                        <a:pt x="4564" y="134"/>
                      </a:lnTo>
                      <a:cubicBezTo>
                        <a:pt x="4564" y="135"/>
                        <a:pt x="3525" y="5795"/>
                        <a:pt x="2356" y="5795"/>
                      </a:cubicBezTo>
                      <a:cubicBezTo>
                        <a:pt x="2352" y="5795"/>
                        <a:pt x="2348" y="5795"/>
                        <a:pt x="2344" y="5795"/>
                      </a:cubicBezTo>
                      <a:cubicBezTo>
                        <a:pt x="761" y="5743"/>
                        <a:pt x="511" y="1"/>
                        <a:pt x="5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9"/>
                <p:cNvSpPr/>
                <p:nvPr/>
              </p:nvSpPr>
              <p:spPr>
                <a:xfrm>
                  <a:off x="2276911" y="2131539"/>
                  <a:ext cx="153693" cy="25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4" h="7558" extrusionOk="0">
                      <a:moveTo>
                        <a:pt x="510" y="1"/>
                      </a:moveTo>
                      <a:cubicBezTo>
                        <a:pt x="510" y="2"/>
                        <a:pt x="1" y="7395"/>
                        <a:pt x="2200" y="7555"/>
                      </a:cubicBezTo>
                      <a:cubicBezTo>
                        <a:pt x="2223" y="7557"/>
                        <a:pt x="2246" y="7558"/>
                        <a:pt x="2269" y="7558"/>
                      </a:cubicBezTo>
                      <a:cubicBezTo>
                        <a:pt x="4405" y="7558"/>
                        <a:pt x="4563" y="135"/>
                        <a:pt x="4564" y="134"/>
                      </a:cubicBezTo>
                      <a:lnTo>
                        <a:pt x="4564" y="134"/>
                      </a:lnTo>
                      <a:cubicBezTo>
                        <a:pt x="4563" y="135"/>
                        <a:pt x="3748" y="5795"/>
                        <a:pt x="2360" y="5795"/>
                      </a:cubicBezTo>
                      <a:cubicBezTo>
                        <a:pt x="2354" y="5795"/>
                        <a:pt x="2348" y="5795"/>
                        <a:pt x="2343" y="5795"/>
                      </a:cubicBezTo>
                      <a:cubicBezTo>
                        <a:pt x="990" y="5751"/>
                        <a:pt x="510" y="2"/>
                        <a:pt x="5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9"/>
                <p:cNvSpPr/>
                <p:nvPr/>
              </p:nvSpPr>
              <p:spPr>
                <a:xfrm>
                  <a:off x="1925525" y="2166196"/>
                  <a:ext cx="269030" cy="155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9" h="4624" fill="none" extrusionOk="0">
                      <a:moveTo>
                        <a:pt x="233" y="0"/>
                      </a:moveTo>
                      <a:cubicBezTo>
                        <a:pt x="233" y="0"/>
                        <a:pt x="1" y="4360"/>
                        <a:pt x="3967" y="4492"/>
                      </a:cubicBezTo>
                      <a:cubicBezTo>
                        <a:pt x="7931" y="4624"/>
                        <a:pt x="7989" y="258"/>
                        <a:pt x="7989" y="258"/>
                      </a:cubicBezTo>
                    </a:path>
                  </a:pathLst>
                </a:custGeom>
                <a:solidFill>
                  <a:schemeClr val="dk1"/>
                </a:solidFill>
                <a:ln w="190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39"/>
                <p:cNvSpPr/>
                <p:nvPr/>
              </p:nvSpPr>
              <p:spPr>
                <a:xfrm>
                  <a:off x="1558949" y="2363123"/>
                  <a:ext cx="203464" cy="109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2" h="3240" extrusionOk="0">
                      <a:moveTo>
                        <a:pt x="2889" y="1"/>
                      </a:moveTo>
                      <a:cubicBezTo>
                        <a:pt x="1322" y="1"/>
                        <a:pt x="59" y="662"/>
                        <a:pt x="29" y="1522"/>
                      </a:cubicBezTo>
                      <a:cubicBezTo>
                        <a:pt x="1" y="2414"/>
                        <a:pt x="1316" y="3180"/>
                        <a:pt x="2968" y="3237"/>
                      </a:cubicBezTo>
                      <a:cubicBezTo>
                        <a:pt x="3031" y="3239"/>
                        <a:pt x="3092" y="3240"/>
                        <a:pt x="3154" y="3240"/>
                      </a:cubicBezTo>
                      <a:cubicBezTo>
                        <a:pt x="4720" y="3240"/>
                        <a:pt x="5984" y="2579"/>
                        <a:pt x="6013" y="1720"/>
                      </a:cubicBezTo>
                      <a:cubicBezTo>
                        <a:pt x="6042" y="826"/>
                        <a:pt x="4727" y="60"/>
                        <a:pt x="3074" y="4"/>
                      </a:cubicBezTo>
                      <a:cubicBezTo>
                        <a:pt x="3012" y="2"/>
                        <a:pt x="2950" y="1"/>
                        <a:pt x="288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39"/>
                <p:cNvSpPr/>
                <p:nvPr/>
              </p:nvSpPr>
              <p:spPr>
                <a:xfrm>
                  <a:off x="2368151" y="2389932"/>
                  <a:ext cx="203464" cy="10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2" h="3239" extrusionOk="0">
                      <a:moveTo>
                        <a:pt x="2890" y="0"/>
                      </a:moveTo>
                      <a:cubicBezTo>
                        <a:pt x="1322" y="0"/>
                        <a:pt x="58" y="662"/>
                        <a:pt x="29" y="1521"/>
                      </a:cubicBezTo>
                      <a:cubicBezTo>
                        <a:pt x="0" y="2413"/>
                        <a:pt x="1315" y="3181"/>
                        <a:pt x="2968" y="3236"/>
                      </a:cubicBezTo>
                      <a:cubicBezTo>
                        <a:pt x="3030" y="3238"/>
                        <a:pt x="3092" y="3239"/>
                        <a:pt x="3154" y="3239"/>
                      </a:cubicBezTo>
                      <a:cubicBezTo>
                        <a:pt x="4722" y="3239"/>
                        <a:pt x="5985" y="2578"/>
                        <a:pt x="6013" y="1719"/>
                      </a:cubicBezTo>
                      <a:cubicBezTo>
                        <a:pt x="6042" y="826"/>
                        <a:pt x="4727" y="59"/>
                        <a:pt x="3075" y="3"/>
                      </a:cubicBezTo>
                      <a:cubicBezTo>
                        <a:pt x="3013" y="1"/>
                        <a:pt x="2952" y="0"/>
                        <a:pt x="289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77" name="Google Shape;377;p39"/>
                <p:cNvGrpSpPr/>
                <p:nvPr/>
              </p:nvGrpSpPr>
              <p:grpSpPr>
                <a:xfrm rot="-557802">
                  <a:off x="1553765" y="2778581"/>
                  <a:ext cx="1090113" cy="1108975"/>
                  <a:chOff x="6432400" y="1909750"/>
                  <a:chExt cx="665550" cy="677025"/>
                </a:xfrm>
              </p:grpSpPr>
              <p:sp>
                <p:nvSpPr>
                  <p:cNvPr id="378" name="Google Shape;378;p39"/>
                  <p:cNvSpPr/>
                  <p:nvPr/>
                </p:nvSpPr>
                <p:spPr>
                  <a:xfrm>
                    <a:off x="6432400" y="1909750"/>
                    <a:ext cx="117925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7" h="5026" extrusionOk="0">
                        <a:moveTo>
                          <a:pt x="508" y="1"/>
                        </a:moveTo>
                        <a:cubicBezTo>
                          <a:pt x="268" y="1"/>
                          <a:pt x="36" y="184"/>
                          <a:pt x="29" y="467"/>
                        </a:cubicBezTo>
                        <a:cubicBezTo>
                          <a:pt x="0" y="1527"/>
                          <a:pt x="240" y="3242"/>
                          <a:pt x="1665" y="5025"/>
                        </a:cubicBezTo>
                        <a:lnTo>
                          <a:pt x="4717" y="2584"/>
                        </a:lnTo>
                        <a:cubicBezTo>
                          <a:pt x="4717" y="2584"/>
                          <a:pt x="2753" y="2111"/>
                          <a:pt x="848" y="148"/>
                        </a:cubicBezTo>
                        <a:cubicBezTo>
                          <a:pt x="751" y="46"/>
                          <a:pt x="628" y="1"/>
                          <a:pt x="5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39"/>
                  <p:cNvSpPr/>
                  <p:nvPr/>
                </p:nvSpPr>
                <p:spPr>
                  <a:xfrm>
                    <a:off x="64380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0" y="1"/>
                        </a:moveTo>
                        <a:cubicBezTo>
                          <a:pt x="214" y="857"/>
                          <a:pt x="634" y="1835"/>
                          <a:pt x="1438" y="2841"/>
                        </a:cubicBezTo>
                        <a:lnTo>
                          <a:pt x="4490" y="402"/>
                        </a:lnTo>
                        <a:cubicBezTo>
                          <a:pt x="4490" y="402"/>
                          <a:pt x="4344" y="365"/>
                          <a:pt x="4099" y="276"/>
                        </a:cubicBezTo>
                        <a:cubicBezTo>
                          <a:pt x="3532" y="668"/>
                          <a:pt x="2877" y="861"/>
                          <a:pt x="2225" y="861"/>
                        </a:cubicBezTo>
                        <a:cubicBezTo>
                          <a:pt x="1424" y="861"/>
                          <a:pt x="626" y="57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0" name="Google Shape;380;p39"/>
                  <p:cNvSpPr/>
                  <p:nvPr/>
                </p:nvSpPr>
                <p:spPr>
                  <a:xfrm>
                    <a:off x="6962775" y="1909750"/>
                    <a:ext cx="118000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5026" extrusionOk="0">
                        <a:moveTo>
                          <a:pt x="4210" y="1"/>
                        </a:moveTo>
                        <a:cubicBezTo>
                          <a:pt x="4090" y="1"/>
                          <a:pt x="3968" y="46"/>
                          <a:pt x="3871" y="148"/>
                        </a:cubicBezTo>
                        <a:cubicBezTo>
                          <a:pt x="1963" y="2111"/>
                          <a:pt x="0" y="2584"/>
                          <a:pt x="0" y="2584"/>
                        </a:cubicBezTo>
                        <a:lnTo>
                          <a:pt x="3055" y="5025"/>
                        </a:lnTo>
                        <a:cubicBezTo>
                          <a:pt x="4479" y="3242"/>
                          <a:pt x="4719" y="1527"/>
                          <a:pt x="4690" y="467"/>
                        </a:cubicBezTo>
                        <a:cubicBezTo>
                          <a:pt x="4683" y="184"/>
                          <a:pt x="4450" y="1"/>
                          <a:pt x="42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1" name="Google Shape;381;p39"/>
                  <p:cNvSpPr/>
                  <p:nvPr/>
                </p:nvSpPr>
                <p:spPr>
                  <a:xfrm>
                    <a:off x="69627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4489" y="1"/>
                        </a:moveTo>
                        <a:lnTo>
                          <a:pt x="4489" y="1"/>
                        </a:lnTo>
                        <a:cubicBezTo>
                          <a:pt x="3865" y="570"/>
                          <a:pt x="3068" y="861"/>
                          <a:pt x="2268" y="861"/>
                        </a:cubicBezTo>
                        <a:cubicBezTo>
                          <a:pt x="1616" y="861"/>
                          <a:pt x="961" y="668"/>
                          <a:pt x="394" y="276"/>
                        </a:cubicBezTo>
                        <a:cubicBezTo>
                          <a:pt x="148" y="365"/>
                          <a:pt x="0" y="402"/>
                          <a:pt x="0" y="402"/>
                        </a:cubicBezTo>
                        <a:lnTo>
                          <a:pt x="3055" y="2841"/>
                        </a:lnTo>
                        <a:cubicBezTo>
                          <a:pt x="3858" y="1835"/>
                          <a:pt x="4275" y="857"/>
                          <a:pt x="448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4" name="Google Shape;384;p39"/>
                  <p:cNvSpPr/>
                  <p:nvPr/>
                </p:nvSpPr>
                <p:spPr>
                  <a:xfrm>
                    <a:off x="6619725" y="2335200"/>
                    <a:ext cx="246425" cy="25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7" h="10063" extrusionOk="0">
                        <a:moveTo>
                          <a:pt x="740" y="1"/>
                        </a:moveTo>
                        <a:cubicBezTo>
                          <a:pt x="376" y="1"/>
                          <a:pt x="162" y="236"/>
                          <a:pt x="1" y="682"/>
                        </a:cubicBezTo>
                        <a:lnTo>
                          <a:pt x="3195" y="8493"/>
                        </a:lnTo>
                        <a:cubicBezTo>
                          <a:pt x="3333" y="8821"/>
                          <a:pt x="3533" y="9119"/>
                          <a:pt x="3784" y="9370"/>
                        </a:cubicBezTo>
                        <a:cubicBezTo>
                          <a:pt x="4017" y="9608"/>
                          <a:pt x="4302" y="9790"/>
                          <a:pt x="4617" y="9896"/>
                        </a:cubicBezTo>
                        <a:lnTo>
                          <a:pt x="4762" y="9960"/>
                        </a:lnTo>
                        <a:lnTo>
                          <a:pt x="4929" y="9999"/>
                        </a:lnTo>
                        <a:cubicBezTo>
                          <a:pt x="4932" y="9999"/>
                          <a:pt x="4936" y="9999"/>
                          <a:pt x="4939" y="9999"/>
                        </a:cubicBezTo>
                        <a:cubicBezTo>
                          <a:pt x="4957" y="9999"/>
                          <a:pt x="4974" y="10004"/>
                          <a:pt x="4987" y="10012"/>
                        </a:cubicBezTo>
                        <a:cubicBezTo>
                          <a:pt x="5008" y="10020"/>
                          <a:pt x="5029" y="10023"/>
                          <a:pt x="5050" y="10023"/>
                        </a:cubicBezTo>
                        <a:cubicBezTo>
                          <a:pt x="5092" y="10035"/>
                          <a:pt x="5135" y="10042"/>
                          <a:pt x="5177" y="10042"/>
                        </a:cubicBezTo>
                        <a:cubicBezTo>
                          <a:pt x="5183" y="10042"/>
                          <a:pt x="5189" y="10042"/>
                          <a:pt x="5195" y="10042"/>
                        </a:cubicBezTo>
                        <a:cubicBezTo>
                          <a:pt x="5235" y="10055"/>
                          <a:pt x="5277" y="10063"/>
                          <a:pt x="5317" y="10063"/>
                        </a:cubicBezTo>
                        <a:lnTo>
                          <a:pt x="5814" y="10063"/>
                        </a:lnTo>
                        <a:lnTo>
                          <a:pt x="5872" y="10042"/>
                        </a:lnTo>
                        <a:cubicBezTo>
                          <a:pt x="6778" y="9928"/>
                          <a:pt x="7558" y="9336"/>
                          <a:pt x="7912" y="8493"/>
                        </a:cubicBezTo>
                        <a:lnTo>
                          <a:pt x="9856" y="3737"/>
                        </a:lnTo>
                        <a:cubicBezTo>
                          <a:pt x="9812" y="3433"/>
                          <a:pt x="9769" y="3124"/>
                          <a:pt x="9735" y="2860"/>
                        </a:cubicBezTo>
                        <a:cubicBezTo>
                          <a:pt x="9487" y="1018"/>
                          <a:pt x="9352" y="1"/>
                          <a:pt x="8601" y="1"/>
                        </a:cubicBezTo>
                        <a:cubicBezTo>
                          <a:pt x="7846" y="1"/>
                          <a:pt x="7708" y="1018"/>
                          <a:pt x="7463" y="2860"/>
                        </a:cubicBezTo>
                        <a:cubicBezTo>
                          <a:pt x="7412" y="3216"/>
                          <a:pt x="7354" y="3652"/>
                          <a:pt x="7291" y="4043"/>
                        </a:cubicBezTo>
                        <a:cubicBezTo>
                          <a:pt x="7222" y="3652"/>
                          <a:pt x="7164" y="3216"/>
                          <a:pt x="7116" y="2860"/>
                        </a:cubicBezTo>
                        <a:cubicBezTo>
                          <a:pt x="6873" y="1018"/>
                          <a:pt x="6736" y="1"/>
                          <a:pt x="5980" y="1"/>
                        </a:cubicBezTo>
                        <a:lnTo>
                          <a:pt x="5956" y="1"/>
                        </a:lnTo>
                        <a:lnTo>
                          <a:pt x="5605" y="867"/>
                        </a:lnTo>
                        <a:lnTo>
                          <a:pt x="5396" y="352"/>
                        </a:lnTo>
                        <a:cubicBezTo>
                          <a:pt x="5119" y="796"/>
                          <a:pt x="5005" y="1652"/>
                          <a:pt x="4841" y="2860"/>
                        </a:cubicBezTo>
                        <a:cubicBezTo>
                          <a:pt x="4796" y="3216"/>
                          <a:pt x="4733" y="3652"/>
                          <a:pt x="4670" y="4043"/>
                        </a:cubicBezTo>
                        <a:cubicBezTo>
                          <a:pt x="4604" y="3652"/>
                          <a:pt x="4545" y="3216"/>
                          <a:pt x="4500" y="2860"/>
                        </a:cubicBezTo>
                        <a:cubicBezTo>
                          <a:pt x="4252" y="1018"/>
                          <a:pt x="4115" y="1"/>
                          <a:pt x="3362" y="1"/>
                        </a:cubicBezTo>
                        <a:cubicBezTo>
                          <a:pt x="2606" y="1"/>
                          <a:pt x="2471" y="1018"/>
                          <a:pt x="2220" y="2860"/>
                        </a:cubicBezTo>
                        <a:cubicBezTo>
                          <a:pt x="2173" y="3216"/>
                          <a:pt x="2114" y="3652"/>
                          <a:pt x="2051" y="4043"/>
                        </a:cubicBezTo>
                        <a:cubicBezTo>
                          <a:pt x="1982" y="3652"/>
                          <a:pt x="1924" y="3216"/>
                          <a:pt x="1877" y="2860"/>
                        </a:cubicBezTo>
                        <a:cubicBezTo>
                          <a:pt x="1628" y="1018"/>
                          <a:pt x="1491" y="1"/>
                          <a:pt x="74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5" name="Google Shape;385;p39"/>
                  <p:cNvSpPr/>
                  <p:nvPr/>
                </p:nvSpPr>
                <p:spPr>
                  <a:xfrm>
                    <a:off x="6870150" y="2335200"/>
                    <a:ext cx="33850" cy="8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4" h="3341" extrusionOk="0">
                        <a:moveTo>
                          <a:pt x="1198" y="1"/>
                        </a:moveTo>
                        <a:cubicBezTo>
                          <a:pt x="442" y="1"/>
                          <a:pt x="307" y="1018"/>
                          <a:pt x="64" y="2860"/>
                        </a:cubicBezTo>
                        <a:cubicBezTo>
                          <a:pt x="43" y="3010"/>
                          <a:pt x="19" y="3172"/>
                          <a:pt x="1" y="3341"/>
                        </a:cubicBezTo>
                        <a:lnTo>
                          <a:pt x="1353" y="22"/>
                        </a:lnTo>
                        <a:cubicBezTo>
                          <a:pt x="1303" y="6"/>
                          <a:pt x="1250" y="1"/>
                          <a:pt x="1198" y="1"/>
                        </a:cubicBezTo>
                        <a:close/>
                      </a:path>
                    </a:pathLst>
                  </a:custGeom>
                  <a:solidFill>
                    <a:srgbClr val="42C1C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8" name="Google Shape;388;p39"/>
                  <p:cNvSpPr/>
                  <p:nvPr/>
                </p:nvSpPr>
                <p:spPr>
                  <a:xfrm>
                    <a:off x="6787125" y="1928750"/>
                    <a:ext cx="216150" cy="42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46" h="17126" extrusionOk="0">
                        <a:moveTo>
                          <a:pt x="7509" y="1"/>
                        </a:moveTo>
                        <a:cubicBezTo>
                          <a:pt x="7190" y="1"/>
                          <a:pt x="6880" y="64"/>
                          <a:pt x="6588" y="186"/>
                        </a:cubicBezTo>
                        <a:cubicBezTo>
                          <a:pt x="6292" y="310"/>
                          <a:pt x="6022" y="492"/>
                          <a:pt x="5795" y="719"/>
                        </a:cubicBezTo>
                        <a:cubicBezTo>
                          <a:pt x="5557" y="957"/>
                          <a:pt x="5369" y="1240"/>
                          <a:pt x="5240" y="1549"/>
                        </a:cubicBezTo>
                        <a:lnTo>
                          <a:pt x="0" y="14436"/>
                        </a:lnTo>
                        <a:lnTo>
                          <a:pt x="888" y="16610"/>
                        </a:lnTo>
                        <a:lnTo>
                          <a:pt x="1099" y="17125"/>
                        </a:lnTo>
                        <a:lnTo>
                          <a:pt x="1448" y="16259"/>
                        </a:lnTo>
                        <a:lnTo>
                          <a:pt x="7430" y="1549"/>
                        </a:lnTo>
                        <a:cubicBezTo>
                          <a:pt x="7560" y="1240"/>
                          <a:pt x="7748" y="957"/>
                          <a:pt x="7985" y="719"/>
                        </a:cubicBezTo>
                        <a:cubicBezTo>
                          <a:pt x="8178" y="529"/>
                          <a:pt x="8400" y="373"/>
                          <a:pt x="8646" y="257"/>
                        </a:cubicBezTo>
                        <a:cubicBezTo>
                          <a:pt x="8601" y="233"/>
                          <a:pt x="8559" y="207"/>
                          <a:pt x="8516" y="186"/>
                        </a:cubicBezTo>
                        <a:cubicBezTo>
                          <a:pt x="8199" y="64"/>
                          <a:pt x="7864" y="3"/>
                          <a:pt x="7528" y="1"/>
                        </a:cubicBezTo>
                        <a:cubicBezTo>
                          <a:pt x="7522" y="1"/>
                          <a:pt x="7515" y="1"/>
                          <a:pt x="750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9" name="Google Shape;389;p39"/>
                  <p:cNvSpPr/>
                  <p:nvPr/>
                </p:nvSpPr>
                <p:spPr>
                  <a:xfrm>
                    <a:off x="6945250" y="2134600"/>
                    <a:ext cx="129650" cy="45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6" h="18085" extrusionOk="0">
                        <a:moveTo>
                          <a:pt x="1658" y="0"/>
                        </a:moveTo>
                        <a:lnTo>
                          <a:pt x="1" y="4053"/>
                        </a:lnTo>
                        <a:lnTo>
                          <a:pt x="545" y="8083"/>
                        </a:lnTo>
                        <a:lnTo>
                          <a:pt x="1573" y="15878"/>
                        </a:lnTo>
                        <a:cubicBezTo>
                          <a:pt x="1605" y="16221"/>
                          <a:pt x="1713" y="16551"/>
                          <a:pt x="1888" y="16847"/>
                        </a:cubicBezTo>
                        <a:cubicBezTo>
                          <a:pt x="2057" y="17130"/>
                          <a:pt x="2279" y="17376"/>
                          <a:pt x="2540" y="17569"/>
                        </a:cubicBezTo>
                        <a:cubicBezTo>
                          <a:pt x="2804" y="17764"/>
                          <a:pt x="3100" y="17910"/>
                          <a:pt x="3417" y="17992"/>
                        </a:cubicBezTo>
                        <a:cubicBezTo>
                          <a:pt x="3642" y="18053"/>
                          <a:pt x="3872" y="18084"/>
                          <a:pt x="4103" y="18084"/>
                        </a:cubicBezTo>
                        <a:cubicBezTo>
                          <a:pt x="4208" y="18084"/>
                          <a:pt x="4312" y="18078"/>
                          <a:pt x="4416" y="18066"/>
                        </a:cubicBezTo>
                        <a:cubicBezTo>
                          <a:pt x="4683" y="18029"/>
                          <a:pt x="4942" y="17952"/>
                          <a:pt x="5185" y="17836"/>
                        </a:cubicBezTo>
                        <a:cubicBezTo>
                          <a:pt x="5024" y="17764"/>
                          <a:pt x="4873" y="17674"/>
                          <a:pt x="4733" y="17569"/>
                        </a:cubicBezTo>
                        <a:cubicBezTo>
                          <a:pt x="4469" y="17376"/>
                          <a:pt x="4247" y="17130"/>
                          <a:pt x="4081" y="16850"/>
                        </a:cubicBezTo>
                        <a:cubicBezTo>
                          <a:pt x="3904" y="16551"/>
                          <a:pt x="3798" y="16221"/>
                          <a:pt x="3764" y="15880"/>
                        </a:cubicBezTo>
                        <a:lnTo>
                          <a:pt x="2736" y="8086"/>
                        </a:lnTo>
                        <a:lnTo>
                          <a:pt x="1658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" name="Google Shape;391;p39"/>
                  <p:cNvSpPr/>
                  <p:nvPr/>
                </p:nvSpPr>
                <p:spPr>
                  <a:xfrm>
                    <a:off x="6559350" y="2245600"/>
                    <a:ext cx="393525" cy="20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41" h="8368" extrusionOk="0">
                        <a:moveTo>
                          <a:pt x="11726" y="1950"/>
                        </a:moveTo>
                        <a:cubicBezTo>
                          <a:pt x="11952" y="1950"/>
                          <a:pt x="12176" y="1999"/>
                          <a:pt x="12382" y="2097"/>
                        </a:cubicBezTo>
                        <a:lnTo>
                          <a:pt x="12470" y="2142"/>
                        </a:lnTo>
                        <a:cubicBezTo>
                          <a:pt x="12686" y="2250"/>
                          <a:pt x="12874" y="2409"/>
                          <a:pt x="13017" y="2604"/>
                        </a:cubicBezTo>
                        <a:cubicBezTo>
                          <a:pt x="13537" y="3323"/>
                          <a:pt x="13379" y="4325"/>
                          <a:pt x="12665" y="4853"/>
                        </a:cubicBezTo>
                        <a:cubicBezTo>
                          <a:pt x="12504" y="4967"/>
                          <a:pt x="12261" y="5136"/>
                          <a:pt x="11960" y="5310"/>
                        </a:cubicBezTo>
                        <a:cubicBezTo>
                          <a:pt x="11809" y="5400"/>
                          <a:pt x="11632" y="5492"/>
                          <a:pt x="11429" y="5588"/>
                        </a:cubicBezTo>
                        <a:cubicBezTo>
                          <a:pt x="10324" y="6137"/>
                          <a:pt x="9109" y="6420"/>
                          <a:pt x="7875" y="6420"/>
                        </a:cubicBezTo>
                        <a:lnTo>
                          <a:pt x="7830" y="6420"/>
                        </a:lnTo>
                        <a:cubicBezTo>
                          <a:pt x="6532" y="6409"/>
                          <a:pt x="5256" y="6087"/>
                          <a:pt x="4109" y="5479"/>
                        </a:cubicBezTo>
                        <a:cubicBezTo>
                          <a:pt x="3911" y="5382"/>
                          <a:pt x="3732" y="5281"/>
                          <a:pt x="3573" y="5181"/>
                        </a:cubicBezTo>
                        <a:cubicBezTo>
                          <a:pt x="3383" y="5062"/>
                          <a:pt x="3219" y="4951"/>
                          <a:pt x="3079" y="4850"/>
                        </a:cubicBezTo>
                        <a:cubicBezTo>
                          <a:pt x="2365" y="4330"/>
                          <a:pt x="2204" y="3328"/>
                          <a:pt x="2722" y="2612"/>
                        </a:cubicBezTo>
                        <a:cubicBezTo>
                          <a:pt x="2878" y="2398"/>
                          <a:pt x="3081" y="2227"/>
                          <a:pt x="3319" y="2113"/>
                        </a:cubicBezTo>
                        <a:lnTo>
                          <a:pt x="3396" y="2076"/>
                        </a:lnTo>
                        <a:cubicBezTo>
                          <a:pt x="3593" y="1991"/>
                          <a:pt x="3805" y="1950"/>
                          <a:pt x="4019" y="1950"/>
                        </a:cubicBezTo>
                        <a:cubicBezTo>
                          <a:pt x="4105" y="1950"/>
                          <a:pt x="4192" y="1957"/>
                          <a:pt x="4278" y="1970"/>
                        </a:cubicBezTo>
                        <a:cubicBezTo>
                          <a:pt x="4500" y="2007"/>
                          <a:pt x="4712" y="2092"/>
                          <a:pt x="4897" y="2219"/>
                        </a:cubicBezTo>
                        <a:lnTo>
                          <a:pt x="5024" y="2295"/>
                        </a:lnTo>
                        <a:cubicBezTo>
                          <a:pt x="5362" y="2533"/>
                          <a:pt x="5726" y="2726"/>
                          <a:pt x="6112" y="2869"/>
                        </a:cubicBezTo>
                        <a:cubicBezTo>
                          <a:pt x="6668" y="3089"/>
                          <a:pt x="7258" y="3203"/>
                          <a:pt x="7862" y="3203"/>
                        </a:cubicBezTo>
                        <a:cubicBezTo>
                          <a:pt x="8351" y="3203"/>
                          <a:pt x="8850" y="3128"/>
                          <a:pt x="9346" y="2974"/>
                        </a:cubicBezTo>
                        <a:cubicBezTo>
                          <a:pt x="9856" y="2813"/>
                          <a:pt x="10337" y="2570"/>
                          <a:pt x="10773" y="2258"/>
                        </a:cubicBezTo>
                        <a:lnTo>
                          <a:pt x="10868" y="2200"/>
                        </a:lnTo>
                        <a:cubicBezTo>
                          <a:pt x="11061" y="2073"/>
                          <a:pt x="11278" y="1991"/>
                          <a:pt x="11508" y="1965"/>
                        </a:cubicBezTo>
                        <a:cubicBezTo>
                          <a:pt x="11580" y="1955"/>
                          <a:pt x="11653" y="1950"/>
                          <a:pt x="11726" y="1950"/>
                        </a:cubicBezTo>
                        <a:close/>
                        <a:moveTo>
                          <a:pt x="4011" y="0"/>
                        </a:moveTo>
                        <a:cubicBezTo>
                          <a:pt x="3514" y="0"/>
                          <a:pt x="3019" y="106"/>
                          <a:pt x="2561" y="314"/>
                        </a:cubicBezTo>
                        <a:cubicBezTo>
                          <a:pt x="2516" y="332"/>
                          <a:pt x="2474" y="353"/>
                          <a:pt x="2431" y="380"/>
                        </a:cubicBezTo>
                        <a:cubicBezTo>
                          <a:pt x="1924" y="633"/>
                          <a:pt x="1483" y="1003"/>
                          <a:pt x="1147" y="1463"/>
                        </a:cubicBezTo>
                        <a:cubicBezTo>
                          <a:pt x="1" y="3056"/>
                          <a:pt x="355" y="5284"/>
                          <a:pt x="1940" y="6433"/>
                        </a:cubicBezTo>
                        <a:cubicBezTo>
                          <a:pt x="2112" y="6555"/>
                          <a:pt x="2307" y="6687"/>
                          <a:pt x="2542" y="6835"/>
                        </a:cubicBezTo>
                        <a:cubicBezTo>
                          <a:pt x="2780" y="6980"/>
                          <a:pt x="3008" y="7107"/>
                          <a:pt x="3222" y="7215"/>
                        </a:cubicBezTo>
                        <a:cubicBezTo>
                          <a:pt x="4640" y="7960"/>
                          <a:pt x="6218" y="8357"/>
                          <a:pt x="7822" y="8367"/>
                        </a:cubicBezTo>
                        <a:lnTo>
                          <a:pt x="7875" y="8367"/>
                        </a:lnTo>
                        <a:cubicBezTo>
                          <a:pt x="7880" y="8367"/>
                          <a:pt x="7886" y="8367"/>
                          <a:pt x="7892" y="8367"/>
                        </a:cubicBezTo>
                        <a:cubicBezTo>
                          <a:pt x="9410" y="8367"/>
                          <a:pt x="10910" y="8016"/>
                          <a:pt x="12271" y="7342"/>
                        </a:cubicBezTo>
                        <a:cubicBezTo>
                          <a:pt x="12512" y="7231"/>
                          <a:pt x="12744" y="7107"/>
                          <a:pt x="12943" y="6991"/>
                        </a:cubicBezTo>
                        <a:cubicBezTo>
                          <a:pt x="13310" y="6779"/>
                          <a:pt x="13608" y="6571"/>
                          <a:pt x="13801" y="6433"/>
                        </a:cubicBezTo>
                        <a:lnTo>
                          <a:pt x="13812" y="6428"/>
                        </a:lnTo>
                        <a:cubicBezTo>
                          <a:pt x="15389" y="5273"/>
                          <a:pt x="15741" y="3046"/>
                          <a:pt x="14589" y="1452"/>
                        </a:cubicBezTo>
                        <a:cubicBezTo>
                          <a:pt x="14269" y="1022"/>
                          <a:pt x="13857" y="665"/>
                          <a:pt x="13379" y="419"/>
                        </a:cubicBezTo>
                        <a:cubicBezTo>
                          <a:pt x="13328" y="388"/>
                          <a:pt x="13286" y="369"/>
                          <a:pt x="13265" y="358"/>
                        </a:cubicBezTo>
                        <a:cubicBezTo>
                          <a:pt x="12785" y="123"/>
                          <a:pt x="12259" y="1"/>
                          <a:pt x="11729" y="1"/>
                        </a:cubicBezTo>
                        <a:cubicBezTo>
                          <a:pt x="11565" y="1"/>
                          <a:pt x="11400" y="12"/>
                          <a:pt x="11236" y="36"/>
                        </a:cubicBezTo>
                        <a:cubicBezTo>
                          <a:pt x="10739" y="100"/>
                          <a:pt x="10263" y="274"/>
                          <a:pt x="9841" y="546"/>
                        </a:cubicBezTo>
                        <a:cubicBezTo>
                          <a:pt x="9764" y="586"/>
                          <a:pt x="9690" y="636"/>
                          <a:pt x="9621" y="689"/>
                        </a:cubicBezTo>
                        <a:cubicBezTo>
                          <a:pt x="9357" y="874"/>
                          <a:pt x="9066" y="1019"/>
                          <a:pt x="8760" y="1117"/>
                        </a:cubicBezTo>
                        <a:cubicBezTo>
                          <a:pt x="8470" y="1207"/>
                          <a:pt x="8169" y="1255"/>
                          <a:pt x="7865" y="1255"/>
                        </a:cubicBezTo>
                        <a:cubicBezTo>
                          <a:pt x="7516" y="1255"/>
                          <a:pt x="7163" y="1192"/>
                          <a:pt x="6818" y="1053"/>
                        </a:cubicBezTo>
                        <a:cubicBezTo>
                          <a:pt x="6424" y="905"/>
                          <a:pt x="6194" y="742"/>
                          <a:pt x="6112" y="681"/>
                        </a:cubicBezTo>
                        <a:cubicBezTo>
                          <a:pt x="6054" y="639"/>
                          <a:pt x="5996" y="602"/>
                          <a:pt x="5933" y="570"/>
                        </a:cubicBezTo>
                        <a:cubicBezTo>
                          <a:pt x="5528" y="306"/>
                          <a:pt x="5071" y="126"/>
                          <a:pt x="4593" y="49"/>
                        </a:cubicBezTo>
                        <a:cubicBezTo>
                          <a:pt x="4400" y="17"/>
                          <a:pt x="4205" y="0"/>
                          <a:pt x="40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" name="Google Shape;392;p39"/>
                  <p:cNvSpPr/>
                  <p:nvPr/>
                </p:nvSpPr>
                <p:spPr>
                  <a:xfrm>
                    <a:off x="6587425" y="2269950"/>
                    <a:ext cx="338050" cy="16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22" h="6419" extrusionOk="0">
                        <a:moveTo>
                          <a:pt x="10607" y="0"/>
                        </a:moveTo>
                        <a:cubicBezTo>
                          <a:pt x="10486" y="0"/>
                          <a:pt x="10365" y="9"/>
                          <a:pt x="10245" y="27"/>
                        </a:cubicBezTo>
                        <a:cubicBezTo>
                          <a:pt x="9872" y="74"/>
                          <a:pt x="9518" y="209"/>
                          <a:pt x="9206" y="415"/>
                        </a:cubicBezTo>
                        <a:cubicBezTo>
                          <a:pt x="9159" y="439"/>
                          <a:pt x="9117" y="465"/>
                          <a:pt x="9074" y="497"/>
                        </a:cubicBezTo>
                        <a:cubicBezTo>
                          <a:pt x="9032" y="531"/>
                          <a:pt x="8984" y="563"/>
                          <a:pt x="8937" y="592"/>
                        </a:cubicBezTo>
                        <a:cubicBezTo>
                          <a:pt x="8625" y="798"/>
                          <a:pt x="8284" y="959"/>
                          <a:pt x="7925" y="1073"/>
                        </a:cubicBezTo>
                        <a:cubicBezTo>
                          <a:pt x="7790" y="1115"/>
                          <a:pt x="7655" y="1150"/>
                          <a:pt x="7515" y="1176"/>
                        </a:cubicBezTo>
                        <a:cubicBezTo>
                          <a:pt x="7478" y="1184"/>
                          <a:pt x="7441" y="1189"/>
                          <a:pt x="7404" y="1194"/>
                        </a:cubicBezTo>
                        <a:cubicBezTo>
                          <a:pt x="7200" y="1232"/>
                          <a:pt x="6993" y="1253"/>
                          <a:pt x="6784" y="1253"/>
                        </a:cubicBezTo>
                        <a:cubicBezTo>
                          <a:pt x="6771" y="1253"/>
                          <a:pt x="6759" y="1253"/>
                          <a:pt x="6746" y="1253"/>
                        </a:cubicBezTo>
                        <a:lnTo>
                          <a:pt x="6728" y="1253"/>
                        </a:lnTo>
                        <a:cubicBezTo>
                          <a:pt x="6559" y="1253"/>
                          <a:pt x="6390" y="1242"/>
                          <a:pt x="6221" y="1221"/>
                        </a:cubicBezTo>
                        <a:cubicBezTo>
                          <a:pt x="6139" y="1210"/>
                          <a:pt x="6059" y="1194"/>
                          <a:pt x="5983" y="1181"/>
                        </a:cubicBezTo>
                        <a:cubicBezTo>
                          <a:pt x="5766" y="1136"/>
                          <a:pt x="5555" y="1073"/>
                          <a:pt x="5349" y="991"/>
                        </a:cubicBezTo>
                        <a:cubicBezTo>
                          <a:pt x="5119" y="904"/>
                          <a:pt x="4897" y="798"/>
                          <a:pt x="4688" y="674"/>
                        </a:cubicBezTo>
                        <a:cubicBezTo>
                          <a:pt x="4582" y="611"/>
                          <a:pt x="4495" y="552"/>
                          <a:pt x="4424" y="500"/>
                        </a:cubicBezTo>
                        <a:cubicBezTo>
                          <a:pt x="4392" y="478"/>
                          <a:pt x="4360" y="460"/>
                          <a:pt x="4326" y="447"/>
                        </a:cubicBezTo>
                        <a:cubicBezTo>
                          <a:pt x="4022" y="235"/>
                          <a:pt x="3676" y="95"/>
                          <a:pt x="3311" y="37"/>
                        </a:cubicBezTo>
                        <a:cubicBezTo>
                          <a:pt x="3171" y="14"/>
                          <a:pt x="3030" y="2"/>
                          <a:pt x="2889" y="2"/>
                        </a:cubicBezTo>
                        <a:cubicBezTo>
                          <a:pt x="2523" y="2"/>
                          <a:pt x="2159" y="81"/>
                          <a:pt x="1821" y="235"/>
                        </a:cubicBezTo>
                        <a:cubicBezTo>
                          <a:pt x="1805" y="243"/>
                          <a:pt x="1792" y="251"/>
                          <a:pt x="1779" y="262"/>
                        </a:cubicBezTo>
                        <a:cubicBezTo>
                          <a:pt x="1396" y="444"/>
                          <a:pt x="1065" y="716"/>
                          <a:pt x="814" y="1060"/>
                        </a:cubicBezTo>
                        <a:cubicBezTo>
                          <a:pt x="1" y="2183"/>
                          <a:pt x="215" y="3752"/>
                          <a:pt x="1301" y="4600"/>
                        </a:cubicBezTo>
                        <a:cubicBezTo>
                          <a:pt x="1327" y="4624"/>
                          <a:pt x="1353" y="4648"/>
                          <a:pt x="1385" y="4669"/>
                        </a:cubicBezTo>
                        <a:cubicBezTo>
                          <a:pt x="1541" y="4777"/>
                          <a:pt x="1721" y="4899"/>
                          <a:pt x="1929" y="5031"/>
                        </a:cubicBezTo>
                        <a:cubicBezTo>
                          <a:pt x="2120" y="5147"/>
                          <a:pt x="2323" y="5266"/>
                          <a:pt x="2548" y="5377"/>
                        </a:cubicBezTo>
                        <a:cubicBezTo>
                          <a:pt x="2635" y="5425"/>
                          <a:pt x="2727" y="5470"/>
                          <a:pt x="2825" y="5515"/>
                        </a:cubicBezTo>
                        <a:cubicBezTo>
                          <a:pt x="4033" y="6096"/>
                          <a:pt x="5357" y="6408"/>
                          <a:pt x="6696" y="6418"/>
                        </a:cubicBezTo>
                        <a:lnTo>
                          <a:pt x="6752" y="6418"/>
                        </a:lnTo>
                        <a:cubicBezTo>
                          <a:pt x="6758" y="6418"/>
                          <a:pt x="6764" y="6418"/>
                          <a:pt x="6770" y="6418"/>
                        </a:cubicBezTo>
                        <a:cubicBezTo>
                          <a:pt x="8011" y="6418"/>
                          <a:pt x="9241" y="6157"/>
                          <a:pt x="10380" y="5655"/>
                        </a:cubicBezTo>
                        <a:cubicBezTo>
                          <a:pt x="10504" y="5597"/>
                          <a:pt x="10623" y="5544"/>
                          <a:pt x="10739" y="5486"/>
                        </a:cubicBezTo>
                        <a:cubicBezTo>
                          <a:pt x="10948" y="5388"/>
                          <a:pt x="11154" y="5279"/>
                          <a:pt x="11333" y="5174"/>
                        </a:cubicBezTo>
                        <a:cubicBezTo>
                          <a:pt x="11553" y="5047"/>
                          <a:pt x="11748" y="4920"/>
                          <a:pt x="11917" y="4804"/>
                        </a:cubicBezTo>
                        <a:cubicBezTo>
                          <a:pt x="11986" y="4754"/>
                          <a:pt x="12055" y="4709"/>
                          <a:pt x="12113" y="4666"/>
                        </a:cubicBezTo>
                        <a:cubicBezTo>
                          <a:pt x="13265" y="3826"/>
                          <a:pt x="13521" y="2212"/>
                          <a:pt x="12684" y="1057"/>
                        </a:cubicBezTo>
                        <a:cubicBezTo>
                          <a:pt x="12446" y="735"/>
                          <a:pt x="12137" y="470"/>
                          <a:pt x="11777" y="293"/>
                        </a:cubicBezTo>
                        <a:cubicBezTo>
                          <a:pt x="11759" y="280"/>
                          <a:pt x="11738" y="270"/>
                          <a:pt x="11714" y="259"/>
                        </a:cubicBezTo>
                        <a:cubicBezTo>
                          <a:pt x="11368" y="88"/>
                          <a:pt x="10989" y="0"/>
                          <a:pt x="1060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39"/>
                  <p:cNvSpPr/>
                  <p:nvPr/>
                </p:nvSpPr>
                <p:spPr>
                  <a:xfrm>
                    <a:off x="6651100" y="2364000"/>
                    <a:ext cx="204800" cy="6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2" h="2657" extrusionOk="0">
                        <a:moveTo>
                          <a:pt x="4015" y="1"/>
                        </a:moveTo>
                        <a:cubicBezTo>
                          <a:pt x="2519" y="1"/>
                          <a:pt x="1079" y="579"/>
                          <a:pt x="1" y="1615"/>
                        </a:cubicBezTo>
                        <a:cubicBezTo>
                          <a:pt x="1282" y="2286"/>
                          <a:pt x="2704" y="2643"/>
                          <a:pt x="4149" y="2656"/>
                        </a:cubicBezTo>
                        <a:lnTo>
                          <a:pt x="4207" y="2656"/>
                        </a:lnTo>
                        <a:cubicBezTo>
                          <a:pt x="4213" y="2656"/>
                          <a:pt x="4219" y="2656"/>
                          <a:pt x="4224" y="2656"/>
                        </a:cubicBezTo>
                        <a:cubicBezTo>
                          <a:pt x="5600" y="2656"/>
                          <a:pt x="6958" y="2337"/>
                          <a:pt x="8192" y="1724"/>
                        </a:cubicBezTo>
                        <a:cubicBezTo>
                          <a:pt x="7092" y="621"/>
                          <a:pt x="5601" y="1"/>
                          <a:pt x="4045" y="1"/>
                        </a:cubicBezTo>
                        <a:cubicBezTo>
                          <a:pt x="4042" y="1"/>
                          <a:pt x="4039" y="1"/>
                          <a:pt x="4036" y="1"/>
                        </a:cubicBezTo>
                        <a:cubicBezTo>
                          <a:pt x="4029" y="1"/>
                          <a:pt x="4022" y="1"/>
                          <a:pt x="40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39"/>
                  <p:cNvSpPr/>
                  <p:nvPr/>
                </p:nvSpPr>
                <p:spPr>
                  <a:xfrm>
                    <a:off x="6704550" y="2286775"/>
                    <a:ext cx="38400" cy="5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2232" extrusionOk="0">
                        <a:moveTo>
                          <a:pt x="0" y="1"/>
                        </a:moveTo>
                        <a:lnTo>
                          <a:pt x="0" y="1481"/>
                        </a:lnTo>
                        <a:cubicBezTo>
                          <a:pt x="8" y="1898"/>
                          <a:pt x="349" y="2231"/>
                          <a:pt x="767" y="2231"/>
                        </a:cubicBezTo>
                        <a:cubicBezTo>
                          <a:pt x="1184" y="2231"/>
                          <a:pt x="1525" y="1898"/>
                          <a:pt x="1536" y="1481"/>
                        </a:cubicBezTo>
                        <a:lnTo>
                          <a:pt x="1536" y="545"/>
                        </a:lnTo>
                        <a:cubicBezTo>
                          <a:pt x="1451" y="535"/>
                          <a:pt x="1377" y="521"/>
                          <a:pt x="1295" y="506"/>
                        </a:cubicBezTo>
                        <a:cubicBezTo>
                          <a:pt x="1078" y="463"/>
                          <a:pt x="867" y="400"/>
                          <a:pt x="664" y="315"/>
                        </a:cubicBezTo>
                        <a:cubicBezTo>
                          <a:pt x="434" y="231"/>
                          <a:pt x="212" y="125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39"/>
                  <p:cNvSpPr/>
                  <p:nvPr/>
                </p:nvSpPr>
                <p:spPr>
                  <a:xfrm>
                    <a:off x="6772525" y="2284675"/>
                    <a:ext cx="38325" cy="5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3" h="2316" extrusionOk="0">
                        <a:moveTo>
                          <a:pt x="1533" y="0"/>
                        </a:moveTo>
                        <a:cubicBezTo>
                          <a:pt x="1218" y="209"/>
                          <a:pt x="878" y="370"/>
                          <a:pt x="521" y="484"/>
                        </a:cubicBezTo>
                        <a:cubicBezTo>
                          <a:pt x="386" y="526"/>
                          <a:pt x="249" y="561"/>
                          <a:pt x="111" y="587"/>
                        </a:cubicBezTo>
                        <a:cubicBezTo>
                          <a:pt x="74" y="595"/>
                          <a:pt x="37" y="603"/>
                          <a:pt x="0" y="605"/>
                        </a:cubicBezTo>
                        <a:lnTo>
                          <a:pt x="0" y="1565"/>
                        </a:lnTo>
                        <a:cubicBezTo>
                          <a:pt x="8" y="1982"/>
                          <a:pt x="349" y="2315"/>
                          <a:pt x="767" y="2315"/>
                        </a:cubicBezTo>
                        <a:cubicBezTo>
                          <a:pt x="1184" y="2315"/>
                          <a:pt x="1525" y="1982"/>
                          <a:pt x="1533" y="1565"/>
                        </a:cubicBezTo>
                        <a:lnTo>
                          <a:pt x="153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39"/>
                  <p:cNvSpPr/>
                  <p:nvPr/>
                </p:nvSpPr>
                <p:spPr>
                  <a:xfrm>
                    <a:off x="6619925" y="2368100"/>
                    <a:ext cx="38150" cy="3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589" extrusionOk="0">
                        <a:moveTo>
                          <a:pt x="751" y="1"/>
                        </a:moveTo>
                        <a:cubicBezTo>
                          <a:pt x="368" y="1"/>
                          <a:pt x="43" y="290"/>
                          <a:pt x="1" y="674"/>
                        </a:cubicBezTo>
                        <a:cubicBezTo>
                          <a:pt x="27" y="698"/>
                          <a:pt x="53" y="722"/>
                          <a:pt x="85" y="743"/>
                        </a:cubicBezTo>
                        <a:cubicBezTo>
                          <a:pt x="241" y="851"/>
                          <a:pt x="421" y="973"/>
                          <a:pt x="629" y="1105"/>
                        </a:cubicBezTo>
                        <a:cubicBezTo>
                          <a:pt x="820" y="1221"/>
                          <a:pt x="1023" y="1340"/>
                          <a:pt x="1248" y="1451"/>
                        </a:cubicBezTo>
                        <a:cubicBezTo>
                          <a:pt x="1335" y="1499"/>
                          <a:pt x="1427" y="1544"/>
                          <a:pt x="1525" y="1589"/>
                        </a:cubicBezTo>
                        <a:lnTo>
                          <a:pt x="1525" y="764"/>
                        </a:lnTo>
                        <a:cubicBezTo>
                          <a:pt x="1523" y="341"/>
                          <a:pt x="1179" y="1"/>
                          <a:pt x="756" y="1"/>
                        </a:cubicBezTo>
                        <a:cubicBezTo>
                          <a:pt x="755" y="1"/>
                          <a:pt x="753" y="1"/>
                          <a:pt x="7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39"/>
                  <p:cNvSpPr/>
                  <p:nvPr/>
                </p:nvSpPr>
                <p:spPr>
                  <a:xfrm>
                    <a:off x="6846825" y="2368100"/>
                    <a:ext cx="38550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1729" extrusionOk="0">
                        <a:moveTo>
                          <a:pt x="772" y="1"/>
                        </a:moveTo>
                        <a:cubicBezTo>
                          <a:pt x="770" y="1"/>
                          <a:pt x="769" y="1"/>
                          <a:pt x="767" y="1"/>
                        </a:cubicBezTo>
                        <a:cubicBezTo>
                          <a:pt x="766" y="1"/>
                          <a:pt x="764" y="1"/>
                          <a:pt x="762" y="1"/>
                        </a:cubicBezTo>
                        <a:cubicBezTo>
                          <a:pt x="342" y="1"/>
                          <a:pt x="1" y="343"/>
                          <a:pt x="4" y="764"/>
                        </a:cubicBezTo>
                        <a:lnTo>
                          <a:pt x="4" y="1729"/>
                        </a:lnTo>
                        <a:cubicBezTo>
                          <a:pt x="128" y="1671"/>
                          <a:pt x="247" y="1618"/>
                          <a:pt x="363" y="1557"/>
                        </a:cubicBezTo>
                        <a:cubicBezTo>
                          <a:pt x="572" y="1462"/>
                          <a:pt x="778" y="1353"/>
                          <a:pt x="957" y="1245"/>
                        </a:cubicBezTo>
                        <a:cubicBezTo>
                          <a:pt x="1177" y="1121"/>
                          <a:pt x="1372" y="994"/>
                          <a:pt x="1541" y="878"/>
                        </a:cubicBezTo>
                        <a:lnTo>
                          <a:pt x="1541" y="764"/>
                        </a:lnTo>
                        <a:cubicBezTo>
                          <a:pt x="1539" y="340"/>
                          <a:pt x="1195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39"/>
                  <p:cNvSpPr/>
                  <p:nvPr/>
                </p:nvSpPr>
                <p:spPr>
                  <a:xfrm>
                    <a:off x="6869825" y="2057975"/>
                    <a:ext cx="17812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5" h="6240" extrusionOk="0">
                        <a:moveTo>
                          <a:pt x="3560" y="0"/>
                        </a:moveTo>
                        <a:cubicBezTo>
                          <a:pt x="3033" y="0"/>
                          <a:pt x="2500" y="134"/>
                          <a:pt x="2011" y="415"/>
                        </a:cubicBezTo>
                        <a:cubicBezTo>
                          <a:pt x="516" y="1271"/>
                          <a:pt x="0" y="3179"/>
                          <a:pt x="857" y="4672"/>
                        </a:cubicBezTo>
                        <a:cubicBezTo>
                          <a:pt x="1432" y="5677"/>
                          <a:pt x="2484" y="6240"/>
                          <a:pt x="3565" y="6240"/>
                        </a:cubicBezTo>
                        <a:cubicBezTo>
                          <a:pt x="4091" y="6240"/>
                          <a:pt x="4624" y="6107"/>
                          <a:pt x="5113" y="5826"/>
                        </a:cubicBezTo>
                        <a:cubicBezTo>
                          <a:pt x="6609" y="4970"/>
                          <a:pt x="7124" y="3062"/>
                          <a:pt x="6268" y="1569"/>
                        </a:cubicBezTo>
                        <a:cubicBezTo>
                          <a:pt x="5692" y="564"/>
                          <a:pt x="4641" y="0"/>
                          <a:pt x="356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39"/>
                  <p:cNvSpPr/>
                  <p:nvPr/>
                </p:nvSpPr>
                <p:spPr>
                  <a:xfrm>
                    <a:off x="6884071" y="2066060"/>
                    <a:ext cx="120004" cy="111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5104" extrusionOk="0">
                        <a:moveTo>
                          <a:pt x="2782" y="1"/>
                        </a:moveTo>
                        <a:cubicBezTo>
                          <a:pt x="2613" y="1"/>
                          <a:pt x="2443" y="18"/>
                          <a:pt x="2273" y="52"/>
                        </a:cubicBezTo>
                        <a:cubicBezTo>
                          <a:pt x="891" y="335"/>
                          <a:pt x="1" y="1680"/>
                          <a:pt x="281" y="3062"/>
                        </a:cubicBezTo>
                        <a:cubicBezTo>
                          <a:pt x="487" y="4071"/>
                          <a:pt x="1282" y="4859"/>
                          <a:pt x="2294" y="5057"/>
                        </a:cubicBezTo>
                        <a:cubicBezTo>
                          <a:pt x="2456" y="5088"/>
                          <a:pt x="2618" y="5103"/>
                          <a:pt x="2779" y="5103"/>
                        </a:cubicBezTo>
                        <a:cubicBezTo>
                          <a:pt x="3626" y="5103"/>
                          <a:pt x="4430" y="4682"/>
                          <a:pt x="4907" y="3958"/>
                        </a:cubicBezTo>
                        <a:cubicBezTo>
                          <a:pt x="5478" y="3099"/>
                          <a:pt x="5473" y="1981"/>
                          <a:pt x="4894" y="1125"/>
                        </a:cubicBezTo>
                        <a:cubicBezTo>
                          <a:pt x="4415" y="413"/>
                          <a:pt x="3618" y="1"/>
                          <a:pt x="27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39"/>
                  <p:cNvSpPr/>
                  <p:nvPr/>
                </p:nvSpPr>
                <p:spPr>
                  <a:xfrm>
                    <a:off x="6466550" y="2058000"/>
                    <a:ext cx="16457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3" h="6240" extrusionOk="0">
                        <a:moveTo>
                          <a:pt x="3355" y="1"/>
                        </a:moveTo>
                        <a:cubicBezTo>
                          <a:pt x="3248" y="1"/>
                          <a:pt x="3140" y="6"/>
                          <a:pt x="3031" y="17"/>
                        </a:cubicBezTo>
                        <a:cubicBezTo>
                          <a:pt x="1776" y="147"/>
                          <a:pt x="724" y="1019"/>
                          <a:pt x="362" y="2226"/>
                        </a:cubicBezTo>
                        <a:cubicBezTo>
                          <a:pt x="0" y="3437"/>
                          <a:pt x="404" y="4742"/>
                          <a:pt x="1382" y="5540"/>
                        </a:cubicBezTo>
                        <a:cubicBezTo>
                          <a:pt x="1952" y="6002"/>
                          <a:pt x="2650" y="6239"/>
                          <a:pt x="3353" y="6239"/>
                        </a:cubicBezTo>
                        <a:cubicBezTo>
                          <a:pt x="3859" y="6239"/>
                          <a:pt x="4368" y="6116"/>
                          <a:pt x="4833" y="5865"/>
                        </a:cubicBezTo>
                        <a:cubicBezTo>
                          <a:pt x="5943" y="5265"/>
                          <a:pt x="6582" y="4055"/>
                          <a:pt x="6453" y="2800"/>
                        </a:cubicBezTo>
                        <a:cubicBezTo>
                          <a:pt x="6289" y="1196"/>
                          <a:pt x="4935" y="1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p39"/>
                  <p:cNvSpPr/>
                  <p:nvPr/>
                </p:nvSpPr>
                <p:spPr>
                  <a:xfrm>
                    <a:off x="6505450" y="2066080"/>
                    <a:ext cx="117901" cy="111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3" h="5102" extrusionOk="0">
                        <a:moveTo>
                          <a:pt x="2745" y="1"/>
                        </a:moveTo>
                        <a:cubicBezTo>
                          <a:pt x="2657" y="1"/>
                          <a:pt x="2568" y="5"/>
                          <a:pt x="2479" y="15"/>
                        </a:cubicBezTo>
                        <a:cubicBezTo>
                          <a:pt x="1453" y="120"/>
                          <a:pt x="592" y="834"/>
                          <a:pt x="296" y="1822"/>
                        </a:cubicBezTo>
                        <a:cubicBezTo>
                          <a:pt x="0" y="2810"/>
                          <a:pt x="330" y="3880"/>
                          <a:pt x="1131" y="4530"/>
                        </a:cubicBezTo>
                        <a:cubicBezTo>
                          <a:pt x="1596" y="4908"/>
                          <a:pt x="2166" y="5102"/>
                          <a:pt x="2740" y="5102"/>
                        </a:cubicBezTo>
                        <a:cubicBezTo>
                          <a:pt x="3155" y="5102"/>
                          <a:pt x="3572" y="5001"/>
                          <a:pt x="3953" y="4795"/>
                        </a:cubicBezTo>
                        <a:cubicBezTo>
                          <a:pt x="4859" y="4306"/>
                          <a:pt x="5383" y="3318"/>
                          <a:pt x="5277" y="2292"/>
                        </a:cubicBezTo>
                        <a:cubicBezTo>
                          <a:pt x="5143" y="979"/>
                          <a:pt x="4037" y="1"/>
                          <a:pt x="274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39"/>
                  <p:cNvSpPr/>
                  <p:nvPr/>
                </p:nvSpPr>
                <p:spPr>
                  <a:xfrm>
                    <a:off x="7031875" y="2257975"/>
                    <a:ext cx="53375" cy="18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5" h="7270" extrusionOk="0">
                        <a:moveTo>
                          <a:pt x="674" y="1"/>
                        </a:moveTo>
                        <a:cubicBezTo>
                          <a:pt x="647" y="1"/>
                          <a:pt x="620" y="3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835" y="6720"/>
                        </a:lnTo>
                        <a:cubicBezTo>
                          <a:pt x="875" y="7035"/>
                          <a:pt x="1144" y="7270"/>
                          <a:pt x="1461" y="7270"/>
                        </a:cubicBezTo>
                        <a:cubicBezTo>
                          <a:pt x="1488" y="7270"/>
                          <a:pt x="1517" y="7270"/>
                          <a:pt x="1543" y="7265"/>
                        </a:cubicBezTo>
                        <a:cubicBezTo>
                          <a:pt x="1889" y="7220"/>
                          <a:pt x="2135" y="6903"/>
                          <a:pt x="2090" y="6554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39"/>
                  <p:cNvSpPr/>
                  <p:nvPr/>
                </p:nvSpPr>
                <p:spPr>
                  <a:xfrm>
                    <a:off x="7060275" y="2474450"/>
                    <a:ext cx="37675" cy="6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2482" extrusionOk="0">
                        <a:moveTo>
                          <a:pt x="674" y="1"/>
                        </a:moveTo>
                        <a:cubicBezTo>
                          <a:pt x="647" y="1"/>
                          <a:pt x="620" y="2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204" y="1930"/>
                        </a:lnTo>
                        <a:cubicBezTo>
                          <a:pt x="246" y="2244"/>
                          <a:pt x="513" y="2479"/>
                          <a:pt x="833" y="2482"/>
                        </a:cubicBezTo>
                        <a:cubicBezTo>
                          <a:pt x="859" y="2482"/>
                          <a:pt x="888" y="2479"/>
                          <a:pt x="914" y="2477"/>
                        </a:cubicBezTo>
                        <a:cubicBezTo>
                          <a:pt x="1263" y="2429"/>
                          <a:pt x="1506" y="2112"/>
                          <a:pt x="1461" y="1763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04" name="Google Shape;404;p39"/>
                <p:cNvSpPr/>
                <p:nvPr/>
              </p:nvSpPr>
              <p:spPr>
                <a:xfrm>
                  <a:off x="1594010" y="3691971"/>
                  <a:ext cx="89340" cy="10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3" h="2972" extrusionOk="0">
                      <a:moveTo>
                        <a:pt x="2653" y="0"/>
                      </a:moveTo>
                      <a:lnTo>
                        <a:pt x="0" y="799"/>
                      </a:lnTo>
                      <a:lnTo>
                        <a:pt x="1576" y="2971"/>
                      </a:lnTo>
                      <a:lnTo>
                        <a:pt x="26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39"/>
                <p:cNvSpPr/>
                <p:nvPr/>
              </p:nvSpPr>
              <p:spPr>
                <a:xfrm>
                  <a:off x="1682219" y="3635287"/>
                  <a:ext cx="97624" cy="110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" h="3282" extrusionOk="0">
                      <a:moveTo>
                        <a:pt x="2124" y="0"/>
                      </a:moveTo>
                      <a:lnTo>
                        <a:pt x="1" y="2691"/>
                      </a:lnTo>
                      <a:lnTo>
                        <a:pt x="2898" y="3282"/>
                      </a:lnTo>
                      <a:lnTo>
                        <a:pt x="212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39"/>
                <p:cNvSpPr/>
                <p:nvPr/>
              </p:nvSpPr>
              <p:spPr>
                <a:xfrm>
                  <a:off x="1753756" y="3542061"/>
                  <a:ext cx="105369" cy="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9" h="2872" extrusionOk="0">
                      <a:moveTo>
                        <a:pt x="974" y="1"/>
                      </a:moveTo>
                      <a:lnTo>
                        <a:pt x="0" y="2768"/>
                      </a:lnTo>
                      <a:lnTo>
                        <a:pt x="3129" y="2871"/>
                      </a:lnTo>
                      <a:lnTo>
                        <a:pt x="9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39"/>
                <p:cNvSpPr/>
                <p:nvPr/>
              </p:nvSpPr>
              <p:spPr>
                <a:xfrm>
                  <a:off x="1289609" y="2834510"/>
                  <a:ext cx="513577" cy="89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1" h="26626" extrusionOk="0">
                      <a:moveTo>
                        <a:pt x="6678" y="1"/>
                      </a:moveTo>
                      <a:lnTo>
                        <a:pt x="2393" y="2830"/>
                      </a:lnTo>
                      <a:lnTo>
                        <a:pt x="1" y="4409"/>
                      </a:lnTo>
                      <a:cubicBezTo>
                        <a:pt x="126" y="8040"/>
                        <a:pt x="648" y="11358"/>
                        <a:pt x="1434" y="14254"/>
                      </a:cubicBezTo>
                      <a:cubicBezTo>
                        <a:pt x="2718" y="19005"/>
                        <a:pt x="4718" y="22633"/>
                        <a:pt x="6828" y="24691"/>
                      </a:cubicBezTo>
                      <a:cubicBezTo>
                        <a:pt x="8106" y="25948"/>
                        <a:pt x="9430" y="26625"/>
                        <a:pt x="10659" y="26625"/>
                      </a:cubicBezTo>
                      <a:cubicBezTo>
                        <a:pt x="11398" y="26625"/>
                        <a:pt x="12104" y="26381"/>
                        <a:pt x="12745" y="25870"/>
                      </a:cubicBezTo>
                      <a:cubicBezTo>
                        <a:pt x="14010" y="24864"/>
                        <a:pt x="14637" y="23808"/>
                        <a:pt x="14808" y="22687"/>
                      </a:cubicBezTo>
                      <a:cubicBezTo>
                        <a:pt x="15251" y="19786"/>
                        <a:pt x="12647" y="16438"/>
                        <a:pt x="10196" y="12385"/>
                      </a:cubicBezTo>
                      <a:cubicBezTo>
                        <a:pt x="6799" y="6768"/>
                        <a:pt x="6678" y="1"/>
                        <a:pt x="667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39"/>
                <p:cNvSpPr/>
                <p:nvPr/>
              </p:nvSpPr>
              <p:spPr>
                <a:xfrm>
                  <a:off x="1289609" y="2929824"/>
                  <a:ext cx="498693" cy="801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9" h="23796" extrusionOk="0">
                      <a:moveTo>
                        <a:pt x="2393" y="0"/>
                      </a:moveTo>
                      <a:lnTo>
                        <a:pt x="1" y="1579"/>
                      </a:lnTo>
                      <a:cubicBezTo>
                        <a:pt x="126" y="5210"/>
                        <a:pt x="648" y="8528"/>
                        <a:pt x="1434" y="11424"/>
                      </a:cubicBezTo>
                      <a:cubicBezTo>
                        <a:pt x="2718" y="16175"/>
                        <a:pt x="4718" y="19803"/>
                        <a:pt x="6828" y="21861"/>
                      </a:cubicBezTo>
                      <a:cubicBezTo>
                        <a:pt x="8106" y="23118"/>
                        <a:pt x="9430" y="23795"/>
                        <a:pt x="10659" y="23795"/>
                      </a:cubicBezTo>
                      <a:cubicBezTo>
                        <a:pt x="11398" y="23795"/>
                        <a:pt x="12104" y="23551"/>
                        <a:pt x="12745" y="23040"/>
                      </a:cubicBezTo>
                      <a:cubicBezTo>
                        <a:pt x="14010" y="22034"/>
                        <a:pt x="14637" y="20978"/>
                        <a:pt x="14808" y="19857"/>
                      </a:cubicBezTo>
                      <a:cubicBezTo>
                        <a:pt x="14750" y="19850"/>
                        <a:pt x="14692" y="19847"/>
                        <a:pt x="14633" y="19847"/>
                      </a:cubicBezTo>
                      <a:cubicBezTo>
                        <a:pt x="14568" y="19847"/>
                        <a:pt x="14503" y="19851"/>
                        <a:pt x="14439" y="19859"/>
                      </a:cubicBezTo>
                      <a:cubicBezTo>
                        <a:pt x="13947" y="19918"/>
                        <a:pt x="13512" y="20200"/>
                        <a:pt x="13048" y="20389"/>
                      </a:cubicBezTo>
                      <a:cubicBezTo>
                        <a:pt x="12601" y="20569"/>
                        <a:pt x="12130" y="20652"/>
                        <a:pt x="11657" y="20652"/>
                      </a:cubicBezTo>
                      <a:cubicBezTo>
                        <a:pt x="10369" y="20652"/>
                        <a:pt x="9056" y="20043"/>
                        <a:pt x="8101" y="19144"/>
                      </a:cubicBezTo>
                      <a:cubicBezTo>
                        <a:pt x="6789" y="17908"/>
                        <a:pt x="6024" y="16220"/>
                        <a:pt x="5353" y="14549"/>
                      </a:cubicBezTo>
                      <a:cubicBezTo>
                        <a:pt x="4250" y="11806"/>
                        <a:pt x="3329" y="8993"/>
                        <a:pt x="2596" y="6128"/>
                      </a:cubicBezTo>
                      <a:cubicBezTo>
                        <a:pt x="2205" y="4603"/>
                        <a:pt x="1861" y="3029"/>
                        <a:pt x="2053" y="1461"/>
                      </a:cubicBezTo>
                      <a:cubicBezTo>
                        <a:pt x="2122" y="903"/>
                        <a:pt x="2238" y="420"/>
                        <a:pt x="239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p39"/>
                <p:cNvSpPr/>
                <p:nvPr/>
              </p:nvSpPr>
              <p:spPr>
                <a:xfrm>
                  <a:off x="2305640" y="3230318"/>
                  <a:ext cx="459495" cy="551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5" h="16376" extrusionOk="0">
                      <a:moveTo>
                        <a:pt x="13162" y="1"/>
                      </a:moveTo>
                      <a:lnTo>
                        <a:pt x="1" y="14694"/>
                      </a:lnTo>
                      <a:cubicBezTo>
                        <a:pt x="1" y="14694"/>
                        <a:pt x="1230" y="16375"/>
                        <a:pt x="3387" y="16375"/>
                      </a:cubicBezTo>
                      <a:cubicBezTo>
                        <a:pt x="4533" y="16375"/>
                        <a:pt x="5941" y="15900"/>
                        <a:pt x="7566" y="14445"/>
                      </a:cubicBezTo>
                      <a:cubicBezTo>
                        <a:pt x="13645" y="9001"/>
                        <a:pt x="13162" y="1"/>
                        <a:pt x="13162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p39"/>
                <p:cNvSpPr/>
                <p:nvPr/>
              </p:nvSpPr>
              <p:spPr>
                <a:xfrm>
                  <a:off x="2341981" y="3713795"/>
                  <a:ext cx="87353" cy="102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" h="3036" extrusionOk="0">
                      <a:moveTo>
                        <a:pt x="0" y="1"/>
                      </a:moveTo>
                      <a:lnTo>
                        <a:pt x="879" y="3035"/>
                      </a:lnTo>
                      <a:lnTo>
                        <a:pt x="2594" y="9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39"/>
                <p:cNvSpPr/>
                <p:nvPr/>
              </p:nvSpPr>
              <p:spPr>
                <a:xfrm>
                  <a:off x="2242187" y="3652531"/>
                  <a:ext cx="98668" cy="108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3225" extrusionOk="0">
                      <a:moveTo>
                        <a:pt x="988" y="0"/>
                      </a:moveTo>
                      <a:lnTo>
                        <a:pt x="0" y="3224"/>
                      </a:lnTo>
                      <a:lnTo>
                        <a:pt x="0" y="3224"/>
                      </a:lnTo>
                      <a:lnTo>
                        <a:pt x="2930" y="2826"/>
                      </a:lnTo>
                      <a:lnTo>
                        <a:pt x="9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39"/>
                <p:cNvSpPr/>
                <p:nvPr/>
              </p:nvSpPr>
              <p:spPr>
                <a:xfrm>
                  <a:off x="2170145" y="3557419"/>
                  <a:ext cx="105302" cy="9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7" h="2825" extrusionOk="0">
                      <a:moveTo>
                        <a:pt x="2339" y="1"/>
                      </a:moveTo>
                      <a:lnTo>
                        <a:pt x="0" y="2721"/>
                      </a:lnTo>
                      <a:lnTo>
                        <a:pt x="3127" y="2824"/>
                      </a:lnTo>
                      <a:lnTo>
                        <a:pt x="23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413;p39"/>
                <p:cNvSpPr/>
                <p:nvPr/>
              </p:nvSpPr>
              <p:spPr>
                <a:xfrm>
                  <a:off x="2201669" y="2869402"/>
                  <a:ext cx="580052" cy="885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5" h="26310" extrusionOk="0">
                      <a:moveTo>
                        <a:pt x="10851" y="1"/>
                      </a:moveTo>
                      <a:cubicBezTo>
                        <a:pt x="10851" y="1"/>
                        <a:pt x="10663" y="2193"/>
                        <a:pt x="9801" y="5080"/>
                      </a:cubicBezTo>
                      <a:cubicBezTo>
                        <a:pt x="9712" y="5398"/>
                        <a:pt x="9606" y="5724"/>
                        <a:pt x="9494" y="6062"/>
                      </a:cubicBezTo>
                      <a:cubicBezTo>
                        <a:pt x="8849" y="7999"/>
                        <a:pt x="7900" y="10156"/>
                        <a:pt x="6523" y="12124"/>
                      </a:cubicBezTo>
                      <a:cubicBezTo>
                        <a:pt x="5472" y="13633"/>
                        <a:pt x="4404" y="15030"/>
                        <a:pt x="3503" y="16348"/>
                      </a:cubicBezTo>
                      <a:cubicBezTo>
                        <a:pt x="1186" y="19743"/>
                        <a:pt x="0" y="22603"/>
                        <a:pt x="3088" y="25410"/>
                      </a:cubicBezTo>
                      <a:cubicBezTo>
                        <a:pt x="3758" y="26018"/>
                        <a:pt x="4526" y="26309"/>
                        <a:pt x="5350" y="26309"/>
                      </a:cubicBezTo>
                      <a:cubicBezTo>
                        <a:pt x="6211" y="26309"/>
                        <a:pt x="7134" y="25991"/>
                        <a:pt x="8073" y="25385"/>
                      </a:cubicBezTo>
                      <a:cubicBezTo>
                        <a:pt x="11989" y="22840"/>
                        <a:pt x="16176" y="15269"/>
                        <a:pt x="17224" y="4839"/>
                      </a:cubicBezTo>
                      <a:lnTo>
                        <a:pt x="108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39"/>
                <p:cNvSpPr/>
                <p:nvPr/>
              </p:nvSpPr>
              <p:spPr>
                <a:xfrm>
                  <a:off x="2201669" y="3040497"/>
                  <a:ext cx="330082" cy="71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2" h="21230" extrusionOk="0">
                      <a:moveTo>
                        <a:pt x="9801" y="0"/>
                      </a:moveTo>
                      <a:lnTo>
                        <a:pt x="9801" y="0"/>
                      </a:lnTo>
                      <a:cubicBezTo>
                        <a:pt x="9712" y="318"/>
                        <a:pt x="9606" y="644"/>
                        <a:pt x="9494" y="982"/>
                      </a:cubicBezTo>
                      <a:cubicBezTo>
                        <a:pt x="8849" y="2919"/>
                        <a:pt x="7900" y="5076"/>
                        <a:pt x="6523" y="7044"/>
                      </a:cubicBezTo>
                      <a:cubicBezTo>
                        <a:pt x="5472" y="8553"/>
                        <a:pt x="4404" y="9950"/>
                        <a:pt x="3503" y="11268"/>
                      </a:cubicBezTo>
                      <a:cubicBezTo>
                        <a:pt x="1186" y="14663"/>
                        <a:pt x="0" y="17523"/>
                        <a:pt x="3088" y="20330"/>
                      </a:cubicBezTo>
                      <a:cubicBezTo>
                        <a:pt x="3758" y="20938"/>
                        <a:pt x="4526" y="21229"/>
                        <a:pt x="5350" y="21229"/>
                      </a:cubicBezTo>
                      <a:cubicBezTo>
                        <a:pt x="6211" y="21229"/>
                        <a:pt x="7134" y="20911"/>
                        <a:pt x="8073" y="20305"/>
                      </a:cubicBezTo>
                      <a:cubicBezTo>
                        <a:pt x="7758" y="20269"/>
                        <a:pt x="7423" y="20274"/>
                        <a:pt x="7117" y="20248"/>
                      </a:cubicBezTo>
                      <a:cubicBezTo>
                        <a:pt x="5230" y="20101"/>
                        <a:pt x="3581" y="18419"/>
                        <a:pt x="3474" y="16526"/>
                      </a:cubicBezTo>
                      <a:cubicBezTo>
                        <a:pt x="3362" y="14473"/>
                        <a:pt x="4798" y="12717"/>
                        <a:pt x="5942" y="11013"/>
                      </a:cubicBezTo>
                      <a:cubicBezTo>
                        <a:pt x="8128" y="7744"/>
                        <a:pt x="9452" y="3916"/>
                        <a:pt x="980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39"/>
                <p:cNvSpPr/>
                <p:nvPr/>
              </p:nvSpPr>
              <p:spPr>
                <a:xfrm>
                  <a:off x="2405805" y="2757180"/>
                  <a:ext cx="63881" cy="7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2332" extrusionOk="0">
                      <a:moveTo>
                        <a:pt x="128" y="0"/>
                      </a:moveTo>
                      <a:cubicBezTo>
                        <a:pt x="97" y="97"/>
                        <a:pt x="73" y="197"/>
                        <a:pt x="55" y="297"/>
                      </a:cubicBezTo>
                      <a:cubicBezTo>
                        <a:pt x="37" y="397"/>
                        <a:pt x="23" y="498"/>
                        <a:pt x="15" y="600"/>
                      </a:cubicBezTo>
                      <a:cubicBezTo>
                        <a:pt x="6" y="701"/>
                        <a:pt x="2" y="804"/>
                        <a:pt x="2" y="907"/>
                      </a:cubicBezTo>
                      <a:cubicBezTo>
                        <a:pt x="0" y="1010"/>
                        <a:pt x="5" y="1115"/>
                        <a:pt x="15" y="1218"/>
                      </a:cubicBezTo>
                      <a:cubicBezTo>
                        <a:pt x="26" y="1324"/>
                        <a:pt x="43" y="1430"/>
                        <a:pt x="68" y="1535"/>
                      </a:cubicBezTo>
                      <a:cubicBezTo>
                        <a:pt x="94" y="1645"/>
                        <a:pt x="131" y="1753"/>
                        <a:pt x="179" y="1856"/>
                      </a:cubicBezTo>
                      <a:cubicBezTo>
                        <a:pt x="206" y="1912"/>
                        <a:pt x="238" y="1966"/>
                        <a:pt x="274" y="2016"/>
                      </a:cubicBezTo>
                      <a:cubicBezTo>
                        <a:pt x="314" y="2074"/>
                        <a:pt x="361" y="2125"/>
                        <a:pt x="412" y="2171"/>
                      </a:cubicBezTo>
                      <a:cubicBezTo>
                        <a:pt x="471" y="2221"/>
                        <a:pt x="538" y="2260"/>
                        <a:pt x="611" y="2289"/>
                      </a:cubicBezTo>
                      <a:cubicBezTo>
                        <a:pt x="629" y="2295"/>
                        <a:pt x="649" y="2303"/>
                        <a:pt x="667" y="2307"/>
                      </a:cubicBezTo>
                      <a:cubicBezTo>
                        <a:pt x="687" y="2313"/>
                        <a:pt x="706" y="2318"/>
                        <a:pt x="727" y="2321"/>
                      </a:cubicBezTo>
                      <a:cubicBezTo>
                        <a:pt x="749" y="2325"/>
                        <a:pt x="770" y="2328"/>
                        <a:pt x="791" y="2330"/>
                      </a:cubicBezTo>
                      <a:cubicBezTo>
                        <a:pt x="802" y="2331"/>
                        <a:pt x="812" y="2331"/>
                        <a:pt x="824" y="2331"/>
                      </a:cubicBezTo>
                      <a:lnTo>
                        <a:pt x="856" y="2331"/>
                      </a:lnTo>
                      <a:cubicBezTo>
                        <a:pt x="941" y="2327"/>
                        <a:pt x="1023" y="2306"/>
                        <a:pt x="1099" y="2268"/>
                      </a:cubicBezTo>
                      <a:cubicBezTo>
                        <a:pt x="1162" y="2235"/>
                        <a:pt x="1223" y="2192"/>
                        <a:pt x="1274" y="2144"/>
                      </a:cubicBezTo>
                      <a:cubicBezTo>
                        <a:pt x="1364" y="2060"/>
                        <a:pt x="1439" y="1965"/>
                        <a:pt x="1500" y="1860"/>
                      </a:cubicBezTo>
                      <a:cubicBezTo>
                        <a:pt x="1529" y="1812"/>
                        <a:pt x="1555" y="1763"/>
                        <a:pt x="1579" y="1713"/>
                      </a:cubicBezTo>
                      <a:cubicBezTo>
                        <a:pt x="1603" y="1665"/>
                        <a:pt x="1624" y="1616"/>
                        <a:pt x="1644" y="1566"/>
                      </a:cubicBezTo>
                      <a:cubicBezTo>
                        <a:pt x="1683" y="1470"/>
                        <a:pt x="1718" y="1371"/>
                        <a:pt x="1745" y="1270"/>
                      </a:cubicBezTo>
                      <a:cubicBezTo>
                        <a:pt x="1774" y="1171"/>
                        <a:pt x="1798" y="1071"/>
                        <a:pt x="1818" y="970"/>
                      </a:cubicBezTo>
                      <a:cubicBezTo>
                        <a:pt x="1829" y="920"/>
                        <a:pt x="1838" y="870"/>
                        <a:pt x="1845" y="818"/>
                      </a:cubicBezTo>
                      <a:cubicBezTo>
                        <a:pt x="1853" y="768"/>
                        <a:pt x="1861" y="718"/>
                        <a:pt x="1867" y="667"/>
                      </a:cubicBezTo>
                      <a:cubicBezTo>
                        <a:pt x="1879" y="567"/>
                        <a:pt x="1888" y="465"/>
                        <a:pt x="1892" y="364"/>
                      </a:cubicBezTo>
                      <a:cubicBezTo>
                        <a:pt x="1897" y="262"/>
                        <a:pt x="1895" y="161"/>
                        <a:pt x="1889" y="58"/>
                      </a:cubicBezTo>
                      <a:cubicBezTo>
                        <a:pt x="1841" y="149"/>
                        <a:pt x="1797" y="239"/>
                        <a:pt x="1755" y="330"/>
                      </a:cubicBezTo>
                      <a:lnTo>
                        <a:pt x="1627" y="600"/>
                      </a:lnTo>
                      <a:cubicBezTo>
                        <a:pt x="1585" y="688"/>
                        <a:pt x="1544" y="776"/>
                        <a:pt x="1502" y="865"/>
                      </a:cubicBezTo>
                      <a:cubicBezTo>
                        <a:pt x="1459" y="953"/>
                        <a:pt x="1417" y="1038"/>
                        <a:pt x="1373" y="1123"/>
                      </a:cubicBezTo>
                      <a:cubicBezTo>
                        <a:pt x="1286" y="1292"/>
                        <a:pt x="1196" y="1456"/>
                        <a:pt x="1096" y="1595"/>
                      </a:cubicBezTo>
                      <a:cubicBezTo>
                        <a:pt x="1052" y="1657"/>
                        <a:pt x="1000" y="1715"/>
                        <a:pt x="943" y="1765"/>
                      </a:cubicBezTo>
                      <a:cubicBezTo>
                        <a:pt x="921" y="1783"/>
                        <a:pt x="900" y="1798"/>
                        <a:pt x="876" y="1810"/>
                      </a:cubicBezTo>
                      <a:cubicBezTo>
                        <a:pt x="862" y="1816"/>
                        <a:pt x="847" y="1821"/>
                        <a:pt x="832" y="1821"/>
                      </a:cubicBezTo>
                      <a:lnTo>
                        <a:pt x="824" y="1821"/>
                      </a:lnTo>
                      <a:cubicBezTo>
                        <a:pt x="821" y="1821"/>
                        <a:pt x="818" y="1821"/>
                        <a:pt x="815" y="1819"/>
                      </a:cubicBezTo>
                      <a:cubicBezTo>
                        <a:pt x="811" y="1819"/>
                        <a:pt x="806" y="1819"/>
                        <a:pt x="803" y="1818"/>
                      </a:cubicBezTo>
                      <a:cubicBezTo>
                        <a:pt x="799" y="1816"/>
                        <a:pt x="794" y="1813"/>
                        <a:pt x="790" y="1813"/>
                      </a:cubicBezTo>
                      <a:cubicBezTo>
                        <a:pt x="768" y="1806"/>
                        <a:pt x="749" y="1795"/>
                        <a:pt x="732" y="1782"/>
                      </a:cubicBezTo>
                      <a:cubicBezTo>
                        <a:pt x="680" y="1739"/>
                        <a:pt x="638" y="1689"/>
                        <a:pt x="606" y="1630"/>
                      </a:cubicBezTo>
                      <a:cubicBezTo>
                        <a:pt x="564" y="1557"/>
                        <a:pt x="527" y="1482"/>
                        <a:pt x="497" y="1403"/>
                      </a:cubicBezTo>
                      <a:cubicBezTo>
                        <a:pt x="465" y="1321"/>
                        <a:pt x="435" y="1233"/>
                        <a:pt x="408" y="1144"/>
                      </a:cubicBezTo>
                      <a:cubicBezTo>
                        <a:pt x="381" y="1054"/>
                        <a:pt x="356" y="964"/>
                        <a:pt x="332" y="868"/>
                      </a:cubicBezTo>
                      <a:cubicBezTo>
                        <a:pt x="309" y="774"/>
                        <a:pt x="285" y="679"/>
                        <a:pt x="264" y="585"/>
                      </a:cubicBezTo>
                      <a:lnTo>
                        <a:pt x="197" y="295"/>
                      </a:lnTo>
                      <a:cubicBezTo>
                        <a:pt x="175" y="197"/>
                        <a:pt x="152" y="100"/>
                        <a:pt x="1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39"/>
                <p:cNvSpPr/>
                <p:nvPr/>
              </p:nvSpPr>
              <p:spPr>
                <a:xfrm>
                  <a:off x="1380848" y="2463018"/>
                  <a:ext cx="63881" cy="78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2333" extrusionOk="0">
                      <a:moveTo>
                        <a:pt x="126" y="1"/>
                      </a:moveTo>
                      <a:cubicBezTo>
                        <a:pt x="96" y="98"/>
                        <a:pt x="71" y="198"/>
                        <a:pt x="55" y="298"/>
                      </a:cubicBezTo>
                      <a:cubicBezTo>
                        <a:pt x="37" y="399"/>
                        <a:pt x="23" y="499"/>
                        <a:pt x="14" y="601"/>
                      </a:cubicBezTo>
                      <a:cubicBezTo>
                        <a:pt x="5" y="704"/>
                        <a:pt x="0" y="805"/>
                        <a:pt x="0" y="908"/>
                      </a:cubicBezTo>
                      <a:cubicBezTo>
                        <a:pt x="0" y="1013"/>
                        <a:pt x="5" y="1116"/>
                        <a:pt x="15" y="1219"/>
                      </a:cubicBezTo>
                      <a:cubicBezTo>
                        <a:pt x="25" y="1326"/>
                        <a:pt x="43" y="1431"/>
                        <a:pt x="67" y="1535"/>
                      </a:cubicBezTo>
                      <a:cubicBezTo>
                        <a:pt x="93" y="1646"/>
                        <a:pt x="131" y="1754"/>
                        <a:pt x="179" y="1857"/>
                      </a:cubicBezTo>
                      <a:cubicBezTo>
                        <a:pt x="205" y="1913"/>
                        <a:pt x="237" y="1967"/>
                        <a:pt x="273" y="2019"/>
                      </a:cubicBezTo>
                      <a:cubicBezTo>
                        <a:pt x="312" y="2075"/>
                        <a:pt x="359" y="2126"/>
                        <a:pt x="412" y="2172"/>
                      </a:cubicBezTo>
                      <a:cubicBezTo>
                        <a:pt x="470" y="2222"/>
                        <a:pt x="537" y="2263"/>
                        <a:pt x="609" y="2290"/>
                      </a:cubicBezTo>
                      <a:cubicBezTo>
                        <a:pt x="629" y="2297"/>
                        <a:pt x="647" y="2303"/>
                        <a:pt x="667" y="2310"/>
                      </a:cubicBezTo>
                      <a:cubicBezTo>
                        <a:pt x="685" y="2314"/>
                        <a:pt x="706" y="2320"/>
                        <a:pt x="726" y="2323"/>
                      </a:cubicBezTo>
                      <a:cubicBezTo>
                        <a:pt x="747" y="2326"/>
                        <a:pt x="768" y="2329"/>
                        <a:pt x="791" y="2331"/>
                      </a:cubicBezTo>
                      <a:cubicBezTo>
                        <a:pt x="802" y="2332"/>
                        <a:pt x="812" y="2332"/>
                        <a:pt x="823" y="2332"/>
                      </a:cubicBezTo>
                      <a:lnTo>
                        <a:pt x="856" y="2332"/>
                      </a:lnTo>
                      <a:cubicBezTo>
                        <a:pt x="939" y="2328"/>
                        <a:pt x="1023" y="2307"/>
                        <a:pt x="1097" y="2269"/>
                      </a:cubicBezTo>
                      <a:cubicBezTo>
                        <a:pt x="1162" y="2235"/>
                        <a:pt x="1221" y="2194"/>
                        <a:pt x="1274" y="2146"/>
                      </a:cubicBezTo>
                      <a:cubicBezTo>
                        <a:pt x="1362" y="2063"/>
                        <a:pt x="1438" y="1966"/>
                        <a:pt x="1498" y="1861"/>
                      </a:cubicBezTo>
                      <a:cubicBezTo>
                        <a:pt x="1529" y="1813"/>
                        <a:pt x="1555" y="1764"/>
                        <a:pt x="1577" y="1716"/>
                      </a:cubicBezTo>
                      <a:cubicBezTo>
                        <a:pt x="1601" y="1666"/>
                        <a:pt x="1624" y="1617"/>
                        <a:pt x="1644" y="1567"/>
                      </a:cubicBezTo>
                      <a:cubicBezTo>
                        <a:pt x="1683" y="1470"/>
                        <a:pt x="1717" y="1372"/>
                        <a:pt x="1745" y="1270"/>
                      </a:cubicBezTo>
                      <a:cubicBezTo>
                        <a:pt x="1774" y="1172"/>
                        <a:pt x="1798" y="1072"/>
                        <a:pt x="1818" y="972"/>
                      </a:cubicBezTo>
                      <a:cubicBezTo>
                        <a:pt x="1827" y="922"/>
                        <a:pt x="1838" y="872"/>
                        <a:pt x="1845" y="820"/>
                      </a:cubicBezTo>
                      <a:cubicBezTo>
                        <a:pt x="1853" y="770"/>
                        <a:pt x="1861" y="720"/>
                        <a:pt x="1867" y="669"/>
                      </a:cubicBezTo>
                      <a:cubicBezTo>
                        <a:pt x="1879" y="569"/>
                        <a:pt x="1888" y="467"/>
                        <a:pt x="1891" y="366"/>
                      </a:cubicBezTo>
                      <a:cubicBezTo>
                        <a:pt x="1897" y="263"/>
                        <a:pt x="1895" y="161"/>
                        <a:pt x="1888" y="60"/>
                      </a:cubicBezTo>
                      <a:cubicBezTo>
                        <a:pt x="1841" y="151"/>
                        <a:pt x="1797" y="242"/>
                        <a:pt x="1753" y="331"/>
                      </a:cubicBezTo>
                      <a:lnTo>
                        <a:pt x="1626" y="601"/>
                      </a:lnTo>
                      <a:cubicBezTo>
                        <a:pt x="1585" y="690"/>
                        <a:pt x="1542" y="778"/>
                        <a:pt x="1500" y="866"/>
                      </a:cubicBezTo>
                      <a:cubicBezTo>
                        <a:pt x="1458" y="954"/>
                        <a:pt x="1415" y="1040"/>
                        <a:pt x="1373" y="1125"/>
                      </a:cubicBezTo>
                      <a:cubicBezTo>
                        <a:pt x="1285" y="1293"/>
                        <a:pt x="1196" y="1458"/>
                        <a:pt x="1094" y="1596"/>
                      </a:cubicBezTo>
                      <a:cubicBezTo>
                        <a:pt x="1050" y="1660"/>
                        <a:pt x="999" y="1716"/>
                        <a:pt x="941" y="1767"/>
                      </a:cubicBezTo>
                      <a:cubicBezTo>
                        <a:pt x="921" y="1784"/>
                        <a:pt x="899" y="1799"/>
                        <a:pt x="874" y="1811"/>
                      </a:cubicBezTo>
                      <a:cubicBezTo>
                        <a:pt x="861" y="1819"/>
                        <a:pt x="847" y="1822"/>
                        <a:pt x="832" y="1823"/>
                      </a:cubicBezTo>
                      <a:lnTo>
                        <a:pt x="823" y="1823"/>
                      </a:lnTo>
                      <a:cubicBezTo>
                        <a:pt x="820" y="1823"/>
                        <a:pt x="817" y="1823"/>
                        <a:pt x="814" y="1822"/>
                      </a:cubicBezTo>
                      <a:cubicBezTo>
                        <a:pt x="811" y="1822"/>
                        <a:pt x="806" y="1820"/>
                        <a:pt x="802" y="1819"/>
                      </a:cubicBezTo>
                      <a:cubicBezTo>
                        <a:pt x="797" y="1819"/>
                        <a:pt x="793" y="1816"/>
                        <a:pt x="788" y="1816"/>
                      </a:cubicBezTo>
                      <a:cubicBezTo>
                        <a:pt x="768" y="1808"/>
                        <a:pt x="749" y="1798"/>
                        <a:pt x="732" y="1784"/>
                      </a:cubicBezTo>
                      <a:cubicBezTo>
                        <a:pt x="680" y="1741"/>
                        <a:pt x="638" y="1690"/>
                        <a:pt x="605" y="1632"/>
                      </a:cubicBezTo>
                      <a:cubicBezTo>
                        <a:pt x="562" y="1560"/>
                        <a:pt x="526" y="1482"/>
                        <a:pt x="496" y="1404"/>
                      </a:cubicBezTo>
                      <a:cubicBezTo>
                        <a:pt x="464" y="1322"/>
                        <a:pt x="434" y="1234"/>
                        <a:pt x="408" y="1145"/>
                      </a:cubicBezTo>
                      <a:cubicBezTo>
                        <a:pt x="381" y="1054"/>
                        <a:pt x="355" y="964"/>
                        <a:pt x="332" y="869"/>
                      </a:cubicBezTo>
                      <a:cubicBezTo>
                        <a:pt x="308" y="775"/>
                        <a:pt x="285" y="680"/>
                        <a:pt x="262" y="586"/>
                      </a:cubicBezTo>
                      <a:lnTo>
                        <a:pt x="196" y="296"/>
                      </a:lnTo>
                      <a:cubicBezTo>
                        <a:pt x="174" y="198"/>
                        <a:pt x="152" y="101"/>
                        <a:pt x="1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39"/>
                <p:cNvSpPr/>
                <p:nvPr/>
              </p:nvSpPr>
              <p:spPr>
                <a:xfrm>
                  <a:off x="1612366" y="3457793"/>
                  <a:ext cx="75432" cy="86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576" extrusionOk="0">
                      <a:moveTo>
                        <a:pt x="1435" y="0"/>
                      </a:moveTo>
                      <a:lnTo>
                        <a:pt x="1435" y="0"/>
                      </a:lnTo>
                      <a:cubicBezTo>
                        <a:pt x="1452" y="102"/>
                        <a:pt x="1473" y="200"/>
                        <a:pt x="1494" y="299"/>
                      </a:cubicBezTo>
                      <a:lnTo>
                        <a:pt x="1556" y="590"/>
                      </a:lnTo>
                      <a:cubicBezTo>
                        <a:pt x="1578" y="685"/>
                        <a:pt x="1599" y="780"/>
                        <a:pt x="1617" y="876"/>
                      </a:cubicBezTo>
                      <a:cubicBezTo>
                        <a:pt x="1637" y="971"/>
                        <a:pt x="1656" y="1065"/>
                        <a:pt x="1673" y="1159"/>
                      </a:cubicBezTo>
                      <a:cubicBezTo>
                        <a:pt x="1706" y="1345"/>
                        <a:pt x="1735" y="1532"/>
                        <a:pt x="1740" y="1703"/>
                      </a:cubicBezTo>
                      <a:cubicBezTo>
                        <a:pt x="1744" y="1780"/>
                        <a:pt x="1738" y="1856"/>
                        <a:pt x="1723" y="1932"/>
                      </a:cubicBezTo>
                      <a:cubicBezTo>
                        <a:pt x="1717" y="1957"/>
                        <a:pt x="1708" y="1983"/>
                        <a:pt x="1696" y="2007"/>
                      </a:cubicBezTo>
                      <a:cubicBezTo>
                        <a:pt x="1690" y="2021"/>
                        <a:pt x="1681" y="2033"/>
                        <a:pt x="1670" y="2042"/>
                      </a:cubicBezTo>
                      <a:cubicBezTo>
                        <a:pt x="1669" y="2044"/>
                        <a:pt x="1667" y="2045"/>
                        <a:pt x="1667" y="2045"/>
                      </a:cubicBezTo>
                      <a:cubicBezTo>
                        <a:pt x="1666" y="2047"/>
                        <a:pt x="1664" y="2047"/>
                        <a:pt x="1663" y="2048"/>
                      </a:cubicBezTo>
                      <a:cubicBezTo>
                        <a:pt x="1661" y="2050"/>
                        <a:pt x="1658" y="2051"/>
                        <a:pt x="1655" y="2053"/>
                      </a:cubicBezTo>
                      <a:cubicBezTo>
                        <a:pt x="1652" y="2054"/>
                        <a:pt x="1647" y="2057"/>
                        <a:pt x="1644" y="2059"/>
                      </a:cubicBezTo>
                      <a:cubicBezTo>
                        <a:pt x="1640" y="2060"/>
                        <a:pt x="1635" y="2060"/>
                        <a:pt x="1631" y="2063"/>
                      </a:cubicBezTo>
                      <a:cubicBezTo>
                        <a:pt x="1612" y="2069"/>
                        <a:pt x="1594" y="2073"/>
                        <a:pt x="1575" y="2073"/>
                      </a:cubicBezTo>
                      <a:cubicBezTo>
                        <a:pt x="1573" y="2073"/>
                        <a:pt x="1570" y="2073"/>
                        <a:pt x="1567" y="2073"/>
                      </a:cubicBezTo>
                      <a:cubicBezTo>
                        <a:pt x="1500" y="2071"/>
                        <a:pt x="1435" y="2056"/>
                        <a:pt x="1373" y="2029"/>
                      </a:cubicBezTo>
                      <a:cubicBezTo>
                        <a:pt x="1296" y="1997"/>
                        <a:pt x="1220" y="1959"/>
                        <a:pt x="1149" y="1915"/>
                      </a:cubicBezTo>
                      <a:cubicBezTo>
                        <a:pt x="1072" y="1870"/>
                        <a:pt x="996" y="1818"/>
                        <a:pt x="920" y="1764"/>
                      </a:cubicBezTo>
                      <a:cubicBezTo>
                        <a:pt x="844" y="1707"/>
                        <a:pt x="769" y="1650"/>
                        <a:pt x="693" y="1591"/>
                      </a:cubicBezTo>
                      <a:cubicBezTo>
                        <a:pt x="617" y="1530"/>
                        <a:pt x="542" y="1470"/>
                        <a:pt x="466" y="1408"/>
                      </a:cubicBezTo>
                      <a:lnTo>
                        <a:pt x="236" y="1218"/>
                      </a:lnTo>
                      <a:cubicBezTo>
                        <a:pt x="160" y="1155"/>
                        <a:pt x="81" y="1089"/>
                        <a:pt x="1" y="1026"/>
                      </a:cubicBezTo>
                      <a:lnTo>
                        <a:pt x="1" y="1026"/>
                      </a:lnTo>
                      <a:cubicBezTo>
                        <a:pt x="37" y="1121"/>
                        <a:pt x="79" y="1215"/>
                        <a:pt x="128" y="1305"/>
                      </a:cubicBezTo>
                      <a:cubicBezTo>
                        <a:pt x="173" y="1395"/>
                        <a:pt x="225" y="1483"/>
                        <a:pt x="279" y="1570"/>
                      </a:cubicBezTo>
                      <a:cubicBezTo>
                        <a:pt x="334" y="1654"/>
                        <a:pt x="393" y="1739"/>
                        <a:pt x="455" y="1821"/>
                      </a:cubicBezTo>
                      <a:cubicBezTo>
                        <a:pt x="517" y="1904"/>
                        <a:pt x="585" y="1983"/>
                        <a:pt x="655" y="2059"/>
                      </a:cubicBezTo>
                      <a:cubicBezTo>
                        <a:pt x="729" y="2138"/>
                        <a:pt x="807" y="2210"/>
                        <a:pt x="890" y="2279"/>
                      </a:cubicBezTo>
                      <a:cubicBezTo>
                        <a:pt x="978" y="2350"/>
                        <a:pt x="1073" y="2413"/>
                        <a:pt x="1173" y="2465"/>
                      </a:cubicBezTo>
                      <a:cubicBezTo>
                        <a:pt x="1229" y="2494"/>
                        <a:pt x="1287" y="2518"/>
                        <a:pt x="1346" y="2536"/>
                      </a:cubicBezTo>
                      <a:cubicBezTo>
                        <a:pt x="1413" y="2557"/>
                        <a:pt x="1481" y="2569"/>
                        <a:pt x="1550" y="2574"/>
                      </a:cubicBezTo>
                      <a:cubicBezTo>
                        <a:pt x="1563" y="2575"/>
                        <a:pt x="1576" y="2575"/>
                        <a:pt x="1589" y="2575"/>
                      </a:cubicBezTo>
                      <a:cubicBezTo>
                        <a:pt x="1654" y="2575"/>
                        <a:pt x="1717" y="2566"/>
                        <a:pt x="1779" y="2548"/>
                      </a:cubicBezTo>
                      <a:cubicBezTo>
                        <a:pt x="1797" y="2542"/>
                        <a:pt x="1817" y="2538"/>
                        <a:pt x="1835" y="2529"/>
                      </a:cubicBezTo>
                      <a:cubicBezTo>
                        <a:pt x="1853" y="2521"/>
                        <a:pt x="1872" y="2515"/>
                        <a:pt x="1891" y="2504"/>
                      </a:cubicBezTo>
                      <a:cubicBezTo>
                        <a:pt x="1911" y="2494"/>
                        <a:pt x="1929" y="2483"/>
                        <a:pt x="1947" y="2471"/>
                      </a:cubicBezTo>
                      <a:cubicBezTo>
                        <a:pt x="1956" y="2465"/>
                        <a:pt x="1965" y="2459"/>
                        <a:pt x="1975" y="2451"/>
                      </a:cubicBezTo>
                      <a:lnTo>
                        <a:pt x="1999" y="2432"/>
                      </a:lnTo>
                      <a:cubicBezTo>
                        <a:pt x="2064" y="2377"/>
                        <a:pt x="2115" y="2309"/>
                        <a:pt x="2152" y="2233"/>
                      </a:cubicBezTo>
                      <a:cubicBezTo>
                        <a:pt x="2184" y="2168"/>
                        <a:pt x="2205" y="2100"/>
                        <a:pt x="2218" y="2029"/>
                      </a:cubicBezTo>
                      <a:cubicBezTo>
                        <a:pt x="2237" y="1909"/>
                        <a:pt x="2240" y="1786"/>
                        <a:pt x="2223" y="1667"/>
                      </a:cubicBezTo>
                      <a:cubicBezTo>
                        <a:pt x="2217" y="1611"/>
                        <a:pt x="2208" y="1556"/>
                        <a:pt x="2197" y="1501"/>
                      </a:cubicBezTo>
                      <a:cubicBezTo>
                        <a:pt x="2187" y="1448"/>
                        <a:pt x="2173" y="1397"/>
                        <a:pt x="2159" y="1345"/>
                      </a:cubicBezTo>
                      <a:cubicBezTo>
                        <a:pt x="2132" y="1245"/>
                        <a:pt x="2099" y="1145"/>
                        <a:pt x="2059" y="1049"/>
                      </a:cubicBezTo>
                      <a:cubicBezTo>
                        <a:pt x="2022" y="952"/>
                        <a:pt x="1981" y="858"/>
                        <a:pt x="1935" y="767"/>
                      </a:cubicBezTo>
                      <a:cubicBezTo>
                        <a:pt x="1912" y="720"/>
                        <a:pt x="1890" y="674"/>
                        <a:pt x="1866" y="630"/>
                      </a:cubicBezTo>
                      <a:cubicBezTo>
                        <a:pt x="1840" y="586"/>
                        <a:pt x="1816" y="541"/>
                        <a:pt x="1790" y="497"/>
                      </a:cubicBezTo>
                      <a:cubicBezTo>
                        <a:pt x="1738" y="411"/>
                        <a:pt x="1682" y="324"/>
                        <a:pt x="1625" y="241"/>
                      </a:cubicBezTo>
                      <a:cubicBezTo>
                        <a:pt x="1566" y="158"/>
                        <a:pt x="1503" y="76"/>
                        <a:pt x="14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39"/>
                <p:cNvSpPr/>
                <p:nvPr/>
              </p:nvSpPr>
              <p:spPr>
                <a:xfrm>
                  <a:off x="2624255" y="3042484"/>
                  <a:ext cx="63915" cy="7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2334" extrusionOk="0">
                      <a:moveTo>
                        <a:pt x="127" y="0"/>
                      </a:moveTo>
                      <a:cubicBezTo>
                        <a:pt x="96" y="99"/>
                        <a:pt x="74" y="199"/>
                        <a:pt x="55" y="299"/>
                      </a:cubicBezTo>
                      <a:cubicBezTo>
                        <a:pt x="37" y="400"/>
                        <a:pt x="24" y="500"/>
                        <a:pt x="16" y="602"/>
                      </a:cubicBezTo>
                      <a:cubicBezTo>
                        <a:pt x="7" y="703"/>
                        <a:pt x="1" y="806"/>
                        <a:pt x="1" y="909"/>
                      </a:cubicBezTo>
                      <a:cubicBezTo>
                        <a:pt x="1" y="1012"/>
                        <a:pt x="5" y="1117"/>
                        <a:pt x="16" y="1220"/>
                      </a:cubicBezTo>
                      <a:cubicBezTo>
                        <a:pt x="27" y="1326"/>
                        <a:pt x="43" y="1432"/>
                        <a:pt x="69" y="1536"/>
                      </a:cubicBezTo>
                      <a:cubicBezTo>
                        <a:pt x="93" y="1647"/>
                        <a:pt x="131" y="1754"/>
                        <a:pt x="180" y="1857"/>
                      </a:cubicBezTo>
                      <a:cubicBezTo>
                        <a:pt x="207" y="1913"/>
                        <a:pt x="239" y="1968"/>
                        <a:pt x="274" y="2020"/>
                      </a:cubicBezTo>
                      <a:cubicBezTo>
                        <a:pt x="315" y="2076"/>
                        <a:pt x="360" y="2127"/>
                        <a:pt x="413" y="2173"/>
                      </a:cubicBezTo>
                      <a:cubicBezTo>
                        <a:pt x="472" y="2223"/>
                        <a:pt x="539" y="2263"/>
                        <a:pt x="610" y="2291"/>
                      </a:cubicBezTo>
                      <a:cubicBezTo>
                        <a:pt x="630" y="2298"/>
                        <a:pt x="648" y="2304"/>
                        <a:pt x="667" y="2310"/>
                      </a:cubicBezTo>
                      <a:cubicBezTo>
                        <a:pt x="687" y="2315"/>
                        <a:pt x="707" y="2319"/>
                        <a:pt x="727" y="2324"/>
                      </a:cubicBezTo>
                      <a:cubicBezTo>
                        <a:pt x="748" y="2327"/>
                        <a:pt x="769" y="2330"/>
                        <a:pt x="792" y="2332"/>
                      </a:cubicBezTo>
                      <a:cubicBezTo>
                        <a:pt x="802" y="2332"/>
                        <a:pt x="813" y="2333"/>
                        <a:pt x="823" y="2333"/>
                      </a:cubicBezTo>
                      <a:lnTo>
                        <a:pt x="857" y="2333"/>
                      </a:lnTo>
                      <a:cubicBezTo>
                        <a:pt x="942" y="2329"/>
                        <a:pt x="1023" y="2306"/>
                        <a:pt x="1099" y="2268"/>
                      </a:cubicBezTo>
                      <a:cubicBezTo>
                        <a:pt x="1163" y="2235"/>
                        <a:pt x="1222" y="2194"/>
                        <a:pt x="1275" y="2145"/>
                      </a:cubicBezTo>
                      <a:cubicBezTo>
                        <a:pt x="1364" y="2062"/>
                        <a:pt x="1440" y="1967"/>
                        <a:pt x="1501" y="1860"/>
                      </a:cubicBezTo>
                      <a:cubicBezTo>
                        <a:pt x="1529" y="1812"/>
                        <a:pt x="1555" y="1764"/>
                        <a:pt x="1579" y="1715"/>
                      </a:cubicBezTo>
                      <a:cubicBezTo>
                        <a:pt x="1604" y="1667"/>
                        <a:pt x="1626" y="1617"/>
                        <a:pt x="1645" y="1568"/>
                      </a:cubicBezTo>
                      <a:cubicBezTo>
                        <a:pt x="1684" y="1471"/>
                        <a:pt x="1717" y="1371"/>
                        <a:pt x="1746" y="1271"/>
                      </a:cubicBezTo>
                      <a:cubicBezTo>
                        <a:pt x="1775" y="1171"/>
                        <a:pt x="1799" y="1071"/>
                        <a:pt x="1819" y="971"/>
                      </a:cubicBezTo>
                      <a:cubicBezTo>
                        <a:pt x="1829" y="920"/>
                        <a:pt x="1838" y="871"/>
                        <a:pt x="1846" y="820"/>
                      </a:cubicBezTo>
                      <a:cubicBezTo>
                        <a:pt x="1854" y="770"/>
                        <a:pt x="1861" y="718"/>
                        <a:pt x="1867" y="668"/>
                      </a:cubicBezTo>
                      <a:cubicBezTo>
                        <a:pt x="1879" y="567"/>
                        <a:pt x="1888" y="467"/>
                        <a:pt x="1893" y="365"/>
                      </a:cubicBezTo>
                      <a:cubicBezTo>
                        <a:pt x="1898" y="262"/>
                        <a:pt x="1896" y="161"/>
                        <a:pt x="1888" y="58"/>
                      </a:cubicBezTo>
                      <a:cubicBezTo>
                        <a:pt x="1841" y="150"/>
                        <a:pt x="1798" y="240"/>
                        <a:pt x="1755" y="330"/>
                      </a:cubicBezTo>
                      <a:lnTo>
                        <a:pt x="1626" y="600"/>
                      </a:lnTo>
                      <a:cubicBezTo>
                        <a:pt x="1585" y="689"/>
                        <a:pt x="1545" y="777"/>
                        <a:pt x="1502" y="865"/>
                      </a:cubicBezTo>
                      <a:cubicBezTo>
                        <a:pt x="1458" y="952"/>
                        <a:pt x="1417" y="1039"/>
                        <a:pt x="1373" y="1124"/>
                      </a:cubicBezTo>
                      <a:cubicBezTo>
                        <a:pt x="1287" y="1292"/>
                        <a:pt x="1196" y="1458"/>
                        <a:pt x="1096" y="1595"/>
                      </a:cubicBezTo>
                      <a:cubicBezTo>
                        <a:pt x="1052" y="1657"/>
                        <a:pt x="1001" y="1715"/>
                        <a:pt x="943" y="1767"/>
                      </a:cubicBezTo>
                      <a:cubicBezTo>
                        <a:pt x="922" y="1783"/>
                        <a:pt x="899" y="1798"/>
                        <a:pt x="875" y="1810"/>
                      </a:cubicBezTo>
                      <a:cubicBezTo>
                        <a:pt x="863" y="1817"/>
                        <a:pt x="848" y="1821"/>
                        <a:pt x="833" y="1821"/>
                      </a:cubicBezTo>
                      <a:lnTo>
                        <a:pt x="825" y="1821"/>
                      </a:lnTo>
                      <a:cubicBezTo>
                        <a:pt x="823" y="1822"/>
                        <a:pt x="822" y="1822"/>
                        <a:pt x="820" y="1822"/>
                      </a:cubicBezTo>
                      <a:cubicBezTo>
                        <a:pt x="819" y="1822"/>
                        <a:pt x="817" y="1822"/>
                        <a:pt x="816" y="1821"/>
                      </a:cubicBezTo>
                      <a:cubicBezTo>
                        <a:pt x="811" y="1821"/>
                        <a:pt x="807" y="1820"/>
                        <a:pt x="802" y="1820"/>
                      </a:cubicBezTo>
                      <a:cubicBezTo>
                        <a:pt x="798" y="1818"/>
                        <a:pt x="795" y="1815"/>
                        <a:pt x="790" y="1815"/>
                      </a:cubicBezTo>
                      <a:cubicBezTo>
                        <a:pt x="769" y="1807"/>
                        <a:pt x="749" y="1797"/>
                        <a:pt x="733" y="1783"/>
                      </a:cubicBezTo>
                      <a:cubicBezTo>
                        <a:pt x="681" y="1741"/>
                        <a:pt x="639" y="1691"/>
                        <a:pt x="607" y="1632"/>
                      </a:cubicBezTo>
                      <a:cubicBezTo>
                        <a:pt x="563" y="1559"/>
                        <a:pt x="527" y="1483"/>
                        <a:pt x="498" y="1404"/>
                      </a:cubicBezTo>
                      <a:cubicBezTo>
                        <a:pt x="464" y="1321"/>
                        <a:pt x="436" y="1233"/>
                        <a:pt x="408" y="1144"/>
                      </a:cubicBezTo>
                      <a:cubicBezTo>
                        <a:pt x="381" y="1055"/>
                        <a:pt x="355" y="964"/>
                        <a:pt x="333" y="870"/>
                      </a:cubicBezTo>
                      <a:cubicBezTo>
                        <a:pt x="308" y="774"/>
                        <a:pt x="286" y="680"/>
                        <a:pt x="265" y="585"/>
                      </a:cubicBezTo>
                      <a:lnTo>
                        <a:pt x="198" y="296"/>
                      </a:lnTo>
                      <a:cubicBezTo>
                        <a:pt x="175" y="199"/>
                        <a:pt x="152" y="10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39"/>
                <p:cNvSpPr/>
                <p:nvPr/>
              </p:nvSpPr>
              <p:spPr>
                <a:xfrm>
                  <a:off x="2686867" y="3985796"/>
                  <a:ext cx="63915" cy="7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2332" extrusionOk="0">
                      <a:moveTo>
                        <a:pt x="126" y="1"/>
                      </a:moveTo>
                      <a:cubicBezTo>
                        <a:pt x="96" y="98"/>
                        <a:pt x="72" y="198"/>
                        <a:pt x="55" y="298"/>
                      </a:cubicBezTo>
                      <a:cubicBezTo>
                        <a:pt x="37" y="397"/>
                        <a:pt x="23" y="499"/>
                        <a:pt x="14" y="600"/>
                      </a:cubicBezTo>
                      <a:cubicBezTo>
                        <a:pt x="5" y="702"/>
                        <a:pt x="1" y="805"/>
                        <a:pt x="1" y="908"/>
                      </a:cubicBezTo>
                      <a:cubicBezTo>
                        <a:pt x="1" y="1011"/>
                        <a:pt x="5" y="1116"/>
                        <a:pt x="16" y="1219"/>
                      </a:cubicBezTo>
                      <a:cubicBezTo>
                        <a:pt x="26" y="1325"/>
                        <a:pt x="43" y="1431"/>
                        <a:pt x="67" y="1535"/>
                      </a:cubicBezTo>
                      <a:cubicBezTo>
                        <a:pt x="93" y="1646"/>
                        <a:pt x="131" y="1753"/>
                        <a:pt x="179" y="1856"/>
                      </a:cubicBezTo>
                      <a:cubicBezTo>
                        <a:pt x="205" y="1912"/>
                        <a:pt x="237" y="1967"/>
                        <a:pt x="273" y="2018"/>
                      </a:cubicBezTo>
                      <a:cubicBezTo>
                        <a:pt x="313" y="2074"/>
                        <a:pt x="360" y="2126"/>
                        <a:pt x="413" y="2171"/>
                      </a:cubicBezTo>
                      <a:cubicBezTo>
                        <a:pt x="470" y="2221"/>
                        <a:pt x="538" y="2262"/>
                        <a:pt x="610" y="2290"/>
                      </a:cubicBezTo>
                      <a:cubicBezTo>
                        <a:pt x="628" y="2297"/>
                        <a:pt x="648" y="2303"/>
                        <a:pt x="667" y="2309"/>
                      </a:cubicBezTo>
                      <a:cubicBezTo>
                        <a:pt x="687" y="2314"/>
                        <a:pt x="707" y="2318"/>
                        <a:pt x="726" y="2323"/>
                      </a:cubicBezTo>
                      <a:cubicBezTo>
                        <a:pt x="747" y="2326"/>
                        <a:pt x="769" y="2329"/>
                        <a:pt x="791" y="2330"/>
                      </a:cubicBezTo>
                      <a:cubicBezTo>
                        <a:pt x="802" y="2330"/>
                        <a:pt x="813" y="2332"/>
                        <a:pt x="823" y="2332"/>
                      </a:cubicBezTo>
                      <a:lnTo>
                        <a:pt x="857" y="2332"/>
                      </a:lnTo>
                      <a:cubicBezTo>
                        <a:pt x="940" y="2327"/>
                        <a:pt x="1023" y="2305"/>
                        <a:pt x="1099" y="2267"/>
                      </a:cubicBezTo>
                      <a:cubicBezTo>
                        <a:pt x="1163" y="2234"/>
                        <a:pt x="1222" y="2193"/>
                        <a:pt x="1275" y="2144"/>
                      </a:cubicBezTo>
                      <a:cubicBezTo>
                        <a:pt x="1363" y="2061"/>
                        <a:pt x="1438" y="1965"/>
                        <a:pt x="1500" y="1859"/>
                      </a:cubicBezTo>
                      <a:cubicBezTo>
                        <a:pt x="1529" y="1811"/>
                        <a:pt x="1555" y="1762"/>
                        <a:pt x="1579" y="1714"/>
                      </a:cubicBezTo>
                      <a:cubicBezTo>
                        <a:pt x="1602" y="1665"/>
                        <a:pt x="1625" y="1615"/>
                        <a:pt x="1644" y="1567"/>
                      </a:cubicBezTo>
                      <a:cubicBezTo>
                        <a:pt x="1684" y="1470"/>
                        <a:pt x="1717" y="1370"/>
                        <a:pt x="1746" y="1270"/>
                      </a:cubicBezTo>
                      <a:cubicBezTo>
                        <a:pt x="1775" y="1172"/>
                        <a:pt x="1799" y="1072"/>
                        <a:pt x="1818" y="970"/>
                      </a:cubicBezTo>
                      <a:cubicBezTo>
                        <a:pt x="1828" y="920"/>
                        <a:pt x="1838" y="870"/>
                        <a:pt x="1846" y="820"/>
                      </a:cubicBezTo>
                      <a:cubicBezTo>
                        <a:pt x="1853" y="769"/>
                        <a:pt x="1861" y="719"/>
                        <a:pt x="1867" y="669"/>
                      </a:cubicBezTo>
                      <a:cubicBezTo>
                        <a:pt x="1879" y="567"/>
                        <a:pt x="1888" y="466"/>
                        <a:pt x="1891" y="364"/>
                      </a:cubicBezTo>
                      <a:cubicBezTo>
                        <a:pt x="1897" y="263"/>
                        <a:pt x="1896" y="160"/>
                        <a:pt x="1888" y="58"/>
                      </a:cubicBezTo>
                      <a:cubicBezTo>
                        <a:pt x="1841" y="149"/>
                        <a:pt x="1797" y="240"/>
                        <a:pt x="1753" y="331"/>
                      </a:cubicBezTo>
                      <a:lnTo>
                        <a:pt x="1626" y="600"/>
                      </a:lnTo>
                      <a:cubicBezTo>
                        <a:pt x="1585" y="688"/>
                        <a:pt x="1544" y="778"/>
                        <a:pt x="1500" y="866"/>
                      </a:cubicBezTo>
                      <a:cubicBezTo>
                        <a:pt x="1458" y="952"/>
                        <a:pt x="1416" y="1038"/>
                        <a:pt x="1373" y="1123"/>
                      </a:cubicBezTo>
                      <a:cubicBezTo>
                        <a:pt x="1285" y="1293"/>
                        <a:pt x="1196" y="1456"/>
                        <a:pt x="1096" y="1596"/>
                      </a:cubicBezTo>
                      <a:cubicBezTo>
                        <a:pt x="1052" y="1658"/>
                        <a:pt x="1000" y="1715"/>
                        <a:pt x="941" y="1765"/>
                      </a:cubicBezTo>
                      <a:cubicBezTo>
                        <a:pt x="922" y="1784"/>
                        <a:pt x="899" y="1799"/>
                        <a:pt x="875" y="1809"/>
                      </a:cubicBezTo>
                      <a:cubicBezTo>
                        <a:pt x="861" y="1817"/>
                        <a:pt x="847" y="1821"/>
                        <a:pt x="832" y="1821"/>
                      </a:cubicBezTo>
                      <a:lnTo>
                        <a:pt x="814" y="1821"/>
                      </a:lnTo>
                      <a:cubicBezTo>
                        <a:pt x="813" y="1821"/>
                        <a:pt x="807" y="1820"/>
                        <a:pt x="802" y="1818"/>
                      </a:cubicBezTo>
                      <a:cubicBezTo>
                        <a:pt x="797" y="1818"/>
                        <a:pt x="793" y="1815"/>
                        <a:pt x="788" y="1815"/>
                      </a:cubicBezTo>
                      <a:cubicBezTo>
                        <a:pt x="769" y="1808"/>
                        <a:pt x="749" y="1797"/>
                        <a:pt x="732" y="1784"/>
                      </a:cubicBezTo>
                      <a:cubicBezTo>
                        <a:pt x="681" y="1741"/>
                        <a:pt x="638" y="1690"/>
                        <a:pt x="605" y="1632"/>
                      </a:cubicBezTo>
                      <a:cubicBezTo>
                        <a:pt x="563" y="1559"/>
                        <a:pt x="526" y="1482"/>
                        <a:pt x="496" y="1403"/>
                      </a:cubicBezTo>
                      <a:cubicBezTo>
                        <a:pt x="464" y="1322"/>
                        <a:pt x="434" y="1234"/>
                        <a:pt x="408" y="1144"/>
                      </a:cubicBezTo>
                      <a:cubicBezTo>
                        <a:pt x="381" y="1053"/>
                        <a:pt x="355" y="963"/>
                        <a:pt x="332" y="869"/>
                      </a:cubicBezTo>
                      <a:cubicBezTo>
                        <a:pt x="308" y="773"/>
                        <a:pt x="285" y="681"/>
                        <a:pt x="263" y="584"/>
                      </a:cubicBezTo>
                      <a:lnTo>
                        <a:pt x="196" y="294"/>
                      </a:lnTo>
                      <a:cubicBezTo>
                        <a:pt x="175" y="198"/>
                        <a:pt x="152" y="99"/>
                        <a:pt x="1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p39"/>
                <p:cNvSpPr/>
                <p:nvPr/>
              </p:nvSpPr>
              <p:spPr>
                <a:xfrm>
                  <a:off x="2375527" y="3565401"/>
                  <a:ext cx="78597" cy="8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" h="2464" extrusionOk="0">
                      <a:moveTo>
                        <a:pt x="781" y="0"/>
                      </a:moveTo>
                      <a:lnTo>
                        <a:pt x="781" y="0"/>
                      </a:lnTo>
                      <a:cubicBezTo>
                        <a:pt x="711" y="74"/>
                        <a:pt x="645" y="153"/>
                        <a:pt x="586" y="236"/>
                      </a:cubicBezTo>
                      <a:cubicBezTo>
                        <a:pt x="525" y="317"/>
                        <a:pt x="468" y="402"/>
                        <a:pt x="415" y="489"/>
                      </a:cubicBezTo>
                      <a:cubicBezTo>
                        <a:pt x="362" y="576"/>
                        <a:pt x="312" y="665"/>
                        <a:pt x="266" y="758"/>
                      </a:cubicBezTo>
                      <a:cubicBezTo>
                        <a:pt x="219" y="850"/>
                        <a:pt x="177" y="945"/>
                        <a:pt x="140" y="1042"/>
                      </a:cubicBezTo>
                      <a:cubicBezTo>
                        <a:pt x="102" y="1142"/>
                        <a:pt x="71" y="1244"/>
                        <a:pt x="46" y="1348"/>
                      </a:cubicBezTo>
                      <a:cubicBezTo>
                        <a:pt x="19" y="1459"/>
                        <a:pt x="4" y="1573"/>
                        <a:pt x="3" y="1686"/>
                      </a:cubicBezTo>
                      <a:cubicBezTo>
                        <a:pt x="1" y="1748"/>
                        <a:pt x="6" y="1810"/>
                        <a:pt x="15" y="1872"/>
                      </a:cubicBezTo>
                      <a:cubicBezTo>
                        <a:pt x="25" y="1941"/>
                        <a:pt x="45" y="2007"/>
                        <a:pt x="72" y="2071"/>
                      </a:cubicBezTo>
                      <a:cubicBezTo>
                        <a:pt x="102" y="2142"/>
                        <a:pt x="143" y="2209"/>
                        <a:pt x="195" y="2265"/>
                      </a:cubicBezTo>
                      <a:cubicBezTo>
                        <a:pt x="210" y="2280"/>
                        <a:pt x="224" y="2295"/>
                        <a:pt x="239" y="2307"/>
                      </a:cubicBezTo>
                      <a:cubicBezTo>
                        <a:pt x="254" y="2321"/>
                        <a:pt x="269" y="2334"/>
                        <a:pt x="286" y="2347"/>
                      </a:cubicBezTo>
                      <a:cubicBezTo>
                        <a:pt x="302" y="2359"/>
                        <a:pt x="321" y="2371"/>
                        <a:pt x="340" y="2383"/>
                      </a:cubicBezTo>
                      <a:cubicBezTo>
                        <a:pt x="349" y="2388"/>
                        <a:pt x="358" y="2394"/>
                        <a:pt x="368" y="2398"/>
                      </a:cubicBezTo>
                      <a:lnTo>
                        <a:pt x="398" y="2412"/>
                      </a:lnTo>
                      <a:cubicBezTo>
                        <a:pt x="475" y="2445"/>
                        <a:pt x="558" y="2463"/>
                        <a:pt x="643" y="2463"/>
                      </a:cubicBezTo>
                      <a:cubicBezTo>
                        <a:pt x="714" y="2462"/>
                        <a:pt x="787" y="2451"/>
                        <a:pt x="855" y="2431"/>
                      </a:cubicBezTo>
                      <a:cubicBezTo>
                        <a:pt x="972" y="2395"/>
                        <a:pt x="1083" y="2344"/>
                        <a:pt x="1184" y="2277"/>
                      </a:cubicBezTo>
                      <a:cubicBezTo>
                        <a:pt x="1231" y="2247"/>
                        <a:pt x="1276" y="2215"/>
                        <a:pt x="1319" y="2183"/>
                      </a:cubicBezTo>
                      <a:cubicBezTo>
                        <a:pt x="1363" y="2150"/>
                        <a:pt x="1404" y="2115"/>
                        <a:pt x="1443" y="2080"/>
                      </a:cubicBezTo>
                      <a:cubicBezTo>
                        <a:pt x="1522" y="2010"/>
                        <a:pt x="1596" y="1936"/>
                        <a:pt x="1667" y="1859"/>
                      </a:cubicBezTo>
                      <a:cubicBezTo>
                        <a:pt x="1737" y="1783"/>
                        <a:pt x="1804" y="1704"/>
                        <a:pt x="1866" y="1624"/>
                      </a:cubicBezTo>
                      <a:cubicBezTo>
                        <a:pt x="1896" y="1583"/>
                        <a:pt x="1926" y="1542"/>
                        <a:pt x="1957" y="1501"/>
                      </a:cubicBezTo>
                      <a:cubicBezTo>
                        <a:pt x="1985" y="1459"/>
                        <a:pt x="2016" y="1418"/>
                        <a:pt x="2043" y="1376"/>
                      </a:cubicBezTo>
                      <a:cubicBezTo>
                        <a:pt x="2099" y="1289"/>
                        <a:pt x="2152" y="1203"/>
                        <a:pt x="2201" y="1114"/>
                      </a:cubicBezTo>
                      <a:cubicBezTo>
                        <a:pt x="2251" y="1024"/>
                        <a:pt x="2294" y="933"/>
                        <a:pt x="2334" y="838"/>
                      </a:cubicBezTo>
                      <a:lnTo>
                        <a:pt x="2334" y="838"/>
                      </a:lnTo>
                      <a:cubicBezTo>
                        <a:pt x="2251" y="898"/>
                        <a:pt x="2170" y="961"/>
                        <a:pt x="2091" y="1023"/>
                      </a:cubicBezTo>
                      <a:lnTo>
                        <a:pt x="1858" y="1206"/>
                      </a:lnTo>
                      <a:cubicBezTo>
                        <a:pt x="1781" y="1268"/>
                        <a:pt x="1704" y="1329"/>
                        <a:pt x="1626" y="1388"/>
                      </a:cubicBezTo>
                      <a:cubicBezTo>
                        <a:pt x="1549" y="1447"/>
                        <a:pt x="1473" y="1506"/>
                        <a:pt x="1398" y="1562"/>
                      </a:cubicBezTo>
                      <a:cubicBezTo>
                        <a:pt x="1245" y="1676"/>
                        <a:pt x="1090" y="1782"/>
                        <a:pt x="939" y="1862"/>
                      </a:cubicBezTo>
                      <a:cubicBezTo>
                        <a:pt x="871" y="1898"/>
                        <a:pt x="799" y="1927"/>
                        <a:pt x="725" y="1947"/>
                      </a:cubicBezTo>
                      <a:cubicBezTo>
                        <a:pt x="699" y="1953"/>
                        <a:pt x="672" y="1956"/>
                        <a:pt x="645" y="1956"/>
                      </a:cubicBezTo>
                      <a:cubicBezTo>
                        <a:pt x="631" y="1956"/>
                        <a:pt x="616" y="1953"/>
                        <a:pt x="602" y="1947"/>
                      </a:cubicBezTo>
                      <a:lnTo>
                        <a:pt x="598" y="1947"/>
                      </a:lnTo>
                      <a:cubicBezTo>
                        <a:pt x="598" y="1945"/>
                        <a:pt x="596" y="1944"/>
                        <a:pt x="595" y="1944"/>
                      </a:cubicBezTo>
                      <a:cubicBezTo>
                        <a:pt x="592" y="1942"/>
                        <a:pt x="589" y="1941"/>
                        <a:pt x="587" y="1939"/>
                      </a:cubicBezTo>
                      <a:cubicBezTo>
                        <a:pt x="583" y="1936"/>
                        <a:pt x="580" y="1933"/>
                        <a:pt x="577" y="1932"/>
                      </a:cubicBezTo>
                      <a:cubicBezTo>
                        <a:pt x="574" y="1929"/>
                        <a:pt x="571" y="1924"/>
                        <a:pt x="566" y="1921"/>
                      </a:cubicBezTo>
                      <a:cubicBezTo>
                        <a:pt x="551" y="1906"/>
                        <a:pt x="539" y="1888"/>
                        <a:pt x="530" y="1868"/>
                      </a:cubicBezTo>
                      <a:cubicBezTo>
                        <a:pt x="502" y="1807"/>
                        <a:pt x="487" y="1741"/>
                        <a:pt x="484" y="1674"/>
                      </a:cubicBezTo>
                      <a:cubicBezTo>
                        <a:pt x="478" y="1589"/>
                        <a:pt x="480" y="1506"/>
                        <a:pt x="487" y="1421"/>
                      </a:cubicBezTo>
                      <a:cubicBezTo>
                        <a:pt x="495" y="1332"/>
                        <a:pt x="507" y="1241"/>
                        <a:pt x="524" y="1148"/>
                      </a:cubicBezTo>
                      <a:cubicBezTo>
                        <a:pt x="540" y="1056"/>
                        <a:pt x="558" y="962"/>
                        <a:pt x="578" y="868"/>
                      </a:cubicBezTo>
                      <a:cubicBezTo>
                        <a:pt x="599" y="776"/>
                        <a:pt x="621" y="679"/>
                        <a:pt x="643" y="585"/>
                      </a:cubicBezTo>
                      <a:lnTo>
                        <a:pt x="713" y="295"/>
                      </a:lnTo>
                      <a:cubicBezTo>
                        <a:pt x="736" y="199"/>
                        <a:pt x="760" y="100"/>
                        <a:pt x="7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39"/>
                <p:cNvSpPr/>
                <p:nvPr/>
              </p:nvSpPr>
              <p:spPr>
                <a:xfrm>
                  <a:off x="1386540" y="2966973"/>
                  <a:ext cx="63915" cy="78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2331" extrusionOk="0">
                      <a:moveTo>
                        <a:pt x="127" y="0"/>
                      </a:moveTo>
                      <a:cubicBezTo>
                        <a:pt x="96" y="97"/>
                        <a:pt x="72" y="196"/>
                        <a:pt x="55" y="296"/>
                      </a:cubicBezTo>
                      <a:cubicBezTo>
                        <a:pt x="37" y="396"/>
                        <a:pt x="24" y="497"/>
                        <a:pt x="15" y="599"/>
                      </a:cubicBezTo>
                      <a:cubicBezTo>
                        <a:pt x="5" y="700"/>
                        <a:pt x="1" y="803"/>
                        <a:pt x="1" y="906"/>
                      </a:cubicBezTo>
                      <a:cubicBezTo>
                        <a:pt x="1" y="1009"/>
                        <a:pt x="5" y="1114"/>
                        <a:pt x="16" y="1217"/>
                      </a:cubicBezTo>
                      <a:cubicBezTo>
                        <a:pt x="25" y="1323"/>
                        <a:pt x="43" y="1429"/>
                        <a:pt x="68" y="1532"/>
                      </a:cubicBezTo>
                      <a:cubicBezTo>
                        <a:pt x="93" y="1644"/>
                        <a:pt x="131" y="1751"/>
                        <a:pt x="180" y="1854"/>
                      </a:cubicBezTo>
                      <a:cubicBezTo>
                        <a:pt x="205" y="1910"/>
                        <a:pt x="237" y="1965"/>
                        <a:pt x="274" y="2015"/>
                      </a:cubicBezTo>
                      <a:cubicBezTo>
                        <a:pt x="313" y="2073"/>
                        <a:pt x="360" y="2124"/>
                        <a:pt x="413" y="2170"/>
                      </a:cubicBezTo>
                      <a:cubicBezTo>
                        <a:pt x="471" y="2219"/>
                        <a:pt x="537" y="2259"/>
                        <a:pt x="610" y="2288"/>
                      </a:cubicBezTo>
                      <a:cubicBezTo>
                        <a:pt x="628" y="2295"/>
                        <a:pt x="648" y="2301"/>
                        <a:pt x="667" y="2306"/>
                      </a:cubicBezTo>
                      <a:cubicBezTo>
                        <a:pt x="686" y="2312"/>
                        <a:pt x="707" y="2316"/>
                        <a:pt x="727" y="2319"/>
                      </a:cubicBezTo>
                      <a:cubicBezTo>
                        <a:pt x="748" y="2324"/>
                        <a:pt x="769" y="2327"/>
                        <a:pt x="790" y="2329"/>
                      </a:cubicBezTo>
                      <a:cubicBezTo>
                        <a:pt x="802" y="2330"/>
                        <a:pt x="813" y="2330"/>
                        <a:pt x="824" y="2330"/>
                      </a:cubicBezTo>
                      <a:lnTo>
                        <a:pt x="857" y="2330"/>
                      </a:lnTo>
                      <a:cubicBezTo>
                        <a:pt x="940" y="2326"/>
                        <a:pt x="1023" y="2303"/>
                        <a:pt x="1098" y="2265"/>
                      </a:cubicBezTo>
                      <a:cubicBezTo>
                        <a:pt x="1163" y="2233"/>
                        <a:pt x="1222" y="2191"/>
                        <a:pt x="1275" y="2142"/>
                      </a:cubicBezTo>
                      <a:cubicBezTo>
                        <a:pt x="1363" y="2059"/>
                        <a:pt x="1439" y="1963"/>
                        <a:pt x="1499" y="1859"/>
                      </a:cubicBezTo>
                      <a:cubicBezTo>
                        <a:pt x="1528" y="1810"/>
                        <a:pt x="1555" y="1760"/>
                        <a:pt x="1578" y="1712"/>
                      </a:cubicBezTo>
                      <a:cubicBezTo>
                        <a:pt x="1602" y="1664"/>
                        <a:pt x="1623" y="1615"/>
                        <a:pt x="1645" y="1565"/>
                      </a:cubicBezTo>
                      <a:cubicBezTo>
                        <a:pt x="1682" y="1468"/>
                        <a:pt x="1717" y="1370"/>
                        <a:pt x="1746" y="1268"/>
                      </a:cubicBezTo>
                      <a:cubicBezTo>
                        <a:pt x="1775" y="1170"/>
                        <a:pt x="1799" y="1070"/>
                        <a:pt x="1819" y="968"/>
                      </a:cubicBezTo>
                      <a:cubicBezTo>
                        <a:pt x="1828" y="918"/>
                        <a:pt x="1838" y="870"/>
                        <a:pt x="1846" y="818"/>
                      </a:cubicBezTo>
                      <a:cubicBezTo>
                        <a:pt x="1854" y="768"/>
                        <a:pt x="1861" y="717"/>
                        <a:pt x="1867" y="667"/>
                      </a:cubicBezTo>
                      <a:cubicBezTo>
                        <a:pt x="1879" y="567"/>
                        <a:pt x="1888" y="465"/>
                        <a:pt x="1891" y="364"/>
                      </a:cubicBezTo>
                      <a:cubicBezTo>
                        <a:pt x="1898" y="262"/>
                        <a:pt x="1896" y="159"/>
                        <a:pt x="1888" y="58"/>
                      </a:cubicBezTo>
                      <a:cubicBezTo>
                        <a:pt x="1841" y="149"/>
                        <a:pt x="1798" y="240"/>
                        <a:pt x="1754" y="330"/>
                      </a:cubicBezTo>
                      <a:lnTo>
                        <a:pt x="1626" y="599"/>
                      </a:lnTo>
                      <a:cubicBezTo>
                        <a:pt x="1585" y="688"/>
                        <a:pt x="1543" y="776"/>
                        <a:pt x="1501" y="864"/>
                      </a:cubicBezTo>
                      <a:cubicBezTo>
                        <a:pt x="1458" y="952"/>
                        <a:pt x="1416" y="1038"/>
                        <a:pt x="1373" y="1123"/>
                      </a:cubicBezTo>
                      <a:cubicBezTo>
                        <a:pt x="1286" y="1291"/>
                        <a:pt x="1196" y="1456"/>
                        <a:pt x="1095" y="1594"/>
                      </a:cubicBezTo>
                      <a:cubicBezTo>
                        <a:pt x="1051" y="1657"/>
                        <a:pt x="999" y="1715"/>
                        <a:pt x="942" y="1765"/>
                      </a:cubicBezTo>
                      <a:cubicBezTo>
                        <a:pt x="922" y="1782"/>
                        <a:pt x="899" y="1797"/>
                        <a:pt x="875" y="1809"/>
                      </a:cubicBezTo>
                      <a:cubicBezTo>
                        <a:pt x="861" y="1817"/>
                        <a:pt x="848" y="1820"/>
                        <a:pt x="833" y="1821"/>
                      </a:cubicBezTo>
                      <a:lnTo>
                        <a:pt x="814" y="1821"/>
                      </a:lnTo>
                      <a:cubicBezTo>
                        <a:pt x="810" y="1820"/>
                        <a:pt x="807" y="1820"/>
                        <a:pt x="802" y="1818"/>
                      </a:cubicBezTo>
                      <a:cubicBezTo>
                        <a:pt x="798" y="1818"/>
                        <a:pt x="793" y="1814"/>
                        <a:pt x="789" y="1814"/>
                      </a:cubicBezTo>
                      <a:cubicBezTo>
                        <a:pt x="769" y="1807"/>
                        <a:pt x="749" y="1797"/>
                        <a:pt x="733" y="1783"/>
                      </a:cubicBezTo>
                      <a:cubicBezTo>
                        <a:pt x="681" y="1741"/>
                        <a:pt x="639" y="1689"/>
                        <a:pt x="605" y="1632"/>
                      </a:cubicBezTo>
                      <a:cubicBezTo>
                        <a:pt x="563" y="1557"/>
                        <a:pt x="527" y="1482"/>
                        <a:pt x="496" y="1403"/>
                      </a:cubicBezTo>
                      <a:cubicBezTo>
                        <a:pt x="464" y="1320"/>
                        <a:pt x="434" y="1232"/>
                        <a:pt x="408" y="1142"/>
                      </a:cubicBezTo>
                      <a:cubicBezTo>
                        <a:pt x="381" y="1053"/>
                        <a:pt x="355" y="962"/>
                        <a:pt x="333" y="868"/>
                      </a:cubicBezTo>
                      <a:cubicBezTo>
                        <a:pt x="308" y="773"/>
                        <a:pt x="286" y="679"/>
                        <a:pt x="263" y="583"/>
                      </a:cubicBezTo>
                      <a:lnTo>
                        <a:pt x="196" y="294"/>
                      </a:lnTo>
                      <a:cubicBezTo>
                        <a:pt x="175" y="197"/>
                        <a:pt x="152" y="99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39"/>
                <p:cNvSpPr/>
                <p:nvPr/>
              </p:nvSpPr>
              <p:spPr>
                <a:xfrm>
                  <a:off x="1524562" y="3945986"/>
                  <a:ext cx="62737" cy="7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" h="2339" extrusionOk="0">
                      <a:moveTo>
                        <a:pt x="26" y="1"/>
                      </a:moveTo>
                      <a:cubicBezTo>
                        <a:pt x="13" y="102"/>
                        <a:pt x="5" y="204"/>
                        <a:pt x="2" y="307"/>
                      </a:cubicBezTo>
                      <a:cubicBezTo>
                        <a:pt x="1" y="408"/>
                        <a:pt x="2" y="510"/>
                        <a:pt x="8" y="611"/>
                      </a:cubicBezTo>
                      <a:cubicBezTo>
                        <a:pt x="10" y="661"/>
                        <a:pt x="14" y="713"/>
                        <a:pt x="19" y="763"/>
                      </a:cubicBezTo>
                      <a:cubicBezTo>
                        <a:pt x="23" y="813"/>
                        <a:pt x="29" y="863"/>
                        <a:pt x="35" y="914"/>
                      </a:cubicBezTo>
                      <a:cubicBezTo>
                        <a:pt x="49" y="1016"/>
                        <a:pt x="66" y="1116"/>
                        <a:pt x="89" y="1217"/>
                      </a:cubicBezTo>
                      <a:cubicBezTo>
                        <a:pt x="110" y="1319"/>
                        <a:pt x="138" y="1420"/>
                        <a:pt x="170" y="1520"/>
                      </a:cubicBezTo>
                      <a:cubicBezTo>
                        <a:pt x="187" y="1570"/>
                        <a:pt x="207" y="1620"/>
                        <a:pt x="226" y="1672"/>
                      </a:cubicBezTo>
                      <a:cubicBezTo>
                        <a:pt x="246" y="1723"/>
                        <a:pt x="269" y="1773"/>
                        <a:pt x="295" y="1823"/>
                      </a:cubicBezTo>
                      <a:cubicBezTo>
                        <a:pt x="349" y="1932"/>
                        <a:pt x="419" y="2032"/>
                        <a:pt x="501" y="2122"/>
                      </a:cubicBezTo>
                      <a:cubicBezTo>
                        <a:pt x="551" y="2173"/>
                        <a:pt x="607" y="2219"/>
                        <a:pt x="669" y="2255"/>
                      </a:cubicBezTo>
                      <a:cubicBezTo>
                        <a:pt x="741" y="2299"/>
                        <a:pt x="822" y="2326"/>
                        <a:pt x="907" y="2335"/>
                      </a:cubicBezTo>
                      <a:lnTo>
                        <a:pt x="938" y="2338"/>
                      </a:lnTo>
                      <a:lnTo>
                        <a:pt x="972" y="2338"/>
                      </a:lnTo>
                      <a:cubicBezTo>
                        <a:pt x="993" y="2338"/>
                        <a:pt x="1014" y="2337"/>
                        <a:pt x="1037" y="2335"/>
                      </a:cubicBezTo>
                      <a:cubicBezTo>
                        <a:pt x="1056" y="2332"/>
                        <a:pt x="1076" y="2329"/>
                        <a:pt x="1097" y="2325"/>
                      </a:cubicBezTo>
                      <a:cubicBezTo>
                        <a:pt x="1117" y="2322"/>
                        <a:pt x="1135" y="2316"/>
                        <a:pt x="1155" y="2310"/>
                      </a:cubicBezTo>
                      <a:cubicBezTo>
                        <a:pt x="1229" y="2287"/>
                        <a:pt x="1297" y="2251"/>
                        <a:pt x="1359" y="2205"/>
                      </a:cubicBezTo>
                      <a:cubicBezTo>
                        <a:pt x="1416" y="2163"/>
                        <a:pt x="1464" y="2114"/>
                        <a:pt x="1508" y="2061"/>
                      </a:cubicBezTo>
                      <a:cubicBezTo>
                        <a:pt x="1547" y="2013"/>
                        <a:pt x="1582" y="1961"/>
                        <a:pt x="1612" y="1907"/>
                      </a:cubicBezTo>
                      <a:cubicBezTo>
                        <a:pt x="1668" y="1807"/>
                        <a:pt x="1712" y="1702"/>
                        <a:pt x="1746" y="1593"/>
                      </a:cubicBezTo>
                      <a:cubicBezTo>
                        <a:pt x="1776" y="1490"/>
                        <a:pt x="1800" y="1387"/>
                        <a:pt x="1818" y="1281"/>
                      </a:cubicBezTo>
                      <a:cubicBezTo>
                        <a:pt x="1835" y="1180"/>
                        <a:pt x="1847" y="1075"/>
                        <a:pt x="1853" y="972"/>
                      </a:cubicBezTo>
                      <a:cubicBezTo>
                        <a:pt x="1859" y="869"/>
                        <a:pt x="1862" y="768"/>
                        <a:pt x="1859" y="665"/>
                      </a:cubicBezTo>
                      <a:cubicBezTo>
                        <a:pt x="1858" y="563"/>
                        <a:pt x="1852" y="462"/>
                        <a:pt x="1840" y="360"/>
                      </a:cubicBezTo>
                      <a:cubicBezTo>
                        <a:pt x="1829" y="259"/>
                        <a:pt x="1812" y="157"/>
                        <a:pt x="1788" y="57"/>
                      </a:cubicBezTo>
                      <a:cubicBezTo>
                        <a:pt x="1756" y="156"/>
                        <a:pt x="1729" y="251"/>
                        <a:pt x="1699" y="348"/>
                      </a:cubicBezTo>
                      <a:lnTo>
                        <a:pt x="1614" y="631"/>
                      </a:lnTo>
                      <a:cubicBezTo>
                        <a:pt x="1585" y="725"/>
                        <a:pt x="1558" y="819"/>
                        <a:pt x="1526" y="910"/>
                      </a:cubicBezTo>
                      <a:cubicBezTo>
                        <a:pt x="1494" y="1001"/>
                        <a:pt x="1464" y="1092"/>
                        <a:pt x="1432" y="1180"/>
                      </a:cubicBezTo>
                      <a:cubicBezTo>
                        <a:pt x="1399" y="1267"/>
                        <a:pt x="1364" y="1352"/>
                        <a:pt x="1326" y="1433"/>
                      </a:cubicBezTo>
                      <a:cubicBezTo>
                        <a:pt x="1290" y="1510"/>
                        <a:pt x="1249" y="1584"/>
                        <a:pt x="1202" y="1654"/>
                      </a:cubicBezTo>
                      <a:cubicBezTo>
                        <a:pt x="1166" y="1710"/>
                        <a:pt x="1119" y="1758"/>
                        <a:pt x="1066" y="1798"/>
                      </a:cubicBezTo>
                      <a:cubicBezTo>
                        <a:pt x="1047" y="1810"/>
                        <a:pt x="1028" y="1820"/>
                        <a:pt x="1008" y="1826"/>
                      </a:cubicBezTo>
                      <a:cubicBezTo>
                        <a:pt x="1003" y="1826"/>
                        <a:pt x="999" y="1829"/>
                        <a:pt x="994" y="1829"/>
                      </a:cubicBezTo>
                      <a:cubicBezTo>
                        <a:pt x="990" y="1831"/>
                        <a:pt x="985" y="1831"/>
                        <a:pt x="981" y="1831"/>
                      </a:cubicBezTo>
                      <a:lnTo>
                        <a:pt x="964" y="1831"/>
                      </a:lnTo>
                      <a:cubicBezTo>
                        <a:pt x="949" y="1829"/>
                        <a:pt x="935" y="1825"/>
                        <a:pt x="922" y="1817"/>
                      </a:cubicBezTo>
                      <a:cubicBezTo>
                        <a:pt x="899" y="1804"/>
                        <a:pt x="878" y="1787"/>
                        <a:pt x="858" y="1769"/>
                      </a:cubicBezTo>
                      <a:cubicBezTo>
                        <a:pt x="804" y="1714"/>
                        <a:pt x="757" y="1654"/>
                        <a:pt x="717" y="1587"/>
                      </a:cubicBezTo>
                      <a:cubicBezTo>
                        <a:pt x="625" y="1443"/>
                        <a:pt x="546" y="1272"/>
                        <a:pt x="470" y="1098"/>
                      </a:cubicBezTo>
                      <a:cubicBezTo>
                        <a:pt x="432" y="1011"/>
                        <a:pt x="396" y="922"/>
                        <a:pt x="360" y="831"/>
                      </a:cubicBezTo>
                      <a:cubicBezTo>
                        <a:pt x="323" y="742"/>
                        <a:pt x="288" y="651"/>
                        <a:pt x="252" y="558"/>
                      </a:cubicBezTo>
                      <a:lnTo>
                        <a:pt x="143" y="281"/>
                      </a:lnTo>
                      <a:cubicBezTo>
                        <a:pt x="105" y="189"/>
                        <a:pt x="67" y="96"/>
                        <a:pt x="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39"/>
                <p:cNvSpPr/>
                <p:nvPr/>
              </p:nvSpPr>
              <p:spPr>
                <a:xfrm>
                  <a:off x="1813538" y="4090204"/>
                  <a:ext cx="62804" cy="7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2338" extrusionOk="0">
                      <a:moveTo>
                        <a:pt x="27" y="0"/>
                      </a:moveTo>
                      <a:cubicBezTo>
                        <a:pt x="13" y="102"/>
                        <a:pt x="5" y="203"/>
                        <a:pt x="4" y="304"/>
                      </a:cubicBezTo>
                      <a:cubicBezTo>
                        <a:pt x="1" y="408"/>
                        <a:pt x="4" y="509"/>
                        <a:pt x="8" y="610"/>
                      </a:cubicBezTo>
                      <a:cubicBezTo>
                        <a:pt x="11" y="660"/>
                        <a:pt x="14" y="710"/>
                        <a:pt x="19" y="762"/>
                      </a:cubicBezTo>
                      <a:cubicBezTo>
                        <a:pt x="24" y="812"/>
                        <a:pt x="31" y="862"/>
                        <a:pt x="37" y="913"/>
                      </a:cubicBezTo>
                      <a:cubicBezTo>
                        <a:pt x="49" y="1013"/>
                        <a:pt x="67" y="1115"/>
                        <a:pt x="89" y="1216"/>
                      </a:cubicBezTo>
                      <a:cubicBezTo>
                        <a:pt x="111" y="1318"/>
                        <a:pt x="139" y="1419"/>
                        <a:pt x="172" y="1519"/>
                      </a:cubicBezTo>
                      <a:cubicBezTo>
                        <a:pt x="189" y="1569"/>
                        <a:pt x="207" y="1619"/>
                        <a:pt x="227" y="1671"/>
                      </a:cubicBezTo>
                      <a:cubicBezTo>
                        <a:pt x="248" y="1721"/>
                        <a:pt x="270" y="1771"/>
                        <a:pt x="296" y="1822"/>
                      </a:cubicBezTo>
                      <a:cubicBezTo>
                        <a:pt x="349" y="1930"/>
                        <a:pt x="419" y="2031"/>
                        <a:pt x="502" y="2119"/>
                      </a:cubicBezTo>
                      <a:cubicBezTo>
                        <a:pt x="551" y="2172"/>
                        <a:pt x="608" y="2218"/>
                        <a:pt x="670" y="2254"/>
                      </a:cubicBezTo>
                      <a:cubicBezTo>
                        <a:pt x="742" y="2297"/>
                        <a:pt x="823" y="2324"/>
                        <a:pt x="907" y="2334"/>
                      </a:cubicBezTo>
                      <a:lnTo>
                        <a:pt x="940" y="2337"/>
                      </a:lnTo>
                      <a:lnTo>
                        <a:pt x="972" y="2337"/>
                      </a:lnTo>
                      <a:cubicBezTo>
                        <a:pt x="993" y="2337"/>
                        <a:pt x="1016" y="2336"/>
                        <a:pt x="1037" y="2333"/>
                      </a:cubicBezTo>
                      <a:cubicBezTo>
                        <a:pt x="1057" y="2331"/>
                        <a:pt x="1078" y="2328"/>
                        <a:pt x="1098" y="2324"/>
                      </a:cubicBezTo>
                      <a:cubicBezTo>
                        <a:pt x="1117" y="2321"/>
                        <a:pt x="1137" y="2315"/>
                        <a:pt x="1155" y="2309"/>
                      </a:cubicBezTo>
                      <a:cubicBezTo>
                        <a:pt x="1229" y="2286"/>
                        <a:pt x="1299" y="2250"/>
                        <a:pt x="1360" y="2204"/>
                      </a:cubicBezTo>
                      <a:cubicBezTo>
                        <a:pt x="1416" y="2162"/>
                        <a:pt x="1466" y="2113"/>
                        <a:pt x="1510" y="2060"/>
                      </a:cubicBezTo>
                      <a:cubicBezTo>
                        <a:pt x="1549" y="2012"/>
                        <a:pt x="1584" y="1959"/>
                        <a:pt x="1614" y="1906"/>
                      </a:cubicBezTo>
                      <a:cubicBezTo>
                        <a:pt x="1669" y="1806"/>
                        <a:pt x="1713" y="1700"/>
                        <a:pt x="1746" y="1592"/>
                      </a:cubicBezTo>
                      <a:cubicBezTo>
                        <a:pt x="1778" y="1489"/>
                        <a:pt x="1802" y="1386"/>
                        <a:pt x="1819" y="1280"/>
                      </a:cubicBezTo>
                      <a:cubicBezTo>
                        <a:pt x="1837" y="1177"/>
                        <a:pt x="1847" y="1074"/>
                        <a:pt x="1855" y="971"/>
                      </a:cubicBezTo>
                      <a:cubicBezTo>
                        <a:pt x="1861" y="868"/>
                        <a:pt x="1864" y="765"/>
                        <a:pt x="1861" y="664"/>
                      </a:cubicBezTo>
                      <a:cubicBezTo>
                        <a:pt x="1858" y="562"/>
                        <a:pt x="1852" y="461"/>
                        <a:pt x="1840" y="359"/>
                      </a:cubicBezTo>
                      <a:cubicBezTo>
                        <a:pt x="1831" y="256"/>
                        <a:pt x="1813" y="156"/>
                        <a:pt x="1790" y="56"/>
                      </a:cubicBezTo>
                      <a:cubicBezTo>
                        <a:pt x="1758" y="153"/>
                        <a:pt x="1729" y="250"/>
                        <a:pt x="1700" y="348"/>
                      </a:cubicBezTo>
                      <a:lnTo>
                        <a:pt x="1616" y="632"/>
                      </a:lnTo>
                      <a:cubicBezTo>
                        <a:pt x="1587" y="726"/>
                        <a:pt x="1560" y="820"/>
                        <a:pt x="1528" y="910"/>
                      </a:cubicBezTo>
                      <a:cubicBezTo>
                        <a:pt x="1497" y="1001"/>
                        <a:pt x="1467" y="1092"/>
                        <a:pt x="1434" y="1180"/>
                      </a:cubicBezTo>
                      <a:cubicBezTo>
                        <a:pt x="1401" y="1268"/>
                        <a:pt x="1366" y="1353"/>
                        <a:pt x="1328" y="1433"/>
                      </a:cubicBezTo>
                      <a:cubicBezTo>
                        <a:pt x="1291" y="1510"/>
                        <a:pt x="1251" y="1585"/>
                        <a:pt x="1204" y="1654"/>
                      </a:cubicBezTo>
                      <a:cubicBezTo>
                        <a:pt x="1167" y="1710"/>
                        <a:pt x="1120" y="1759"/>
                        <a:pt x="1067" y="1798"/>
                      </a:cubicBezTo>
                      <a:cubicBezTo>
                        <a:pt x="1049" y="1810"/>
                        <a:pt x="1029" y="1819"/>
                        <a:pt x="1008" y="1825"/>
                      </a:cubicBezTo>
                      <a:cubicBezTo>
                        <a:pt x="1004" y="1825"/>
                        <a:pt x="999" y="1828"/>
                        <a:pt x="995" y="1828"/>
                      </a:cubicBezTo>
                      <a:cubicBezTo>
                        <a:pt x="990" y="1828"/>
                        <a:pt x="987" y="1830"/>
                        <a:pt x="982" y="1830"/>
                      </a:cubicBezTo>
                      <a:lnTo>
                        <a:pt x="964" y="1830"/>
                      </a:lnTo>
                      <a:cubicBezTo>
                        <a:pt x="949" y="1828"/>
                        <a:pt x="935" y="1824"/>
                        <a:pt x="923" y="1815"/>
                      </a:cubicBezTo>
                      <a:cubicBezTo>
                        <a:pt x="899" y="1803"/>
                        <a:pt x="878" y="1786"/>
                        <a:pt x="858" y="1766"/>
                      </a:cubicBezTo>
                      <a:cubicBezTo>
                        <a:pt x="805" y="1713"/>
                        <a:pt x="757" y="1651"/>
                        <a:pt x="717" y="1586"/>
                      </a:cubicBezTo>
                      <a:cubicBezTo>
                        <a:pt x="626" y="1442"/>
                        <a:pt x="548" y="1271"/>
                        <a:pt x="472" y="1097"/>
                      </a:cubicBezTo>
                      <a:cubicBezTo>
                        <a:pt x="434" y="1009"/>
                        <a:pt x="396" y="921"/>
                        <a:pt x="361" y="830"/>
                      </a:cubicBezTo>
                      <a:cubicBezTo>
                        <a:pt x="325" y="741"/>
                        <a:pt x="289" y="650"/>
                        <a:pt x="252" y="557"/>
                      </a:cubicBezTo>
                      <a:lnTo>
                        <a:pt x="143" y="280"/>
                      </a:lnTo>
                      <a:cubicBezTo>
                        <a:pt x="107" y="188"/>
                        <a:pt x="69" y="94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39"/>
                <p:cNvSpPr/>
                <p:nvPr/>
              </p:nvSpPr>
              <p:spPr>
                <a:xfrm>
                  <a:off x="1376807" y="4258099"/>
                  <a:ext cx="62770" cy="7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2338" extrusionOk="0">
                      <a:moveTo>
                        <a:pt x="28" y="0"/>
                      </a:moveTo>
                      <a:cubicBezTo>
                        <a:pt x="13" y="102"/>
                        <a:pt x="5" y="203"/>
                        <a:pt x="4" y="305"/>
                      </a:cubicBezTo>
                      <a:cubicBezTo>
                        <a:pt x="1" y="406"/>
                        <a:pt x="4" y="508"/>
                        <a:pt x="8" y="611"/>
                      </a:cubicBezTo>
                      <a:cubicBezTo>
                        <a:pt x="11" y="661"/>
                        <a:pt x="16" y="711"/>
                        <a:pt x="20" y="762"/>
                      </a:cubicBezTo>
                      <a:cubicBezTo>
                        <a:pt x="25" y="812"/>
                        <a:pt x="31" y="862"/>
                        <a:pt x="37" y="914"/>
                      </a:cubicBezTo>
                      <a:cubicBezTo>
                        <a:pt x="49" y="1014"/>
                        <a:pt x="67" y="1115"/>
                        <a:pt x="90" y="1217"/>
                      </a:cubicBezTo>
                      <a:cubicBezTo>
                        <a:pt x="111" y="1318"/>
                        <a:pt x="138" y="1420"/>
                        <a:pt x="172" y="1520"/>
                      </a:cubicBezTo>
                      <a:cubicBezTo>
                        <a:pt x="188" y="1570"/>
                        <a:pt x="207" y="1620"/>
                        <a:pt x="226" y="1671"/>
                      </a:cubicBezTo>
                      <a:cubicBezTo>
                        <a:pt x="248" y="1721"/>
                        <a:pt x="270" y="1771"/>
                        <a:pt x="296" y="1823"/>
                      </a:cubicBezTo>
                      <a:cubicBezTo>
                        <a:pt x="349" y="1930"/>
                        <a:pt x="419" y="2032"/>
                        <a:pt x="502" y="2120"/>
                      </a:cubicBezTo>
                      <a:cubicBezTo>
                        <a:pt x="550" y="2173"/>
                        <a:pt x="608" y="2218"/>
                        <a:pt x="670" y="2255"/>
                      </a:cubicBezTo>
                      <a:cubicBezTo>
                        <a:pt x="743" y="2297"/>
                        <a:pt x="823" y="2324"/>
                        <a:pt x="906" y="2335"/>
                      </a:cubicBezTo>
                      <a:lnTo>
                        <a:pt x="940" y="2338"/>
                      </a:lnTo>
                      <a:lnTo>
                        <a:pt x="972" y="2338"/>
                      </a:lnTo>
                      <a:cubicBezTo>
                        <a:pt x="994" y="2338"/>
                        <a:pt x="1016" y="2336"/>
                        <a:pt x="1037" y="2335"/>
                      </a:cubicBezTo>
                      <a:cubicBezTo>
                        <a:pt x="1059" y="2332"/>
                        <a:pt x="1078" y="2329"/>
                        <a:pt x="1097" y="2324"/>
                      </a:cubicBezTo>
                      <a:cubicBezTo>
                        <a:pt x="1117" y="2320"/>
                        <a:pt x="1137" y="2315"/>
                        <a:pt x="1155" y="2309"/>
                      </a:cubicBezTo>
                      <a:cubicBezTo>
                        <a:pt x="1229" y="2286"/>
                        <a:pt x="1299" y="2250"/>
                        <a:pt x="1361" y="2205"/>
                      </a:cubicBezTo>
                      <a:cubicBezTo>
                        <a:pt x="1415" y="2162"/>
                        <a:pt x="1465" y="2114"/>
                        <a:pt x="1509" y="2061"/>
                      </a:cubicBezTo>
                      <a:cubicBezTo>
                        <a:pt x="1549" y="2012"/>
                        <a:pt x="1584" y="1961"/>
                        <a:pt x="1614" y="1906"/>
                      </a:cubicBezTo>
                      <a:cubicBezTo>
                        <a:pt x="1668" y="1806"/>
                        <a:pt x="1714" y="1702"/>
                        <a:pt x="1746" y="1593"/>
                      </a:cubicBezTo>
                      <a:cubicBezTo>
                        <a:pt x="1778" y="1490"/>
                        <a:pt x="1802" y="1387"/>
                        <a:pt x="1820" y="1280"/>
                      </a:cubicBezTo>
                      <a:cubicBezTo>
                        <a:pt x="1837" y="1177"/>
                        <a:pt x="1849" y="1074"/>
                        <a:pt x="1855" y="971"/>
                      </a:cubicBezTo>
                      <a:cubicBezTo>
                        <a:pt x="1861" y="868"/>
                        <a:pt x="1864" y="765"/>
                        <a:pt x="1861" y="664"/>
                      </a:cubicBezTo>
                      <a:cubicBezTo>
                        <a:pt x="1858" y="562"/>
                        <a:pt x="1852" y="461"/>
                        <a:pt x="1841" y="359"/>
                      </a:cubicBezTo>
                      <a:cubicBezTo>
                        <a:pt x="1831" y="258"/>
                        <a:pt x="1812" y="156"/>
                        <a:pt x="1790" y="56"/>
                      </a:cubicBezTo>
                      <a:cubicBezTo>
                        <a:pt x="1758" y="155"/>
                        <a:pt x="1729" y="250"/>
                        <a:pt x="1700" y="347"/>
                      </a:cubicBezTo>
                      <a:lnTo>
                        <a:pt x="1615" y="632"/>
                      </a:lnTo>
                      <a:cubicBezTo>
                        <a:pt x="1587" y="726"/>
                        <a:pt x="1559" y="818"/>
                        <a:pt x="1528" y="911"/>
                      </a:cubicBezTo>
                      <a:cubicBezTo>
                        <a:pt x="1497" y="1002"/>
                        <a:pt x="1467" y="1093"/>
                        <a:pt x="1434" y="1181"/>
                      </a:cubicBezTo>
                      <a:cubicBezTo>
                        <a:pt x="1400" y="1267"/>
                        <a:pt x="1365" y="1353"/>
                        <a:pt x="1328" y="1433"/>
                      </a:cubicBezTo>
                      <a:cubicBezTo>
                        <a:pt x="1293" y="1511"/>
                        <a:pt x="1250" y="1583"/>
                        <a:pt x="1203" y="1655"/>
                      </a:cubicBezTo>
                      <a:cubicBezTo>
                        <a:pt x="1167" y="1709"/>
                        <a:pt x="1122" y="1758"/>
                        <a:pt x="1067" y="1797"/>
                      </a:cubicBezTo>
                      <a:cubicBezTo>
                        <a:pt x="1049" y="1809"/>
                        <a:pt x="1029" y="1820"/>
                        <a:pt x="1008" y="1826"/>
                      </a:cubicBezTo>
                      <a:cubicBezTo>
                        <a:pt x="1003" y="1826"/>
                        <a:pt x="999" y="1829"/>
                        <a:pt x="994" y="1829"/>
                      </a:cubicBezTo>
                      <a:cubicBezTo>
                        <a:pt x="991" y="1829"/>
                        <a:pt x="987" y="1829"/>
                        <a:pt x="982" y="1830"/>
                      </a:cubicBezTo>
                      <a:lnTo>
                        <a:pt x="964" y="1830"/>
                      </a:lnTo>
                      <a:cubicBezTo>
                        <a:pt x="950" y="1829"/>
                        <a:pt x="935" y="1823"/>
                        <a:pt x="923" y="1815"/>
                      </a:cubicBezTo>
                      <a:cubicBezTo>
                        <a:pt x="899" y="1802"/>
                        <a:pt x="878" y="1786"/>
                        <a:pt x="860" y="1767"/>
                      </a:cubicBezTo>
                      <a:cubicBezTo>
                        <a:pt x="805" y="1712"/>
                        <a:pt x="757" y="1652"/>
                        <a:pt x="717" y="1586"/>
                      </a:cubicBezTo>
                      <a:cubicBezTo>
                        <a:pt x="626" y="1441"/>
                        <a:pt x="547" y="1271"/>
                        <a:pt x="472" y="1097"/>
                      </a:cubicBezTo>
                      <a:cubicBezTo>
                        <a:pt x="434" y="1009"/>
                        <a:pt x="396" y="921"/>
                        <a:pt x="361" y="831"/>
                      </a:cubicBezTo>
                      <a:cubicBezTo>
                        <a:pt x="325" y="741"/>
                        <a:pt x="288" y="649"/>
                        <a:pt x="254" y="558"/>
                      </a:cubicBezTo>
                      <a:lnTo>
                        <a:pt x="143" y="281"/>
                      </a:lnTo>
                      <a:cubicBezTo>
                        <a:pt x="107" y="187"/>
                        <a:pt x="69" y="94"/>
                        <a:pt x="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0096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44"/>
          <p:cNvGrpSpPr/>
          <p:nvPr/>
        </p:nvGrpSpPr>
        <p:grpSpPr>
          <a:xfrm>
            <a:off x="893625" y="1635646"/>
            <a:ext cx="3722575" cy="343800"/>
            <a:chOff x="893625" y="1932163"/>
            <a:chExt cx="3722575" cy="343800"/>
          </a:xfrm>
        </p:grpSpPr>
        <p:cxnSp>
          <p:nvCxnSpPr>
            <p:cNvPr id="654" name="Google Shape;654;p44"/>
            <p:cNvCxnSpPr/>
            <p:nvPr/>
          </p:nvCxnSpPr>
          <p:spPr>
            <a:xfrm>
              <a:off x="893625" y="2104063"/>
              <a:ext cx="3672600" cy="0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5" name="Google Shape;655;p44"/>
            <p:cNvSpPr/>
            <p:nvPr/>
          </p:nvSpPr>
          <p:spPr>
            <a:xfrm>
              <a:off x="4272400" y="1932163"/>
              <a:ext cx="343800" cy="34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4329400" y="1989163"/>
              <a:ext cx="229800" cy="2298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44"/>
          <p:cNvSpPr txBox="1">
            <a:spLocks noGrp="1"/>
          </p:cNvSpPr>
          <p:nvPr>
            <p:ph type="title"/>
          </p:nvPr>
        </p:nvSpPr>
        <p:spPr>
          <a:xfrm>
            <a:off x="795479" y="527142"/>
            <a:ext cx="4876055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Objektif Pembelajaran</a:t>
            </a:r>
            <a:endParaRPr dirty="0"/>
          </a:p>
        </p:txBody>
      </p:sp>
      <p:sp>
        <p:nvSpPr>
          <p:cNvPr id="658" name="Google Shape;658;p44"/>
          <p:cNvSpPr txBox="1">
            <a:spLocks noGrp="1"/>
          </p:cNvSpPr>
          <p:nvPr>
            <p:ph type="body" idx="1"/>
          </p:nvPr>
        </p:nvSpPr>
        <p:spPr>
          <a:xfrm>
            <a:off x="893613" y="1923678"/>
            <a:ext cx="5910453" cy="2689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MY" altLang="zh-CN" sz="2400" dirty="0">
                <a:solidFill>
                  <a:srgbClr val="7030A0"/>
                </a:solidFill>
              </a:rPr>
              <a:t>Murid </a:t>
            </a:r>
            <a:r>
              <a:rPr lang="en-MY" altLang="zh-CN" sz="2400" dirty="0" err="1">
                <a:solidFill>
                  <a:srgbClr val="7030A0"/>
                </a:solidFill>
              </a:rPr>
              <a:t>dapat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memahami</a:t>
            </a:r>
            <a:r>
              <a:rPr lang="en-MY" altLang="zh-CN" sz="2400" dirty="0">
                <a:solidFill>
                  <a:srgbClr val="7030A0"/>
                </a:solidFill>
              </a:rPr>
              <a:t>, </a:t>
            </a:r>
            <a:r>
              <a:rPr lang="en-MY" altLang="zh-CN" sz="2400" dirty="0" err="1">
                <a:solidFill>
                  <a:srgbClr val="7030A0"/>
                </a:solidFill>
              </a:rPr>
              <a:t>mengenal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pasti</a:t>
            </a:r>
            <a:r>
              <a:rPr lang="en-MY" altLang="zh-CN" sz="2400" dirty="0">
                <a:solidFill>
                  <a:srgbClr val="7030A0"/>
                </a:solidFill>
              </a:rPr>
              <a:t>  dan </a:t>
            </a:r>
            <a:r>
              <a:rPr lang="en-MY" altLang="zh-CN" sz="2400" dirty="0" err="1">
                <a:solidFill>
                  <a:srgbClr val="7030A0"/>
                </a:solidFill>
              </a:rPr>
              <a:t>menggunakan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sepuluh</a:t>
            </a:r>
            <a:r>
              <a:rPr lang="en-MY" altLang="zh-CN" sz="2400" dirty="0">
                <a:solidFill>
                  <a:srgbClr val="7030A0"/>
                </a:solidFill>
              </a:rPr>
              <a:t> kata </a:t>
            </a:r>
            <a:r>
              <a:rPr lang="en-MY" altLang="zh-CN" sz="2400" dirty="0" err="1">
                <a:solidFill>
                  <a:srgbClr val="7030A0"/>
                </a:solidFill>
              </a:rPr>
              <a:t>adjektif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warna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dengan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betul</a:t>
            </a:r>
            <a:r>
              <a:rPr lang="en-MY" altLang="zh-CN" sz="2400" dirty="0">
                <a:solidFill>
                  <a:srgbClr val="7030A0"/>
                </a:solidFill>
              </a:rPr>
              <a:t>.</a:t>
            </a:r>
          </a:p>
          <a:p>
            <a:pPr marL="0" lvl="0" indent="0">
              <a:buNone/>
            </a:pPr>
            <a:endParaRPr lang="en-MY" sz="2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MY" altLang="zh-CN" sz="2400" dirty="0" err="1">
                <a:solidFill>
                  <a:srgbClr val="7030A0"/>
                </a:solidFill>
              </a:rPr>
              <a:t>Murid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dapat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memahami</a:t>
            </a:r>
            <a:r>
              <a:rPr lang="en-MY" altLang="zh-CN" sz="2400" dirty="0">
                <a:solidFill>
                  <a:srgbClr val="7030A0"/>
                </a:solidFill>
              </a:rPr>
              <a:t>, </a:t>
            </a:r>
            <a:r>
              <a:rPr lang="en-MY" altLang="zh-CN" sz="2400" dirty="0" err="1">
                <a:solidFill>
                  <a:srgbClr val="7030A0"/>
                </a:solidFill>
              </a:rPr>
              <a:t>mengenal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pasti</a:t>
            </a:r>
            <a:r>
              <a:rPr lang="en-MY" altLang="zh-CN" sz="2400" dirty="0">
                <a:solidFill>
                  <a:srgbClr val="7030A0"/>
                </a:solidFill>
              </a:rPr>
              <a:t>  </a:t>
            </a:r>
            <a:r>
              <a:rPr lang="en-MY" altLang="zh-CN" sz="2400" dirty="0" err="1">
                <a:solidFill>
                  <a:srgbClr val="7030A0"/>
                </a:solidFill>
              </a:rPr>
              <a:t>dan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menggunakan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sepuluh</a:t>
            </a:r>
            <a:r>
              <a:rPr lang="en-MY" altLang="zh-CN" sz="2400" dirty="0">
                <a:solidFill>
                  <a:srgbClr val="7030A0"/>
                </a:solidFill>
              </a:rPr>
              <a:t> kata </a:t>
            </a:r>
            <a:r>
              <a:rPr lang="en-MY" altLang="zh-CN" sz="2400" dirty="0" err="1">
                <a:solidFill>
                  <a:srgbClr val="7030A0"/>
                </a:solidFill>
              </a:rPr>
              <a:t>adjektif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ukuran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dengan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betul</a:t>
            </a:r>
            <a:r>
              <a:rPr lang="en-MY" altLang="zh-CN" sz="2400" dirty="0">
                <a:solidFill>
                  <a:srgbClr val="7030A0"/>
                </a:solidFill>
              </a:rPr>
              <a:t>.</a:t>
            </a:r>
          </a:p>
          <a:p>
            <a:pPr marL="0" lvl="0" indent="0">
              <a:buNone/>
            </a:pPr>
            <a:endParaRPr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772641" y="2171506"/>
            <a:ext cx="2202587" cy="2831008"/>
            <a:chOff x="4725490" y="839726"/>
            <a:chExt cx="3524898" cy="4530589"/>
          </a:xfrm>
        </p:grpSpPr>
        <p:sp>
          <p:nvSpPr>
            <p:cNvPr id="651" name="Google Shape;651;p44"/>
            <p:cNvSpPr/>
            <p:nvPr/>
          </p:nvSpPr>
          <p:spPr>
            <a:xfrm>
              <a:off x="5336788" y="1114950"/>
              <a:ext cx="2913600" cy="2913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5302792" y="1643360"/>
              <a:ext cx="432900" cy="4329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59" name="Google Shape;659;p44"/>
            <p:cNvGrpSpPr/>
            <p:nvPr/>
          </p:nvGrpSpPr>
          <p:grpSpPr>
            <a:xfrm>
              <a:off x="4725490" y="839726"/>
              <a:ext cx="3420790" cy="4530589"/>
              <a:chOff x="4725490" y="839726"/>
              <a:chExt cx="3420790" cy="4530589"/>
            </a:xfrm>
          </p:grpSpPr>
          <p:sp>
            <p:nvSpPr>
              <p:cNvPr id="660" name="Google Shape;660;p44"/>
              <p:cNvSpPr/>
              <p:nvPr/>
            </p:nvSpPr>
            <p:spPr>
              <a:xfrm flipH="1">
                <a:off x="5854965" y="898118"/>
                <a:ext cx="490313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21967" extrusionOk="0">
                    <a:moveTo>
                      <a:pt x="1615" y="0"/>
                    </a:moveTo>
                    <a:cubicBezTo>
                      <a:pt x="1125" y="0"/>
                      <a:pt x="756" y="153"/>
                      <a:pt x="569" y="470"/>
                    </a:cubicBezTo>
                    <a:cubicBezTo>
                      <a:pt x="142" y="1210"/>
                      <a:pt x="1178" y="2237"/>
                      <a:pt x="2234" y="3652"/>
                    </a:cubicBezTo>
                    <a:cubicBezTo>
                      <a:pt x="2743" y="4338"/>
                      <a:pt x="3261" y="5120"/>
                      <a:pt x="3611" y="5997"/>
                    </a:cubicBezTo>
                    <a:cubicBezTo>
                      <a:pt x="3861" y="6589"/>
                      <a:pt x="4012" y="7218"/>
                      <a:pt x="4061" y="7858"/>
                    </a:cubicBezTo>
                    <a:cubicBezTo>
                      <a:pt x="4109" y="8554"/>
                      <a:pt x="4032" y="9302"/>
                      <a:pt x="3779" y="10103"/>
                    </a:cubicBezTo>
                    <a:cubicBezTo>
                      <a:pt x="3582" y="10703"/>
                      <a:pt x="3289" y="11335"/>
                      <a:pt x="2876" y="11999"/>
                    </a:cubicBezTo>
                    <a:cubicBezTo>
                      <a:pt x="2464" y="12656"/>
                      <a:pt x="1932" y="13341"/>
                      <a:pt x="1250" y="14066"/>
                    </a:cubicBezTo>
                    <a:cubicBezTo>
                      <a:pt x="1107" y="14219"/>
                      <a:pt x="952" y="14377"/>
                      <a:pt x="794" y="14536"/>
                    </a:cubicBezTo>
                    <a:cubicBezTo>
                      <a:pt x="169" y="15154"/>
                      <a:pt x="1" y="16099"/>
                      <a:pt x="372" y="16896"/>
                    </a:cubicBezTo>
                    <a:cubicBezTo>
                      <a:pt x="943" y="18094"/>
                      <a:pt x="2070" y="19865"/>
                      <a:pt x="4210" y="21530"/>
                    </a:cubicBezTo>
                    <a:cubicBezTo>
                      <a:pt x="4588" y="21821"/>
                      <a:pt x="5042" y="21966"/>
                      <a:pt x="5495" y="21966"/>
                    </a:cubicBezTo>
                    <a:cubicBezTo>
                      <a:pt x="5990" y="21966"/>
                      <a:pt x="6483" y="21792"/>
                      <a:pt x="6872" y="21444"/>
                    </a:cubicBezTo>
                    <a:cubicBezTo>
                      <a:pt x="7054" y="21280"/>
                      <a:pt x="7246" y="21094"/>
                      <a:pt x="7443" y="20882"/>
                    </a:cubicBezTo>
                    <a:cubicBezTo>
                      <a:pt x="7496" y="20829"/>
                      <a:pt x="7543" y="20771"/>
                      <a:pt x="7596" y="20715"/>
                    </a:cubicBezTo>
                    <a:cubicBezTo>
                      <a:pt x="8422" y="19799"/>
                      <a:pt x="9314" y="18459"/>
                      <a:pt x="9903" y="16575"/>
                    </a:cubicBezTo>
                    <a:cubicBezTo>
                      <a:pt x="10244" y="15477"/>
                      <a:pt x="10484" y="14195"/>
                      <a:pt x="10556" y="12709"/>
                    </a:cubicBezTo>
                    <a:cubicBezTo>
                      <a:pt x="10574" y="12339"/>
                      <a:pt x="10580" y="11965"/>
                      <a:pt x="10574" y="11576"/>
                    </a:cubicBezTo>
                    <a:cubicBezTo>
                      <a:pt x="10570" y="10803"/>
                      <a:pt x="10485" y="10034"/>
                      <a:pt x="10321" y="9278"/>
                    </a:cubicBezTo>
                    <a:cubicBezTo>
                      <a:pt x="9971" y="7565"/>
                      <a:pt x="9261" y="6045"/>
                      <a:pt x="8378" y="4764"/>
                    </a:cubicBezTo>
                    <a:cubicBezTo>
                      <a:pt x="7728" y="3821"/>
                      <a:pt x="6963" y="2964"/>
                      <a:pt x="6100" y="2213"/>
                    </a:cubicBezTo>
                    <a:cubicBezTo>
                      <a:pt x="5289" y="1507"/>
                      <a:pt x="4454" y="960"/>
                      <a:pt x="3686" y="586"/>
                    </a:cubicBezTo>
                    <a:cubicBezTo>
                      <a:pt x="2897" y="201"/>
                      <a:pt x="2177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 flipH="1">
                <a:off x="5886424" y="1454099"/>
                <a:ext cx="400925" cy="404076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8720" extrusionOk="0">
                    <a:moveTo>
                      <a:pt x="1626" y="0"/>
                    </a:moveTo>
                    <a:cubicBezTo>
                      <a:pt x="1214" y="657"/>
                      <a:pt x="681" y="1347"/>
                      <a:pt x="0" y="2069"/>
                    </a:cubicBezTo>
                    <a:cubicBezTo>
                      <a:pt x="1820" y="4681"/>
                      <a:pt x="4298" y="7015"/>
                      <a:pt x="6346" y="8720"/>
                    </a:cubicBezTo>
                    <a:cubicBezTo>
                      <a:pt x="7172" y="7803"/>
                      <a:pt x="8063" y="6461"/>
                      <a:pt x="8652" y="4576"/>
                    </a:cubicBezTo>
                    <a:cubicBezTo>
                      <a:pt x="5110" y="3281"/>
                      <a:pt x="2883" y="1385"/>
                      <a:pt x="1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 flipH="1">
                <a:off x="5854948" y="1262284"/>
                <a:ext cx="315384" cy="224744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4850" extrusionOk="0">
                    <a:moveTo>
                      <a:pt x="284" y="0"/>
                    </a:moveTo>
                    <a:cubicBezTo>
                      <a:pt x="335" y="697"/>
                      <a:pt x="258" y="1446"/>
                      <a:pt x="1" y="2247"/>
                    </a:cubicBezTo>
                    <a:cubicBezTo>
                      <a:pt x="2267" y="3898"/>
                      <a:pt x="4986" y="4574"/>
                      <a:pt x="6780" y="4850"/>
                    </a:cubicBezTo>
                    <a:cubicBezTo>
                      <a:pt x="6801" y="4483"/>
                      <a:pt x="6805" y="4104"/>
                      <a:pt x="6801" y="3718"/>
                    </a:cubicBezTo>
                    <a:cubicBezTo>
                      <a:pt x="6793" y="2945"/>
                      <a:pt x="6707" y="2176"/>
                      <a:pt x="6548" y="1420"/>
                    </a:cubicBezTo>
                    <a:cubicBezTo>
                      <a:pt x="3541" y="1209"/>
                      <a:pt x="1416" y="487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44"/>
              <p:cNvSpPr/>
              <p:nvPr/>
            </p:nvSpPr>
            <p:spPr>
              <a:xfrm flipH="1">
                <a:off x="5957040" y="1000722"/>
                <a:ext cx="284800" cy="175301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3783" extrusionOk="0">
                    <a:moveTo>
                      <a:pt x="3866" y="0"/>
                    </a:moveTo>
                    <a:cubicBezTo>
                      <a:pt x="2481" y="814"/>
                      <a:pt x="1053" y="1227"/>
                      <a:pt x="0" y="1438"/>
                    </a:cubicBezTo>
                    <a:cubicBezTo>
                      <a:pt x="511" y="2125"/>
                      <a:pt x="1027" y="2904"/>
                      <a:pt x="1380" y="3783"/>
                    </a:cubicBezTo>
                    <a:cubicBezTo>
                      <a:pt x="3295" y="3774"/>
                      <a:pt x="5002" y="3128"/>
                      <a:pt x="6146" y="2551"/>
                    </a:cubicBezTo>
                    <a:cubicBezTo>
                      <a:pt x="5497" y="1607"/>
                      <a:pt x="4732" y="750"/>
                      <a:pt x="3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44"/>
              <p:cNvSpPr/>
              <p:nvPr/>
            </p:nvSpPr>
            <p:spPr>
              <a:xfrm flipH="1">
                <a:off x="6000331" y="898118"/>
                <a:ext cx="344994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21967" extrusionOk="0">
                    <a:moveTo>
                      <a:pt x="1616" y="0"/>
                    </a:moveTo>
                    <a:cubicBezTo>
                      <a:pt x="1126" y="0"/>
                      <a:pt x="757" y="153"/>
                      <a:pt x="570" y="470"/>
                    </a:cubicBezTo>
                    <a:cubicBezTo>
                      <a:pt x="143" y="1210"/>
                      <a:pt x="1179" y="2237"/>
                      <a:pt x="2235" y="3652"/>
                    </a:cubicBezTo>
                    <a:cubicBezTo>
                      <a:pt x="2742" y="4338"/>
                      <a:pt x="3260" y="5120"/>
                      <a:pt x="3612" y="5998"/>
                    </a:cubicBezTo>
                    <a:cubicBezTo>
                      <a:pt x="3862" y="6589"/>
                      <a:pt x="4013" y="7218"/>
                      <a:pt x="4062" y="7858"/>
                    </a:cubicBezTo>
                    <a:cubicBezTo>
                      <a:pt x="4110" y="8554"/>
                      <a:pt x="4033" y="9302"/>
                      <a:pt x="3778" y="10103"/>
                    </a:cubicBezTo>
                    <a:cubicBezTo>
                      <a:pt x="3583" y="10703"/>
                      <a:pt x="3289" y="11335"/>
                      <a:pt x="2877" y="11999"/>
                    </a:cubicBezTo>
                    <a:cubicBezTo>
                      <a:pt x="2465" y="12656"/>
                      <a:pt x="1933" y="13342"/>
                      <a:pt x="1251" y="14066"/>
                    </a:cubicBezTo>
                    <a:cubicBezTo>
                      <a:pt x="1108" y="14219"/>
                      <a:pt x="953" y="14378"/>
                      <a:pt x="795" y="14536"/>
                    </a:cubicBezTo>
                    <a:cubicBezTo>
                      <a:pt x="170" y="15154"/>
                      <a:pt x="0" y="16099"/>
                      <a:pt x="373" y="16896"/>
                    </a:cubicBezTo>
                    <a:cubicBezTo>
                      <a:pt x="944" y="18096"/>
                      <a:pt x="2071" y="19865"/>
                      <a:pt x="4210" y="21530"/>
                    </a:cubicBezTo>
                    <a:cubicBezTo>
                      <a:pt x="4588" y="21821"/>
                      <a:pt x="5043" y="21966"/>
                      <a:pt x="5496" y="21966"/>
                    </a:cubicBezTo>
                    <a:cubicBezTo>
                      <a:pt x="5991" y="21966"/>
                      <a:pt x="6484" y="21792"/>
                      <a:pt x="6873" y="21444"/>
                    </a:cubicBezTo>
                    <a:cubicBezTo>
                      <a:pt x="7055" y="21280"/>
                      <a:pt x="7247" y="21094"/>
                      <a:pt x="7444" y="20882"/>
                    </a:cubicBezTo>
                    <a:cubicBezTo>
                      <a:pt x="6956" y="19446"/>
                      <a:pt x="6378" y="18041"/>
                      <a:pt x="5708" y="16679"/>
                    </a:cubicBezTo>
                    <a:cubicBezTo>
                      <a:pt x="5401" y="16051"/>
                      <a:pt x="5069" y="15418"/>
                      <a:pt x="5007" y="14722"/>
                    </a:cubicBezTo>
                    <a:cubicBezTo>
                      <a:pt x="4940" y="14007"/>
                      <a:pt x="5166" y="13298"/>
                      <a:pt x="5323" y="12597"/>
                    </a:cubicBezTo>
                    <a:cubicBezTo>
                      <a:pt x="5852" y="10241"/>
                      <a:pt x="5578" y="7715"/>
                      <a:pt x="4566" y="5522"/>
                    </a:cubicBezTo>
                    <a:cubicBezTo>
                      <a:pt x="4024" y="4352"/>
                      <a:pt x="3257" y="3209"/>
                      <a:pt x="3271" y="1920"/>
                    </a:cubicBezTo>
                    <a:cubicBezTo>
                      <a:pt x="3275" y="1349"/>
                      <a:pt x="3433" y="917"/>
                      <a:pt x="3687" y="586"/>
                    </a:cubicBezTo>
                    <a:cubicBezTo>
                      <a:pt x="2898" y="201"/>
                      <a:pt x="2178" y="0"/>
                      <a:pt x="161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44"/>
              <p:cNvSpPr/>
              <p:nvPr/>
            </p:nvSpPr>
            <p:spPr>
              <a:xfrm flipH="1">
                <a:off x="5744103" y="1138779"/>
                <a:ext cx="401713" cy="779932"/>
              </a:xfrm>
              <a:custGeom>
                <a:avLst/>
                <a:gdLst/>
                <a:ahLst/>
                <a:cxnLst/>
                <a:rect l="l" t="t" r="r" b="b"/>
                <a:pathLst>
                  <a:path w="8669" h="16831" extrusionOk="0">
                    <a:moveTo>
                      <a:pt x="2638" y="1"/>
                    </a:moveTo>
                    <a:lnTo>
                      <a:pt x="2638" y="1"/>
                    </a:lnTo>
                    <a:cubicBezTo>
                      <a:pt x="6673" y="9225"/>
                      <a:pt x="0" y="15848"/>
                      <a:pt x="0" y="15848"/>
                    </a:cubicBezTo>
                    <a:lnTo>
                      <a:pt x="714" y="16831"/>
                    </a:lnTo>
                    <a:cubicBezTo>
                      <a:pt x="8668" y="6921"/>
                      <a:pt x="2638" y="1"/>
                      <a:pt x="2638" y="1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cubicBezTo>
                      <a:pt x="6700" y="3851"/>
                      <a:pt x="5438" y="3275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lnTo>
                      <a:pt x="8068" y="4216"/>
                    </a:lnTo>
                    <a:cubicBezTo>
                      <a:pt x="8507" y="6199"/>
                      <a:pt x="10347" y="7915"/>
                      <a:pt x="12415" y="7915"/>
                    </a:cubicBezTo>
                    <a:cubicBezTo>
                      <a:pt x="12443" y="7915"/>
                      <a:pt x="12472" y="7914"/>
                      <a:pt x="12501" y="7914"/>
                    </a:cubicBezTo>
                    <a:lnTo>
                      <a:pt x="12501" y="11425"/>
                    </a:lnTo>
                    <a:cubicBezTo>
                      <a:pt x="11814" y="11508"/>
                      <a:pt x="11098" y="11582"/>
                      <a:pt x="10395" y="11582"/>
                    </a:cubicBezTo>
                    <a:cubicBezTo>
                      <a:pt x="9249" y="11582"/>
                      <a:pt x="8137" y="11384"/>
                      <a:pt x="7243" y="10701"/>
                    </a:cubicBezTo>
                    <a:cubicBezTo>
                      <a:pt x="5923" y="9685"/>
                      <a:pt x="5496" y="7914"/>
                      <a:pt x="5152" y="6284"/>
                    </a:cubicBezTo>
                    <a:cubicBezTo>
                      <a:pt x="4916" y="5064"/>
                      <a:pt x="4652" y="3862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 flipH="1">
                <a:off x="4888959" y="2579036"/>
                <a:ext cx="257923" cy="211723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4569" extrusionOk="0">
                    <a:moveTo>
                      <a:pt x="2189" y="0"/>
                    </a:moveTo>
                    <a:cubicBezTo>
                      <a:pt x="1855" y="0"/>
                      <a:pt x="1511" y="85"/>
                      <a:pt x="1253" y="296"/>
                    </a:cubicBezTo>
                    <a:cubicBezTo>
                      <a:pt x="0" y="1314"/>
                      <a:pt x="1273" y="3113"/>
                      <a:pt x="2115" y="3913"/>
                    </a:cubicBezTo>
                    <a:cubicBezTo>
                      <a:pt x="2418" y="4203"/>
                      <a:pt x="2777" y="4452"/>
                      <a:pt x="3189" y="4537"/>
                    </a:cubicBezTo>
                    <a:cubicBezTo>
                      <a:pt x="3293" y="4558"/>
                      <a:pt x="3397" y="4568"/>
                      <a:pt x="3501" y="4568"/>
                    </a:cubicBezTo>
                    <a:cubicBezTo>
                      <a:pt x="3900" y="4568"/>
                      <a:pt x="4290" y="4416"/>
                      <a:pt x="4586" y="4136"/>
                    </a:cubicBezTo>
                    <a:cubicBezTo>
                      <a:pt x="5566" y="3188"/>
                      <a:pt x="4816" y="2001"/>
                      <a:pt x="4210" y="1106"/>
                    </a:cubicBezTo>
                    <a:cubicBezTo>
                      <a:pt x="3704" y="362"/>
                      <a:pt x="3130" y="8"/>
                      <a:pt x="2215" y="0"/>
                    </a:cubicBezTo>
                    <a:cubicBezTo>
                      <a:pt x="2206" y="0"/>
                      <a:pt x="2197" y="0"/>
                      <a:pt x="2189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44"/>
              <p:cNvSpPr/>
              <p:nvPr/>
            </p:nvSpPr>
            <p:spPr>
              <a:xfrm flipH="1">
                <a:off x="5755355" y="1066622"/>
                <a:ext cx="2219269" cy="4303692"/>
              </a:xfrm>
              <a:custGeom>
                <a:avLst/>
                <a:gdLst/>
                <a:ahLst/>
                <a:cxnLst/>
                <a:rect l="l" t="t" r="r" b="b"/>
                <a:pathLst>
                  <a:path w="47892" h="92874" extrusionOk="0">
                    <a:moveTo>
                      <a:pt x="35046" y="0"/>
                    </a:moveTo>
                    <a:cubicBezTo>
                      <a:pt x="26552" y="0"/>
                      <a:pt x="23602" y="5974"/>
                      <a:pt x="23602" y="5974"/>
                    </a:cubicBezTo>
                    <a:cubicBezTo>
                      <a:pt x="23487" y="2630"/>
                      <a:pt x="26279" y="735"/>
                      <a:pt x="26279" y="735"/>
                    </a:cubicBezTo>
                    <a:cubicBezTo>
                      <a:pt x="26257" y="735"/>
                      <a:pt x="26235" y="735"/>
                      <a:pt x="26214" y="735"/>
                    </a:cubicBezTo>
                    <a:cubicBezTo>
                      <a:pt x="25823" y="735"/>
                      <a:pt x="25436" y="761"/>
                      <a:pt x="25050" y="812"/>
                    </a:cubicBezTo>
                    <a:cubicBezTo>
                      <a:pt x="20143" y="1397"/>
                      <a:pt x="19475" y="5489"/>
                      <a:pt x="19475" y="5489"/>
                    </a:cubicBezTo>
                    <a:cubicBezTo>
                      <a:pt x="4980" y="6673"/>
                      <a:pt x="883" y="21386"/>
                      <a:pt x="883" y="21386"/>
                    </a:cubicBezTo>
                    <a:cubicBezTo>
                      <a:pt x="2024" y="20182"/>
                      <a:pt x="3306" y="20172"/>
                      <a:pt x="3306" y="20172"/>
                    </a:cubicBezTo>
                    <a:lnTo>
                      <a:pt x="3306" y="20172"/>
                    </a:lnTo>
                    <a:cubicBezTo>
                      <a:pt x="2916" y="20833"/>
                      <a:pt x="2576" y="21521"/>
                      <a:pt x="2283" y="22230"/>
                    </a:cubicBezTo>
                    <a:cubicBezTo>
                      <a:pt x="0" y="27674"/>
                      <a:pt x="1411" y="32290"/>
                      <a:pt x="1411" y="32290"/>
                    </a:cubicBezTo>
                    <a:cubicBezTo>
                      <a:pt x="2303" y="30840"/>
                      <a:pt x="3419" y="29924"/>
                      <a:pt x="3419" y="29924"/>
                    </a:cubicBezTo>
                    <a:lnTo>
                      <a:pt x="3419" y="29924"/>
                    </a:lnTo>
                    <a:cubicBezTo>
                      <a:pt x="2609" y="32391"/>
                      <a:pt x="2024" y="35326"/>
                      <a:pt x="1621" y="38564"/>
                    </a:cubicBezTo>
                    <a:cubicBezTo>
                      <a:pt x="599" y="46777"/>
                      <a:pt x="758" y="56897"/>
                      <a:pt x="1362" y="66017"/>
                    </a:cubicBezTo>
                    <a:cubicBezTo>
                      <a:pt x="1889" y="73961"/>
                      <a:pt x="2753" y="81146"/>
                      <a:pt x="3472" y="85651"/>
                    </a:cubicBezTo>
                    <a:cubicBezTo>
                      <a:pt x="3924" y="88481"/>
                      <a:pt x="4316" y="90252"/>
                      <a:pt x="4533" y="90491"/>
                    </a:cubicBezTo>
                    <a:cubicBezTo>
                      <a:pt x="4907" y="90908"/>
                      <a:pt x="5870" y="91374"/>
                      <a:pt x="7003" y="91782"/>
                    </a:cubicBezTo>
                    <a:cubicBezTo>
                      <a:pt x="8683" y="92392"/>
                      <a:pt x="10725" y="92874"/>
                      <a:pt x="11735" y="92874"/>
                    </a:cubicBezTo>
                    <a:cubicBezTo>
                      <a:pt x="12051" y="92874"/>
                      <a:pt x="12266" y="92826"/>
                      <a:pt x="12337" y="92721"/>
                    </a:cubicBezTo>
                    <a:cubicBezTo>
                      <a:pt x="12765" y="92083"/>
                      <a:pt x="10010" y="90309"/>
                      <a:pt x="9785" y="90159"/>
                    </a:cubicBezTo>
                    <a:lnTo>
                      <a:pt x="9785" y="90159"/>
                    </a:lnTo>
                    <a:cubicBezTo>
                      <a:pt x="10052" y="90258"/>
                      <a:pt x="14362" y="91807"/>
                      <a:pt x="15865" y="91807"/>
                    </a:cubicBezTo>
                    <a:cubicBezTo>
                      <a:pt x="16117" y="91807"/>
                      <a:pt x="16290" y="91763"/>
                      <a:pt x="16352" y="91662"/>
                    </a:cubicBezTo>
                    <a:cubicBezTo>
                      <a:pt x="16799" y="90936"/>
                      <a:pt x="12674" y="88160"/>
                      <a:pt x="12674" y="88160"/>
                    </a:cubicBezTo>
                    <a:cubicBezTo>
                      <a:pt x="13008" y="86169"/>
                      <a:pt x="12674" y="81991"/>
                      <a:pt x="12674" y="81991"/>
                    </a:cubicBezTo>
                    <a:lnTo>
                      <a:pt x="12674" y="81991"/>
                    </a:lnTo>
                    <a:cubicBezTo>
                      <a:pt x="16079" y="83043"/>
                      <a:pt x="19418" y="83417"/>
                      <a:pt x="22446" y="83417"/>
                    </a:cubicBezTo>
                    <a:cubicBezTo>
                      <a:pt x="24985" y="83417"/>
                      <a:pt x="27306" y="83154"/>
                      <a:pt x="29266" y="82806"/>
                    </a:cubicBezTo>
                    <a:cubicBezTo>
                      <a:pt x="29463" y="82773"/>
                      <a:pt x="29654" y="82735"/>
                      <a:pt x="29846" y="82700"/>
                    </a:cubicBezTo>
                    <a:cubicBezTo>
                      <a:pt x="33329" y="82029"/>
                      <a:pt x="35530" y="81128"/>
                      <a:pt x="35530" y="81128"/>
                    </a:cubicBezTo>
                    <a:cubicBezTo>
                      <a:pt x="35530" y="81128"/>
                      <a:pt x="35977" y="88151"/>
                      <a:pt x="36311" y="89143"/>
                    </a:cubicBezTo>
                    <a:cubicBezTo>
                      <a:pt x="36442" y="89537"/>
                      <a:pt x="37646" y="90112"/>
                      <a:pt x="39070" y="90611"/>
                    </a:cubicBezTo>
                    <a:cubicBezTo>
                      <a:pt x="39464" y="90750"/>
                      <a:pt x="39876" y="90885"/>
                      <a:pt x="40288" y="91005"/>
                    </a:cubicBezTo>
                    <a:cubicBezTo>
                      <a:pt x="41572" y="91389"/>
                      <a:pt x="42844" y="91661"/>
                      <a:pt x="43554" y="91661"/>
                    </a:cubicBezTo>
                    <a:cubicBezTo>
                      <a:pt x="43863" y="91661"/>
                      <a:pt x="44065" y="91610"/>
                      <a:pt x="44116" y="91494"/>
                    </a:cubicBezTo>
                    <a:cubicBezTo>
                      <a:pt x="44408" y="90808"/>
                      <a:pt x="41036" y="88720"/>
                      <a:pt x="40259" y="88255"/>
                    </a:cubicBezTo>
                    <a:cubicBezTo>
                      <a:pt x="40193" y="88213"/>
                      <a:pt x="40144" y="88184"/>
                      <a:pt x="40121" y="88169"/>
                    </a:cubicBezTo>
                    <a:lnTo>
                      <a:pt x="40121" y="88169"/>
                    </a:lnTo>
                    <a:cubicBezTo>
                      <a:pt x="40144" y="88178"/>
                      <a:pt x="40193" y="88198"/>
                      <a:pt x="40259" y="88226"/>
                    </a:cubicBezTo>
                    <a:cubicBezTo>
                      <a:pt x="41224" y="88661"/>
                      <a:pt x="46304" y="90914"/>
                      <a:pt x="47451" y="90914"/>
                    </a:cubicBezTo>
                    <a:cubicBezTo>
                      <a:pt x="47578" y="90914"/>
                      <a:pt x="47656" y="90887"/>
                      <a:pt x="47676" y="90826"/>
                    </a:cubicBezTo>
                    <a:cubicBezTo>
                      <a:pt x="47891" y="90155"/>
                      <a:pt x="45119" y="87175"/>
                      <a:pt x="45120" y="87175"/>
                    </a:cubicBezTo>
                    <a:cubicBezTo>
                      <a:pt x="46110" y="83208"/>
                      <a:pt x="46763" y="78655"/>
                      <a:pt x="47159" y="73906"/>
                    </a:cubicBezTo>
                    <a:cubicBezTo>
                      <a:pt x="47571" y="69028"/>
                      <a:pt x="47711" y="63938"/>
                      <a:pt x="47673" y="59061"/>
                    </a:cubicBezTo>
                    <a:lnTo>
                      <a:pt x="47673" y="59056"/>
                    </a:lnTo>
                    <a:cubicBezTo>
                      <a:pt x="47624" y="53871"/>
                      <a:pt x="47370" y="48934"/>
                      <a:pt x="47009" y="44747"/>
                    </a:cubicBezTo>
                    <a:cubicBezTo>
                      <a:pt x="46843" y="42838"/>
                      <a:pt x="46655" y="41087"/>
                      <a:pt x="46458" y="39537"/>
                    </a:cubicBezTo>
                    <a:cubicBezTo>
                      <a:pt x="45955" y="35613"/>
                      <a:pt x="45355" y="32519"/>
                      <a:pt x="44784" y="30149"/>
                    </a:cubicBezTo>
                    <a:cubicBezTo>
                      <a:pt x="43728" y="25708"/>
                      <a:pt x="42778" y="23813"/>
                      <a:pt x="42778" y="23813"/>
                    </a:cubicBezTo>
                    <a:cubicBezTo>
                      <a:pt x="42986" y="23762"/>
                      <a:pt x="43185" y="23740"/>
                      <a:pt x="43374" y="23740"/>
                    </a:cubicBezTo>
                    <a:cubicBezTo>
                      <a:pt x="44404" y="23740"/>
                      <a:pt x="45120" y="24384"/>
                      <a:pt x="45120" y="24384"/>
                    </a:cubicBezTo>
                    <a:cubicBezTo>
                      <a:pt x="40659" y="8338"/>
                      <a:pt x="31741" y="8203"/>
                      <a:pt x="31741" y="8203"/>
                    </a:cubicBezTo>
                    <a:cubicBezTo>
                      <a:pt x="32744" y="5527"/>
                      <a:pt x="37426" y="5416"/>
                      <a:pt x="37426" y="5416"/>
                    </a:cubicBezTo>
                    <a:cubicBezTo>
                      <a:pt x="36481" y="5059"/>
                      <a:pt x="35542" y="4922"/>
                      <a:pt x="34656" y="4922"/>
                    </a:cubicBezTo>
                    <a:cubicBezTo>
                      <a:pt x="31672" y="4922"/>
                      <a:pt x="29286" y="6481"/>
                      <a:pt x="29286" y="6481"/>
                    </a:cubicBezTo>
                    <a:cubicBezTo>
                      <a:pt x="30514" y="1747"/>
                      <a:pt x="36758" y="78"/>
                      <a:pt x="36758" y="78"/>
                    </a:cubicBezTo>
                    <a:cubicBezTo>
                      <a:pt x="36164" y="25"/>
                      <a:pt x="35594" y="0"/>
                      <a:pt x="35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 flipH="1">
                <a:off x="6163978" y="4710921"/>
                <a:ext cx="427478" cy="554864"/>
              </a:xfrm>
              <a:custGeom>
                <a:avLst/>
                <a:gdLst/>
                <a:ahLst/>
                <a:cxnLst/>
                <a:rect l="l" t="t" r="r" b="b"/>
                <a:pathLst>
                  <a:path w="9225" h="11974" extrusionOk="0">
                    <a:moveTo>
                      <a:pt x="7780" y="0"/>
                    </a:moveTo>
                    <a:cubicBezTo>
                      <a:pt x="7780" y="1147"/>
                      <a:pt x="2537" y="3160"/>
                      <a:pt x="0" y="4063"/>
                    </a:cubicBezTo>
                    <a:cubicBezTo>
                      <a:pt x="3483" y="3390"/>
                      <a:pt x="5684" y="2489"/>
                      <a:pt x="5684" y="2489"/>
                    </a:cubicBezTo>
                    <a:cubicBezTo>
                      <a:pt x="5684" y="2489"/>
                      <a:pt x="6131" y="9512"/>
                      <a:pt x="6465" y="10506"/>
                    </a:cubicBezTo>
                    <a:cubicBezTo>
                      <a:pt x="6596" y="10898"/>
                      <a:pt x="7800" y="11474"/>
                      <a:pt x="9224" y="11974"/>
                    </a:cubicBezTo>
                    <a:cubicBezTo>
                      <a:pt x="9076" y="11421"/>
                      <a:pt x="8917" y="10869"/>
                      <a:pt x="8783" y="10318"/>
                    </a:cubicBezTo>
                    <a:cubicBezTo>
                      <a:pt x="7953" y="6955"/>
                      <a:pt x="7867" y="3459"/>
                      <a:pt x="7780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 flipH="1">
                <a:off x="6813877" y="1104253"/>
                <a:ext cx="1160747" cy="4215416"/>
              </a:xfrm>
              <a:custGeom>
                <a:avLst/>
                <a:gdLst/>
                <a:ahLst/>
                <a:cxnLst/>
                <a:rect l="l" t="t" r="r" b="b"/>
                <a:pathLst>
                  <a:path w="25049" h="90969" extrusionOk="0">
                    <a:moveTo>
                      <a:pt x="25049" y="0"/>
                    </a:moveTo>
                    <a:lnTo>
                      <a:pt x="25049" y="0"/>
                    </a:lnTo>
                    <a:cubicBezTo>
                      <a:pt x="20142" y="585"/>
                      <a:pt x="19475" y="4677"/>
                      <a:pt x="19475" y="4677"/>
                    </a:cubicBezTo>
                    <a:cubicBezTo>
                      <a:pt x="4980" y="5861"/>
                      <a:pt x="883" y="20574"/>
                      <a:pt x="883" y="20574"/>
                    </a:cubicBezTo>
                    <a:cubicBezTo>
                      <a:pt x="2024" y="19370"/>
                      <a:pt x="3306" y="19360"/>
                      <a:pt x="3306" y="19360"/>
                    </a:cubicBezTo>
                    <a:lnTo>
                      <a:pt x="3306" y="19360"/>
                    </a:lnTo>
                    <a:cubicBezTo>
                      <a:pt x="2916" y="20021"/>
                      <a:pt x="2576" y="20709"/>
                      <a:pt x="2283" y="21418"/>
                    </a:cubicBezTo>
                    <a:cubicBezTo>
                      <a:pt x="0" y="26862"/>
                      <a:pt x="1411" y="31478"/>
                      <a:pt x="1411" y="31478"/>
                    </a:cubicBezTo>
                    <a:cubicBezTo>
                      <a:pt x="2303" y="30028"/>
                      <a:pt x="3419" y="29112"/>
                      <a:pt x="3419" y="29112"/>
                    </a:cubicBezTo>
                    <a:lnTo>
                      <a:pt x="3419" y="29112"/>
                    </a:lnTo>
                    <a:cubicBezTo>
                      <a:pt x="2609" y="31579"/>
                      <a:pt x="2024" y="34514"/>
                      <a:pt x="1621" y="37752"/>
                    </a:cubicBezTo>
                    <a:cubicBezTo>
                      <a:pt x="599" y="45965"/>
                      <a:pt x="758" y="56085"/>
                      <a:pt x="1362" y="65205"/>
                    </a:cubicBezTo>
                    <a:cubicBezTo>
                      <a:pt x="1889" y="73149"/>
                      <a:pt x="2753" y="80334"/>
                      <a:pt x="3472" y="84838"/>
                    </a:cubicBezTo>
                    <a:cubicBezTo>
                      <a:pt x="3924" y="87669"/>
                      <a:pt x="4316" y="89438"/>
                      <a:pt x="4533" y="89679"/>
                    </a:cubicBezTo>
                    <a:cubicBezTo>
                      <a:pt x="4907" y="90096"/>
                      <a:pt x="5870" y="90561"/>
                      <a:pt x="7003" y="90968"/>
                    </a:cubicBezTo>
                    <a:cubicBezTo>
                      <a:pt x="4628" y="87295"/>
                      <a:pt x="5080" y="82430"/>
                      <a:pt x="4754" y="77998"/>
                    </a:cubicBezTo>
                    <a:cubicBezTo>
                      <a:pt x="4462" y="73973"/>
                      <a:pt x="4393" y="70040"/>
                      <a:pt x="3780" y="66053"/>
                    </a:cubicBezTo>
                    <a:cubicBezTo>
                      <a:pt x="1723" y="52738"/>
                      <a:pt x="3271" y="39181"/>
                      <a:pt x="5775" y="25941"/>
                    </a:cubicBezTo>
                    <a:lnTo>
                      <a:pt x="5775" y="25941"/>
                    </a:lnTo>
                    <a:cubicBezTo>
                      <a:pt x="5199" y="26067"/>
                      <a:pt x="4619" y="26191"/>
                      <a:pt x="4043" y="26315"/>
                    </a:cubicBezTo>
                    <a:cubicBezTo>
                      <a:pt x="5018" y="21884"/>
                      <a:pt x="6029" y="17355"/>
                      <a:pt x="8409" y="13489"/>
                    </a:cubicBezTo>
                    <a:cubicBezTo>
                      <a:pt x="10783" y="9621"/>
                      <a:pt x="14826" y="6475"/>
                      <a:pt x="19365" y="6408"/>
                    </a:cubicBezTo>
                    <a:cubicBezTo>
                      <a:pt x="19498" y="6404"/>
                      <a:pt x="21326" y="3280"/>
                      <a:pt x="21619" y="2945"/>
                    </a:cubicBezTo>
                    <a:cubicBezTo>
                      <a:pt x="22566" y="1852"/>
                      <a:pt x="23659" y="897"/>
                      <a:pt x="24871" y="111"/>
                    </a:cubicBezTo>
                    <a:cubicBezTo>
                      <a:pt x="24929" y="72"/>
                      <a:pt x="24992" y="34"/>
                      <a:pt x="25049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44"/>
              <p:cNvSpPr/>
              <p:nvPr/>
            </p:nvSpPr>
            <p:spPr>
              <a:xfrm flipH="1">
                <a:off x="6133265" y="2821319"/>
                <a:ext cx="82205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8" extrusionOk="0">
                    <a:moveTo>
                      <a:pt x="1712" y="0"/>
                    </a:moveTo>
                    <a:cubicBezTo>
                      <a:pt x="1679" y="92"/>
                      <a:pt x="1650" y="185"/>
                      <a:pt x="1622" y="276"/>
                    </a:cubicBezTo>
                    <a:lnTo>
                      <a:pt x="1537" y="548"/>
                    </a:lnTo>
                    <a:cubicBezTo>
                      <a:pt x="1481" y="729"/>
                      <a:pt x="1426" y="909"/>
                      <a:pt x="1366" y="1080"/>
                    </a:cubicBezTo>
                    <a:cubicBezTo>
                      <a:pt x="1306" y="1251"/>
                      <a:pt x="1241" y="1421"/>
                      <a:pt x="1164" y="1565"/>
                    </a:cubicBezTo>
                    <a:cubicBezTo>
                      <a:pt x="1131" y="1632"/>
                      <a:pt x="1090" y="1692"/>
                      <a:pt x="1041" y="1748"/>
                    </a:cubicBezTo>
                    <a:cubicBezTo>
                      <a:pt x="1025" y="1768"/>
                      <a:pt x="1005" y="1786"/>
                      <a:pt x="982" y="1800"/>
                    </a:cubicBezTo>
                    <a:cubicBezTo>
                      <a:pt x="970" y="1809"/>
                      <a:pt x="957" y="1815"/>
                      <a:pt x="943" y="1818"/>
                    </a:cubicBezTo>
                    <a:lnTo>
                      <a:pt x="913" y="1818"/>
                    </a:lnTo>
                    <a:cubicBezTo>
                      <a:pt x="908" y="1816"/>
                      <a:pt x="904" y="1815"/>
                      <a:pt x="899" y="1815"/>
                    </a:cubicBezTo>
                    <a:cubicBezTo>
                      <a:pt x="878" y="1810"/>
                      <a:pt x="858" y="1803"/>
                      <a:pt x="840" y="1792"/>
                    </a:cubicBezTo>
                    <a:cubicBezTo>
                      <a:pt x="785" y="1759"/>
                      <a:pt x="737" y="1715"/>
                      <a:pt x="699" y="1663"/>
                    </a:cubicBezTo>
                    <a:cubicBezTo>
                      <a:pt x="647" y="1600"/>
                      <a:pt x="604" y="1532"/>
                      <a:pt x="564" y="1460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89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5"/>
                      <a:pt x="2" y="664"/>
                      <a:pt x="7" y="761"/>
                    </a:cubicBezTo>
                    <a:cubicBezTo>
                      <a:pt x="17" y="957"/>
                      <a:pt x="45" y="1154"/>
                      <a:pt x="90" y="1347"/>
                    </a:cubicBezTo>
                    <a:cubicBezTo>
                      <a:pt x="114" y="1445"/>
                      <a:pt x="145" y="1544"/>
                      <a:pt x="182" y="1639"/>
                    </a:cubicBezTo>
                    <a:cubicBezTo>
                      <a:pt x="220" y="1741"/>
                      <a:pt x="270" y="1838"/>
                      <a:pt x="329" y="1928"/>
                    </a:cubicBezTo>
                    <a:cubicBezTo>
                      <a:pt x="363" y="1978"/>
                      <a:pt x="399" y="2025"/>
                      <a:pt x="440" y="2069"/>
                    </a:cubicBezTo>
                    <a:cubicBezTo>
                      <a:pt x="485" y="2116"/>
                      <a:pt x="535" y="2159"/>
                      <a:pt x="591" y="2195"/>
                    </a:cubicBezTo>
                    <a:cubicBezTo>
                      <a:pt x="654" y="2234"/>
                      <a:pt x="722" y="2265"/>
                      <a:pt x="793" y="2281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7"/>
                      <a:pt x="927" y="2298"/>
                      <a:pt x="938" y="2298"/>
                    </a:cubicBezTo>
                    <a:cubicBezTo>
                      <a:pt x="948" y="2298"/>
                      <a:pt x="958" y="2297"/>
                      <a:pt x="969" y="2297"/>
                    </a:cubicBezTo>
                    <a:cubicBezTo>
                      <a:pt x="979" y="2295"/>
                      <a:pt x="990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0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6"/>
                      <a:pt x="1532" y="1866"/>
                      <a:pt x="1576" y="1759"/>
                    </a:cubicBezTo>
                    <a:cubicBezTo>
                      <a:pt x="1597" y="1710"/>
                      <a:pt x="1615" y="1660"/>
                      <a:pt x="1632" y="1610"/>
                    </a:cubicBezTo>
                    <a:cubicBezTo>
                      <a:pt x="1649" y="1562"/>
                      <a:pt x="1662" y="1512"/>
                      <a:pt x="1675" y="1463"/>
                    </a:cubicBezTo>
                    <a:cubicBezTo>
                      <a:pt x="1699" y="1365"/>
                      <a:pt x="1719" y="1266"/>
                      <a:pt x="1732" y="1168"/>
                    </a:cubicBezTo>
                    <a:cubicBezTo>
                      <a:pt x="1761" y="974"/>
                      <a:pt x="1773" y="777"/>
                      <a:pt x="1770" y="582"/>
                    </a:cubicBezTo>
                    <a:cubicBezTo>
                      <a:pt x="1767" y="485"/>
                      <a:pt x="1764" y="388"/>
                      <a:pt x="1753" y="291"/>
                    </a:cubicBezTo>
                    <a:cubicBezTo>
                      <a:pt x="1746" y="192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 flipH="1">
                <a:off x="6576633" y="1527182"/>
                <a:ext cx="82113" cy="106394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6" extrusionOk="0">
                    <a:moveTo>
                      <a:pt x="1711" y="0"/>
                    </a:moveTo>
                    <a:cubicBezTo>
                      <a:pt x="1679" y="92"/>
                      <a:pt x="1649" y="183"/>
                      <a:pt x="1620" y="276"/>
                    </a:cubicBezTo>
                    <a:lnTo>
                      <a:pt x="1535" y="548"/>
                    </a:lnTo>
                    <a:cubicBezTo>
                      <a:pt x="1481" y="727"/>
                      <a:pt x="1425" y="906"/>
                      <a:pt x="1366" y="1079"/>
                    </a:cubicBezTo>
                    <a:cubicBezTo>
                      <a:pt x="1305" y="1250"/>
                      <a:pt x="1241" y="1418"/>
                      <a:pt x="1164" y="1563"/>
                    </a:cubicBezTo>
                    <a:cubicBezTo>
                      <a:pt x="1131" y="1628"/>
                      <a:pt x="1088" y="1691"/>
                      <a:pt x="1042" y="1747"/>
                    </a:cubicBezTo>
                    <a:cubicBezTo>
                      <a:pt x="1023" y="1766"/>
                      <a:pt x="1004" y="1783"/>
                      <a:pt x="982" y="1798"/>
                    </a:cubicBezTo>
                    <a:cubicBezTo>
                      <a:pt x="970" y="1806"/>
                      <a:pt x="957" y="1812"/>
                      <a:pt x="942" y="1815"/>
                    </a:cubicBezTo>
                    <a:lnTo>
                      <a:pt x="911" y="1815"/>
                    </a:lnTo>
                    <a:cubicBezTo>
                      <a:pt x="907" y="1815"/>
                      <a:pt x="902" y="1813"/>
                      <a:pt x="898" y="1813"/>
                    </a:cubicBezTo>
                    <a:cubicBezTo>
                      <a:pt x="876" y="1809"/>
                      <a:pt x="857" y="1801"/>
                      <a:pt x="839" y="1789"/>
                    </a:cubicBezTo>
                    <a:cubicBezTo>
                      <a:pt x="784" y="1756"/>
                      <a:pt x="737" y="1712"/>
                      <a:pt x="698" y="1660"/>
                    </a:cubicBezTo>
                    <a:cubicBezTo>
                      <a:pt x="648" y="1597"/>
                      <a:pt x="604" y="1529"/>
                      <a:pt x="564" y="1457"/>
                    </a:cubicBezTo>
                    <a:cubicBezTo>
                      <a:pt x="522" y="1383"/>
                      <a:pt x="484" y="1304"/>
                      <a:pt x="446" y="1223"/>
                    </a:cubicBezTo>
                    <a:cubicBezTo>
                      <a:pt x="372" y="1059"/>
                      <a:pt x="302" y="886"/>
                      <a:pt x="236" y="710"/>
                    </a:cubicBezTo>
                    <a:lnTo>
                      <a:pt x="136" y="445"/>
                    </a:lnTo>
                    <a:cubicBezTo>
                      <a:pt x="102" y="356"/>
                      <a:pt x="67" y="267"/>
                      <a:pt x="31" y="176"/>
                    </a:cubicBezTo>
                    <a:cubicBezTo>
                      <a:pt x="16" y="271"/>
                      <a:pt x="7" y="368"/>
                      <a:pt x="4" y="467"/>
                    </a:cubicBezTo>
                    <a:cubicBezTo>
                      <a:pt x="1" y="564"/>
                      <a:pt x="1" y="660"/>
                      <a:pt x="7" y="759"/>
                    </a:cubicBezTo>
                    <a:cubicBezTo>
                      <a:pt x="16" y="956"/>
                      <a:pt x="43" y="1151"/>
                      <a:pt x="89" y="1344"/>
                    </a:cubicBezTo>
                    <a:cubicBezTo>
                      <a:pt x="113" y="1444"/>
                      <a:pt x="143" y="1541"/>
                      <a:pt x="181" y="1636"/>
                    </a:cubicBezTo>
                    <a:cubicBezTo>
                      <a:pt x="219" y="1738"/>
                      <a:pt x="269" y="1836"/>
                      <a:pt x="328" y="1927"/>
                    </a:cubicBezTo>
                    <a:cubicBezTo>
                      <a:pt x="361" y="1977"/>
                      <a:pt x="398" y="2022"/>
                      <a:pt x="439" y="2066"/>
                    </a:cubicBezTo>
                    <a:cubicBezTo>
                      <a:pt x="484" y="2115"/>
                      <a:pt x="534" y="2157"/>
                      <a:pt x="590" y="2194"/>
                    </a:cubicBezTo>
                    <a:cubicBezTo>
                      <a:pt x="652" y="2233"/>
                      <a:pt x="720" y="2262"/>
                      <a:pt x="792" y="2280"/>
                    </a:cubicBezTo>
                    <a:cubicBezTo>
                      <a:pt x="829" y="2287"/>
                      <a:pt x="867" y="2294"/>
                      <a:pt x="905" y="2295"/>
                    </a:cubicBezTo>
                    <a:lnTo>
                      <a:pt x="967" y="2295"/>
                    </a:lnTo>
                    <a:cubicBezTo>
                      <a:pt x="978" y="2294"/>
                      <a:pt x="989" y="2294"/>
                      <a:pt x="998" y="2292"/>
                    </a:cubicBezTo>
                    <a:lnTo>
                      <a:pt x="1029" y="2286"/>
                    </a:lnTo>
                    <a:cubicBezTo>
                      <a:pt x="1108" y="2271"/>
                      <a:pt x="1182" y="2240"/>
                      <a:pt x="1249" y="2195"/>
                    </a:cubicBezTo>
                    <a:cubicBezTo>
                      <a:pt x="1305" y="2156"/>
                      <a:pt x="1357" y="2109"/>
                      <a:pt x="1401" y="2056"/>
                    </a:cubicBezTo>
                    <a:cubicBezTo>
                      <a:pt x="1473" y="1965"/>
                      <a:pt x="1532" y="1865"/>
                      <a:pt x="1576" y="1757"/>
                    </a:cubicBezTo>
                    <a:cubicBezTo>
                      <a:pt x="1597" y="1707"/>
                      <a:pt x="1616" y="1659"/>
                      <a:pt x="1631" y="1609"/>
                    </a:cubicBezTo>
                    <a:cubicBezTo>
                      <a:pt x="1647" y="1559"/>
                      <a:pt x="1663" y="1510"/>
                      <a:pt x="1675" y="1460"/>
                    </a:cubicBezTo>
                    <a:cubicBezTo>
                      <a:pt x="1699" y="1363"/>
                      <a:pt x="1719" y="1265"/>
                      <a:pt x="1732" y="1166"/>
                    </a:cubicBezTo>
                    <a:cubicBezTo>
                      <a:pt x="1760" y="973"/>
                      <a:pt x="1772" y="777"/>
                      <a:pt x="1769" y="580"/>
                    </a:cubicBezTo>
                    <a:cubicBezTo>
                      <a:pt x="1767" y="483"/>
                      <a:pt x="1763" y="386"/>
                      <a:pt x="1754" y="289"/>
                    </a:cubicBezTo>
                    <a:cubicBezTo>
                      <a:pt x="1746" y="192"/>
                      <a:pt x="1731" y="95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 flipH="1">
                <a:off x="7583632" y="2009940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4" y="1"/>
                    </a:moveTo>
                    <a:cubicBezTo>
                      <a:pt x="1681" y="93"/>
                      <a:pt x="1652" y="186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8" y="1251"/>
                      <a:pt x="1244" y="1420"/>
                      <a:pt x="1167" y="1564"/>
                    </a:cubicBezTo>
                    <a:cubicBezTo>
                      <a:pt x="1132" y="1631"/>
                      <a:pt x="1091" y="1693"/>
                      <a:pt x="1043" y="1749"/>
                    </a:cubicBezTo>
                    <a:cubicBezTo>
                      <a:pt x="1026" y="1769"/>
                      <a:pt x="1007" y="1785"/>
                      <a:pt x="985" y="1800"/>
                    </a:cubicBezTo>
                    <a:cubicBezTo>
                      <a:pt x="973" y="1808"/>
                      <a:pt x="958" y="1814"/>
                      <a:pt x="944" y="1817"/>
                    </a:cubicBezTo>
                    <a:lnTo>
                      <a:pt x="914" y="1817"/>
                    </a:lnTo>
                    <a:cubicBezTo>
                      <a:pt x="910" y="1817"/>
                      <a:pt x="905" y="1816"/>
                      <a:pt x="900" y="1816"/>
                    </a:cubicBezTo>
                    <a:cubicBezTo>
                      <a:pt x="879" y="1811"/>
                      <a:pt x="860" y="1803"/>
                      <a:pt x="841" y="1791"/>
                    </a:cubicBezTo>
                    <a:cubicBezTo>
                      <a:pt x="787" y="1758"/>
                      <a:pt x="738" y="1714"/>
                      <a:pt x="701" y="1663"/>
                    </a:cubicBezTo>
                    <a:cubicBezTo>
                      <a:pt x="651" y="1599"/>
                      <a:pt x="605" y="1531"/>
                      <a:pt x="566" y="1460"/>
                    </a:cubicBezTo>
                    <a:cubicBezTo>
                      <a:pt x="523" y="1385"/>
                      <a:pt x="485" y="1307"/>
                      <a:pt x="448" y="1225"/>
                    </a:cubicBezTo>
                    <a:cubicBezTo>
                      <a:pt x="373" y="1061"/>
                      <a:pt x="305" y="888"/>
                      <a:pt x="238" y="713"/>
                    </a:cubicBezTo>
                    <a:lnTo>
                      <a:pt x="137" y="448"/>
                    </a:lnTo>
                    <a:cubicBezTo>
                      <a:pt x="104" y="357"/>
                      <a:pt x="70" y="267"/>
                      <a:pt x="34" y="176"/>
                    </a:cubicBezTo>
                    <a:cubicBezTo>
                      <a:pt x="17" y="273"/>
                      <a:pt x="8" y="370"/>
                      <a:pt x="5" y="469"/>
                    </a:cubicBezTo>
                    <a:cubicBezTo>
                      <a:pt x="1" y="566"/>
                      <a:pt x="2" y="663"/>
                      <a:pt x="7" y="761"/>
                    </a:cubicBezTo>
                    <a:cubicBezTo>
                      <a:pt x="17" y="958"/>
                      <a:pt x="45" y="1155"/>
                      <a:pt x="90" y="1346"/>
                    </a:cubicBezTo>
                    <a:cubicBezTo>
                      <a:pt x="114" y="1446"/>
                      <a:pt x="145" y="1544"/>
                      <a:pt x="181" y="1638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7"/>
                      <a:pt x="535" y="2159"/>
                      <a:pt x="591" y="2196"/>
                    </a:cubicBezTo>
                    <a:cubicBezTo>
                      <a:pt x="654" y="2235"/>
                      <a:pt x="722" y="2264"/>
                      <a:pt x="793" y="2282"/>
                    </a:cubicBezTo>
                    <a:cubicBezTo>
                      <a:pt x="831" y="2290"/>
                      <a:pt x="869" y="2296"/>
                      <a:pt x="907" y="2297"/>
                    </a:cubicBezTo>
                    <a:cubicBezTo>
                      <a:pt x="917" y="2298"/>
                      <a:pt x="927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6"/>
                      <a:pt x="990" y="2296"/>
                      <a:pt x="999" y="2294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0" y="2197"/>
                    </a:cubicBezTo>
                    <a:cubicBezTo>
                      <a:pt x="1306" y="2158"/>
                      <a:pt x="1358" y="2111"/>
                      <a:pt x="1402" y="2058"/>
                    </a:cubicBezTo>
                    <a:cubicBezTo>
                      <a:pt x="1475" y="1967"/>
                      <a:pt x="1534" y="1867"/>
                      <a:pt x="1578" y="1760"/>
                    </a:cubicBezTo>
                    <a:cubicBezTo>
                      <a:pt x="1599" y="1710"/>
                      <a:pt x="1617" y="1661"/>
                      <a:pt x="1632" y="1611"/>
                    </a:cubicBezTo>
                    <a:cubicBezTo>
                      <a:pt x="1649" y="1563"/>
                      <a:pt x="1662" y="1513"/>
                      <a:pt x="1676" y="1463"/>
                    </a:cubicBezTo>
                    <a:cubicBezTo>
                      <a:pt x="1700" y="1366"/>
                      <a:pt x="1720" y="1267"/>
                      <a:pt x="1734" y="1169"/>
                    </a:cubicBezTo>
                    <a:cubicBezTo>
                      <a:pt x="1761" y="975"/>
                      <a:pt x="1775" y="778"/>
                      <a:pt x="1772" y="582"/>
                    </a:cubicBezTo>
                    <a:cubicBezTo>
                      <a:pt x="1770" y="486"/>
                      <a:pt x="1765" y="389"/>
                      <a:pt x="1756" y="290"/>
                    </a:cubicBezTo>
                    <a:cubicBezTo>
                      <a:pt x="1747" y="193"/>
                      <a:pt x="1734" y="96"/>
                      <a:pt x="17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44"/>
              <p:cNvSpPr/>
              <p:nvPr/>
            </p:nvSpPr>
            <p:spPr>
              <a:xfrm flipH="1">
                <a:off x="7734063" y="2997516"/>
                <a:ext cx="82205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9" extrusionOk="0">
                    <a:moveTo>
                      <a:pt x="1713" y="0"/>
                    </a:moveTo>
                    <a:cubicBezTo>
                      <a:pt x="1681" y="93"/>
                      <a:pt x="1652" y="185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7" y="1250"/>
                      <a:pt x="1243" y="1420"/>
                      <a:pt x="1166" y="1564"/>
                    </a:cubicBezTo>
                    <a:cubicBezTo>
                      <a:pt x="1132" y="1630"/>
                      <a:pt x="1092" y="1692"/>
                      <a:pt x="1043" y="1749"/>
                    </a:cubicBezTo>
                    <a:cubicBezTo>
                      <a:pt x="1026" y="1768"/>
                      <a:pt x="1007" y="1785"/>
                      <a:pt x="984" y="1800"/>
                    </a:cubicBezTo>
                    <a:cubicBezTo>
                      <a:pt x="972" y="1808"/>
                      <a:pt x="958" y="1814"/>
                      <a:pt x="945" y="1817"/>
                    </a:cubicBezTo>
                    <a:cubicBezTo>
                      <a:pt x="943" y="1817"/>
                      <a:pt x="942" y="1817"/>
                      <a:pt x="940" y="1818"/>
                    </a:cubicBezTo>
                    <a:lnTo>
                      <a:pt x="926" y="1818"/>
                    </a:lnTo>
                    <a:cubicBezTo>
                      <a:pt x="922" y="1818"/>
                      <a:pt x="917" y="1817"/>
                      <a:pt x="914" y="1817"/>
                    </a:cubicBezTo>
                    <a:cubicBezTo>
                      <a:pt x="910" y="1817"/>
                      <a:pt x="905" y="1815"/>
                      <a:pt x="901" y="1815"/>
                    </a:cubicBezTo>
                    <a:cubicBezTo>
                      <a:pt x="879" y="1811"/>
                      <a:pt x="860" y="1803"/>
                      <a:pt x="842" y="1792"/>
                    </a:cubicBezTo>
                    <a:cubicBezTo>
                      <a:pt x="787" y="1758"/>
                      <a:pt x="739" y="1714"/>
                      <a:pt x="701" y="1662"/>
                    </a:cubicBezTo>
                    <a:cubicBezTo>
                      <a:pt x="649" y="1599"/>
                      <a:pt x="605" y="1532"/>
                      <a:pt x="566" y="1461"/>
                    </a:cubicBezTo>
                    <a:cubicBezTo>
                      <a:pt x="523" y="1385"/>
                      <a:pt x="486" y="1306"/>
                      <a:pt x="448" y="1224"/>
                    </a:cubicBezTo>
                    <a:cubicBezTo>
                      <a:pt x="373" y="1061"/>
                      <a:pt x="305" y="890"/>
                      <a:pt x="239" y="714"/>
                    </a:cubicBezTo>
                    <a:lnTo>
                      <a:pt x="137" y="447"/>
                    </a:lnTo>
                    <a:cubicBezTo>
                      <a:pt x="104" y="358"/>
                      <a:pt x="71" y="267"/>
                      <a:pt x="34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7"/>
                      <a:pt x="2" y="664"/>
                      <a:pt x="7" y="762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7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30" y="1929"/>
                    </a:cubicBezTo>
                    <a:cubicBezTo>
                      <a:pt x="363" y="1979"/>
                      <a:pt x="399" y="2026"/>
                      <a:pt x="440" y="2070"/>
                    </a:cubicBezTo>
                    <a:cubicBezTo>
                      <a:pt x="484" y="2118"/>
                      <a:pt x="536" y="2161"/>
                      <a:pt x="592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8"/>
                      <a:pt x="928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5"/>
                      <a:pt x="989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1" y="2197"/>
                    </a:cubicBezTo>
                    <a:cubicBezTo>
                      <a:pt x="1307" y="2158"/>
                      <a:pt x="1357" y="2111"/>
                      <a:pt x="1402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6" y="1661"/>
                      <a:pt x="1632" y="1611"/>
                    </a:cubicBezTo>
                    <a:cubicBezTo>
                      <a:pt x="1649" y="1562"/>
                      <a:pt x="1663" y="1512"/>
                      <a:pt x="1675" y="1462"/>
                    </a:cubicBezTo>
                    <a:cubicBezTo>
                      <a:pt x="1700" y="1365"/>
                      <a:pt x="1719" y="1267"/>
                      <a:pt x="1734" y="1168"/>
                    </a:cubicBezTo>
                    <a:cubicBezTo>
                      <a:pt x="1761" y="974"/>
                      <a:pt x="1773" y="778"/>
                      <a:pt x="1772" y="582"/>
                    </a:cubicBezTo>
                    <a:cubicBezTo>
                      <a:pt x="1769" y="485"/>
                      <a:pt x="1764" y="388"/>
                      <a:pt x="1755" y="290"/>
                    </a:cubicBezTo>
                    <a:cubicBezTo>
                      <a:pt x="1747" y="193"/>
                      <a:pt x="1734" y="96"/>
                      <a:pt x="1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44"/>
              <p:cNvSpPr/>
              <p:nvPr/>
            </p:nvSpPr>
            <p:spPr>
              <a:xfrm flipH="1">
                <a:off x="5969024" y="4531387"/>
                <a:ext cx="82159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9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79"/>
                    </a:cubicBezTo>
                    <a:cubicBezTo>
                      <a:pt x="1305" y="1252"/>
                      <a:pt x="1241" y="1420"/>
                      <a:pt x="1164" y="1566"/>
                    </a:cubicBezTo>
                    <a:cubicBezTo>
                      <a:pt x="1131" y="1631"/>
                      <a:pt x="1090" y="1693"/>
                      <a:pt x="1041" y="1749"/>
                    </a:cubicBezTo>
                    <a:cubicBezTo>
                      <a:pt x="1024" y="1769"/>
                      <a:pt x="1005" y="1785"/>
                      <a:pt x="982" y="1800"/>
                    </a:cubicBezTo>
                    <a:cubicBezTo>
                      <a:pt x="970" y="1808"/>
                      <a:pt x="956" y="1814"/>
                      <a:pt x="941" y="1817"/>
                    </a:cubicBezTo>
                    <a:lnTo>
                      <a:pt x="938" y="1819"/>
                    </a:lnTo>
                    <a:lnTo>
                      <a:pt x="924" y="1819"/>
                    </a:lnTo>
                    <a:cubicBezTo>
                      <a:pt x="920" y="1819"/>
                      <a:pt x="915" y="1819"/>
                      <a:pt x="912" y="1817"/>
                    </a:cubicBezTo>
                    <a:cubicBezTo>
                      <a:pt x="908" y="1817"/>
                      <a:pt x="903" y="1816"/>
                      <a:pt x="899" y="1816"/>
                    </a:cubicBezTo>
                    <a:cubicBezTo>
                      <a:pt x="878" y="1811"/>
                      <a:pt x="858" y="1803"/>
                      <a:pt x="840" y="1793"/>
                    </a:cubicBezTo>
                    <a:cubicBezTo>
                      <a:pt x="785" y="1758"/>
                      <a:pt x="737" y="1714"/>
                      <a:pt x="697" y="1664"/>
                    </a:cubicBezTo>
                    <a:cubicBezTo>
                      <a:pt x="647" y="1599"/>
                      <a:pt x="603" y="1532"/>
                      <a:pt x="564" y="1461"/>
                    </a:cubicBezTo>
                    <a:cubicBezTo>
                      <a:pt x="522" y="1387"/>
                      <a:pt x="484" y="1307"/>
                      <a:pt x="446" y="1225"/>
                    </a:cubicBezTo>
                    <a:cubicBezTo>
                      <a:pt x="372" y="1063"/>
                      <a:pt x="303" y="890"/>
                      <a:pt x="237" y="714"/>
                    </a:cubicBezTo>
                    <a:lnTo>
                      <a:pt x="135" y="448"/>
                    </a:lnTo>
                    <a:cubicBezTo>
                      <a:pt x="102" y="358"/>
                      <a:pt x="69" y="267"/>
                      <a:pt x="32" y="176"/>
                    </a:cubicBezTo>
                    <a:cubicBezTo>
                      <a:pt x="16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3"/>
                    </a:cubicBezTo>
                    <a:cubicBezTo>
                      <a:pt x="16" y="960"/>
                      <a:pt x="43" y="1155"/>
                      <a:pt x="90" y="1347"/>
                    </a:cubicBezTo>
                    <a:cubicBezTo>
                      <a:pt x="114" y="1447"/>
                      <a:pt x="144" y="1544"/>
                      <a:pt x="181" y="1640"/>
                    </a:cubicBezTo>
                    <a:cubicBezTo>
                      <a:pt x="220" y="1741"/>
                      <a:pt x="269" y="1838"/>
                      <a:pt x="329" y="1929"/>
                    </a:cubicBezTo>
                    <a:cubicBezTo>
                      <a:pt x="361" y="1979"/>
                      <a:pt x="399" y="2026"/>
                      <a:pt x="438" y="2070"/>
                    </a:cubicBezTo>
                    <a:cubicBezTo>
                      <a:pt x="484" y="2118"/>
                      <a:pt x="535" y="2161"/>
                      <a:pt x="590" y="2196"/>
                    </a:cubicBezTo>
                    <a:cubicBezTo>
                      <a:pt x="652" y="2237"/>
                      <a:pt x="720" y="2265"/>
                      <a:pt x="793" y="2282"/>
                    </a:cubicBezTo>
                    <a:cubicBezTo>
                      <a:pt x="829" y="2291"/>
                      <a:pt x="867" y="2296"/>
                      <a:pt x="906" y="2299"/>
                    </a:cubicBezTo>
                    <a:cubicBezTo>
                      <a:pt x="926" y="2299"/>
                      <a:pt x="947" y="2299"/>
                      <a:pt x="967" y="2297"/>
                    </a:cubicBezTo>
                    <a:cubicBezTo>
                      <a:pt x="978" y="2296"/>
                      <a:pt x="988" y="2296"/>
                      <a:pt x="999" y="2294"/>
                    </a:cubicBezTo>
                    <a:lnTo>
                      <a:pt x="1029" y="2290"/>
                    </a:lnTo>
                    <a:cubicBezTo>
                      <a:pt x="1108" y="2275"/>
                      <a:pt x="1182" y="2243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11"/>
                      <a:pt x="1615" y="1661"/>
                      <a:pt x="1632" y="1611"/>
                    </a:cubicBezTo>
                    <a:cubicBezTo>
                      <a:pt x="1647" y="1563"/>
                      <a:pt x="1662" y="1513"/>
                      <a:pt x="1674" y="1464"/>
                    </a:cubicBezTo>
                    <a:cubicBezTo>
                      <a:pt x="1699" y="1366"/>
                      <a:pt x="1718" y="1267"/>
                      <a:pt x="1732" y="1169"/>
                    </a:cubicBezTo>
                    <a:cubicBezTo>
                      <a:pt x="1759" y="975"/>
                      <a:pt x="1773" y="778"/>
                      <a:pt x="1768" y="582"/>
                    </a:cubicBezTo>
                    <a:cubicBezTo>
                      <a:pt x="1767" y="485"/>
                      <a:pt x="1762" y="389"/>
                      <a:pt x="1753" y="292"/>
                    </a:cubicBezTo>
                    <a:cubicBezTo>
                      <a:pt x="1746" y="193"/>
                      <a:pt x="1730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44"/>
              <p:cNvSpPr/>
              <p:nvPr/>
            </p:nvSpPr>
            <p:spPr>
              <a:xfrm flipH="1">
                <a:off x="7285457" y="4433186"/>
                <a:ext cx="82113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9" extrusionOk="0">
                    <a:moveTo>
                      <a:pt x="1711" y="0"/>
                    </a:moveTo>
                    <a:cubicBezTo>
                      <a:pt x="1679" y="93"/>
                      <a:pt x="1648" y="185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81"/>
                    </a:cubicBezTo>
                    <a:cubicBezTo>
                      <a:pt x="1305" y="1252"/>
                      <a:pt x="1241" y="1420"/>
                      <a:pt x="1164" y="1565"/>
                    </a:cubicBezTo>
                    <a:cubicBezTo>
                      <a:pt x="1130" y="1630"/>
                      <a:pt x="1089" y="1693"/>
                      <a:pt x="1041" y="1749"/>
                    </a:cubicBezTo>
                    <a:cubicBezTo>
                      <a:pt x="1023" y="1768"/>
                      <a:pt x="1003" y="1785"/>
                      <a:pt x="982" y="1800"/>
                    </a:cubicBezTo>
                    <a:cubicBezTo>
                      <a:pt x="970" y="1809"/>
                      <a:pt x="956" y="1815"/>
                      <a:pt x="941" y="1817"/>
                    </a:cubicBezTo>
                    <a:lnTo>
                      <a:pt x="933" y="1817"/>
                    </a:lnTo>
                    <a:cubicBezTo>
                      <a:pt x="932" y="1817"/>
                      <a:pt x="930" y="1818"/>
                      <a:pt x="929" y="1818"/>
                    </a:cubicBezTo>
                    <a:cubicBezTo>
                      <a:pt x="927" y="1818"/>
                      <a:pt x="926" y="1817"/>
                      <a:pt x="924" y="1817"/>
                    </a:cubicBezTo>
                    <a:cubicBezTo>
                      <a:pt x="922" y="1817"/>
                      <a:pt x="920" y="1818"/>
                      <a:pt x="918" y="1818"/>
                    </a:cubicBezTo>
                    <a:cubicBezTo>
                      <a:pt x="915" y="1818"/>
                      <a:pt x="913" y="1817"/>
                      <a:pt x="911" y="1817"/>
                    </a:cubicBezTo>
                    <a:cubicBezTo>
                      <a:pt x="906" y="1817"/>
                      <a:pt x="903" y="1815"/>
                      <a:pt x="897" y="1815"/>
                    </a:cubicBezTo>
                    <a:cubicBezTo>
                      <a:pt x="877" y="1811"/>
                      <a:pt x="856" y="1803"/>
                      <a:pt x="838" y="1792"/>
                    </a:cubicBezTo>
                    <a:cubicBezTo>
                      <a:pt x="783" y="1758"/>
                      <a:pt x="737" y="1715"/>
                      <a:pt x="697" y="1664"/>
                    </a:cubicBezTo>
                    <a:cubicBezTo>
                      <a:pt x="647" y="1600"/>
                      <a:pt x="603" y="1532"/>
                      <a:pt x="564" y="1461"/>
                    </a:cubicBezTo>
                    <a:cubicBezTo>
                      <a:pt x="521" y="1387"/>
                      <a:pt x="484" y="1306"/>
                      <a:pt x="446" y="1224"/>
                    </a:cubicBezTo>
                    <a:cubicBezTo>
                      <a:pt x="371" y="1062"/>
                      <a:pt x="303" y="890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8" y="267"/>
                      <a:pt x="31" y="176"/>
                    </a:cubicBezTo>
                    <a:cubicBezTo>
                      <a:pt x="15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1"/>
                    </a:cubicBezTo>
                    <a:cubicBezTo>
                      <a:pt x="15" y="959"/>
                      <a:pt x="43" y="1155"/>
                      <a:pt x="90" y="1347"/>
                    </a:cubicBezTo>
                    <a:cubicBezTo>
                      <a:pt x="112" y="1447"/>
                      <a:pt x="143" y="1544"/>
                      <a:pt x="181" y="1639"/>
                    </a:cubicBezTo>
                    <a:cubicBezTo>
                      <a:pt x="218" y="1741"/>
                      <a:pt x="268" y="1838"/>
                      <a:pt x="327" y="1929"/>
                    </a:cubicBezTo>
                    <a:cubicBezTo>
                      <a:pt x="361" y="1979"/>
                      <a:pt x="397" y="2026"/>
                      <a:pt x="438" y="2070"/>
                    </a:cubicBezTo>
                    <a:cubicBezTo>
                      <a:pt x="484" y="2118"/>
                      <a:pt x="535" y="2161"/>
                      <a:pt x="590" y="2195"/>
                    </a:cubicBezTo>
                    <a:cubicBezTo>
                      <a:pt x="652" y="2236"/>
                      <a:pt x="720" y="2265"/>
                      <a:pt x="791" y="2282"/>
                    </a:cubicBezTo>
                    <a:cubicBezTo>
                      <a:pt x="829" y="2291"/>
                      <a:pt x="867" y="2295"/>
                      <a:pt x="905" y="2297"/>
                    </a:cubicBezTo>
                    <a:cubicBezTo>
                      <a:pt x="915" y="2298"/>
                      <a:pt x="926" y="2298"/>
                      <a:pt x="936" y="2298"/>
                    </a:cubicBezTo>
                    <a:cubicBezTo>
                      <a:pt x="947" y="2298"/>
                      <a:pt x="957" y="2298"/>
                      <a:pt x="967" y="2297"/>
                    </a:cubicBezTo>
                    <a:cubicBezTo>
                      <a:pt x="977" y="2295"/>
                      <a:pt x="988" y="2295"/>
                      <a:pt x="999" y="2294"/>
                    </a:cubicBezTo>
                    <a:lnTo>
                      <a:pt x="1029" y="2289"/>
                    </a:lnTo>
                    <a:cubicBezTo>
                      <a:pt x="1108" y="2274"/>
                      <a:pt x="1182" y="2242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5" y="1661"/>
                      <a:pt x="1632" y="1611"/>
                    </a:cubicBezTo>
                    <a:cubicBezTo>
                      <a:pt x="1647" y="1561"/>
                      <a:pt x="1662" y="1512"/>
                      <a:pt x="1674" y="1462"/>
                    </a:cubicBezTo>
                    <a:cubicBezTo>
                      <a:pt x="1698" y="1365"/>
                      <a:pt x="1718" y="1267"/>
                      <a:pt x="1732" y="1168"/>
                    </a:cubicBezTo>
                    <a:cubicBezTo>
                      <a:pt x="1759" y="974"/>
                      <a:pt x="1771" y="778"/>
                      <a:pt x="1768" y="582"/>
                    </a:cubicBezTo>
                    <a:cubicBezTo>
                      <a:pt x="1767" y="485"/>
                      <a:pt x="1762" y="387"/>
                      <a:pt x="1753" y="290"/>
                    </a:cubicBezTo>
                    <a:cubicBezTo>
                      <a:pt x="1745" y="193"/>
                      <a:pt x="1730" y="96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44"/>
              <p:cNvSpPr/>
              <p:nvPr/>
            </p:nvSpPr>
            <p:spPr>
              <a:xfrm flipH="1">
                <a:off x="6917768" y="4732471"/>
                <a:ext cx="82159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8" extrusionOk="0">
                    <a:moveTo>
                      <a:pt x="1712" y="0"/>
                    </a:moveTo>
                    <a:cubicBezTo>
                      <a:pt x="1679" y="93"/>
                      <a:pt x="1650" y="185"/>
                      <a:pt x="1622" y="276"/>
                    </a:cubicBezTo>
                    <a:lnTo>
                      <a:pt x="1537" y="549"/>
                    </a:lnTo>
                    <a:cubicBezTo>
                      <a:pt x="1481" y="729"/>
                      <a:pt x="1426" y="908"/>
                      <a:pt x="1365" y="1079"/>
                    </a:cubicBezTo>
                    <a:cubicBezTo>
                      <a:pt x="1306" y="1250"/>
                      <a:pt x="1243" y="1420"/>
                      <a:pt x="1166" y="1564"/>
                    </a:cubicBezTo>
                    <a:cubicBezTo>
                      <a:pt x="1131" y="1630"/>
                      <a:pt x="1090" y="1691"/>
                      <a:pt x="1041" y="1747"/>
                    </a:cubicBezTo>
                    <a:cubicBezTo>
                      <a:pt x="1025" y="1767"/>
                      <a:pt x="1005" y="1785"/>
                      <a:pt x="984" y="1798"/>
                    </a:cubicBezTo>
                    <a:cubicBezTo>
                      <a:pt x="972" y="1808"/>
                      <a:pt x="956" y="1814"/>
                      <a:pt x="943" y="1817"/>
                    </a:cubicBezTo>
                    <a:lnTo>
                      <a:pt x="934" y="1817"/>
                    </a:lnTo>
                    <a:cubicBezTo>
                      <a:pt x="932" y="1817"/>
                      <a:pt x="931" y="1818"/>
                      <a:pt x="929" y="1818"/>
                    </a:cubicBezTo>
                    <a:cubicBezTo>
                      <a:pt x="928" y="1818"/>
                      <a:pt x="926" y="1817"/>
                      <a:pt x="925" y="1817"/>
                    </a:cubicBezTo>
                    <a:cubicBezTo>
                      <a:pt x="922" y="1817"/>
                      <a:pt x="921" y="1818"/>
                      <a:pt x="919" y="1818"/>
                    </a:cubicBezTo>
                    <a:cubicBezTo>
                      <a:pt x="917" y="1818"/>
                      <a:pt x="915" y="1817"/>
                      <a:pt x="913" y="1817"/>
                    </a:cubicBezTo>
                    <a:cubicBezTo>
                      <a:pt x="908" y="1817"/>
                      <a:pt x="903" y="1815"/>
                      <a:pt x="899" y="1815"/>
                    </a:cubicBezTo>
                    <a:cubicBezTo>
                      <a:pt x="878" y="1811"/>
                      <a:pt x="858" y="1803"/>
                      <a:pt x="840" y="1792"/>
                    </a:cubicBezTo>
                    <a:cubicBezTo>
                      <a:pt x="785" y="1758"/>
                      <a:pt x="737" y="1715"/>
                      <a:pt x="699" y="1664"/>
                    </a:cubicBezTo>
                    <a:cubicBezTo>
                      <a:pt x="649" y="1600"/>
                      <a:pt x="604" y="1532"/>
                      <a:pt x="566" y="1461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90"/>
                      <a:pt x="237" y="714"/>
                    </a:cubicBezTo>
                    <a:lnTo>
                      <a:pt x="137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1"/>
                      <a:pt x="5" y="468"/>
                    </a:cubicBezTo>
                    <a:cubicBezTo>
                      <a:pt x="1" y="567"/>
                      <a:pt x="2" y="664"/>
                      <a:pt x="7" y="761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5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1" y="1979"/>
                      <a:pt x="399" y="2026"/>
                      <a:pt x="440" y="2070"/>
                    </a:cubicBezTo>
                    <a:cubicBezTo>
                      <a:pt x="485" y="2117"/>
                      <a:pt x="535" y="2160"/>
                      <a:pt x="591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29" y="2291"/>
                      <a:pt x="869" y="2295"/>
                      <a:pt x="906" y="2297"/>
                    </a:cubicBezTo>
                    <a:cubicBezTo>
                      <a:pt x="916" y="2298"/>
                      <a:pt x="927" y="2298"/>
                      <a:pt x="937" y="2298"/>
                    </a:cubicBezTo>
                    <a:cubicBezTo>
                      <a:pt x="947" y="2298"/>
                      <a:pt x="958" y="2298"/>
                      <a:pt x="969" y="2297"/>
                    </a:cubicBezTo>
                    <a:cubicBezTo>
                      <a:pt x="979" y="2295"/>
                      <a:pt x="988" y="2295"/>
                      <a:pt x="999" y="2294"/>
                    </a:cubicBezTo>
                    <a:lnTo>
                      <a:pt x="1031" y="2289"/>
                    </a:lnTo>
                    <a:cubicBezTo>
                      <a:pt x="1109" y="2274"/>
                      <a:pt x="1184" y="2242"/>
                      <a:pt x="1249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7" y="1661"/>
                      <a:pt x="1632" y="1611"/>
                    </a:cubicBezTo>
                    <a:cubicBezTo>
                      <a:pt x="1649" y="1561"/>
                      <a:pt x="1662" y="1512"/>
                      <a:pt x="1675" y="1462"/>
                    </a:cubicBezTo>
                    <a:cubicBezTo>
                      <a:pt x="1699" y="1365"/>
                      <a:pt x="1718" y="1267"/>
                      <a:pt x="1734" y="1168"/>
                    </a:cubicBezTo>
                    <a:cubicBezTo>
                      <a:pt x="1761" y="973"/>
                      <a:pt x="1773" y="777"/>
                      <a:pt x="1770" y="582"/>
                    </a:cubicBezTo>
                    <a:cubicBezTo>
                      <a:pt x="1768" y="484"/>
                      <a:pt x="1764" y="387"/>
                      <a:pt x="1755" y="290"/>
                    </a:cubicBezTo>
                    <a:cubicBezTo>
                      <a:pt x="1746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44"/>
              <p:cNvSpPr/>
              <p:nvPr/>
            </p:nvSpPr>
            <p:spPr>
              <a:xfrm flipH="1">
                <a:off x="7561155" y="5030736"/>
                <a:ext cx="82205" cy="106626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1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7"/>
                    </a:cubicBezTo>
                    <a:lnTo>
                      <a:pt x="1535" y="549"/>
                    </a:lnTo>
                    <a:cubicBezTo>
                      <a:pt x="1481" y="730"/>
                      <a:pt x="1425" y="908"/>
                      <a:pt x="1366" y="1080"/>
                    </a:cubicBezTo>
                    <a:cubicBezTo>
                      <a:pt x="1305" y="1252"/>
                      <a:pt x="1242" y="1420"/>
                      <a:pt x="1164" y="1566"/>
                    </a:cubicBezTo>
                    <a:cubicBezTo>
                      <a:pt x="1131" y="1631"/>
                      <a:pt x="1090" y="1693"/>
                      <a:pt x="1042" y="1749"/>
                    </a:cubicBezTo>
                    <a:cubicBezTo>
                      <a:pt x="1025" y="1769"/>
                      <a:pt x="1005" y="1785"/>
                      <a:pt x="983" y="1801"/>
                    </a:cubicBezTo>
                    <a:cubicBezTo>
                      <a:pt x="970" y="1808"/>
                      <a:pt x="957" y="1814"/>
                      <a:pt x="943" y="1817"/>
                    </a:cubicBezTo>
                    <a:lnTo>
                      <a:pt x="939" y="1819"/>
                    </a:lnTo>
                    <a:lnTo>
                      <a:pt x="913" y="1819"/>
                    </a:lnTo>
                    <a:cubicBezTo>
                      <a:pt x="908" y="1819"/>
                      <a:pt x="904" y="1817"/>
                      <a:pt x="899" y="1817"/>
                    </a:cubicBezTo>
                    <a:cubicBezTo>
                      <a:pt x="878" y="1813"/>
                      <a:pt x="858" y="1805"/>
                      <a:pt x="839" y="1793"/>
                    </a:cubicBezTo>
                    <a:cubicBezTo>
                      <a:pt x="786" y="1760"/>
                      <a:pt x="737" y="1716"/>
                      <a:pt x="698" y="1664"/>
                    </a:cubicBezTo>
                    <a:cubicBezTo>
                      <a:pt x="648" y="1601"/>
                      <a:pt x="604" y="1532"/>
                      <a:pt x="564" y="1461"/>
                    </a:cubicBezTo>
                    <a:cubicBezTo>
                      <a:pt x="522" y="1387"/>
                      <a:pt x="484" y="1308"/>
                      <a:pt x="446" y="1226"/>
                    </a:cubicBezTo>
                    <a:cubicBezTo>
                      <a:pt x="372" y="1063"/>
                      <a:pt x="304" y="890"/>
                      <a:pt x="237" y="714"/>
                    </a:cubicBezTo>
                    <a:lnTo>
                      <a:pt x="136" y="449"/>
                    </a:lnTo>
                    <a:cubicBezTo>
                      <a:pt x="102" y="360"/>
                      <a:pt x="69" y="269"/>
                      <a:pt x="33" y="178"/>
                    </a:cubicBezTo>
                    <a:cubicBezTo>
                      <a:pt x="16" y="275"/>
                      <a:pt x="7" y="372"/>
                      <a:pt x="4" y="471"/>
                    </a:cubicBezTo>
                    <a:cubicBezTo>
                      <a:pt x="1" y="569"/>
                      <a:pt x="2" y="666"/>
                      <a:pt x="7" y="763"/>
                    </a:cubicBezTo>
                    <a:cubicBezTo>
                      <a:pt x="16" y="961"/>
                      <a:pt x="43" y="1157"/>
                      <a:pt x="90" y="1349"/>
                    </a:cubicBezTo>
                    <a:cubicBezTo>
                      <a:pt x="113" y="1448"/>
                      <a:pt x="145" y="1546"/>
                      <a:pt x="181" y="1642"/>
                    </a:cubicBezTo>
                    <a:cubicBezTo>
                      <a:pt x="221" y="1743"/>
                      <a:pt x="269" y="1840"/>
                      <a:pt x="328" y="1931"/>
                    </a:cubicBezTo>
                    <a:cubicBezTo>
                      <a:pt x="361" y="1981"/>
                      <a:pt x="398" y="2028"/>
                      <a:pt x="439" y="2072"/>
                    </a:cubicBezTo>
                    <a:cubicBezTo>
                      <a:pt x="484" y="2119"/>
                      <a:pt x="536" y="2161"/>
                      <a:pt x="590" y="2198"/>
                    </a:cubicBezTo>
                    <a:cubicBezTo>
                      <a:pt x="652" y="2238"/>
                      <a:pt x="720" y="2267"/>
                      <a:pt x="792" y="2284"/>
                    </a:cubicBezTo>
                    <a:cubicBezTo>
                      <a:pt x="830" y="2293"/>
                      <a:pt x="867" y="2297"/>
                      <a:pt x="905" y="2299"/>
                    </a:cubicBezTo>
                    <a:cubicBezTo>
                      <a:pt x="916" y="2300"/>
                      <a:pt x="926" y="2300"/>
                      <a:pt x="937" y="2300"/>
                    </a:cubicBezTo>
                    <a:cubicBezTo>
                      <a:pt x="947" y="2300"/>
                      <a:pt x="958" y="2300"/>
                      <a:pt x="967" y="2299"/>
                    </a:cubicBezTo>
                    <a:cubicBezTo>
                      <a:pt x="978" y="2297"/>
                      <a:pt x="989" y="2297"/>
                      <a:pt x="999" y="2296"/>
                    </a:cubicBezTo>
                    <a:lnTo>
                      <a:pt x="1030" y="2290"/>
                    </a:lnTo>
                    <a:cubicBezTo>
                      <a:pt x="1108" y="2275"/>
                      <a:pt x="1183" y="2244"/>
                      <a:pt x="1249" y="2199"/>
                    </a:cubicBezTo>
                    <a:cubicBezTo>
                      <a:pt x="1305" y="2160"/>
                      <a:pt x="1357" y="2113"/>
                      <a:pt x="1401" y="2060"/>
                    </a:cubicBezTo>
                    <a:cubicBezTo>
                      <a:pt x="1473" y="1969"/>
                      <a:pt x="1532" y="1869"/>
                      <a:pt x="1576" y="1761"/>
                    </a:cubicBezTo>
                    <a:cubicBezTo>
                      <a:pt x="1598" y="1711"/>
                      <a:pt x="1616" y="1663"/>
                      <a:pt x="1632" y="1613"/>
                    </a:cubicBezTo>
                    <a:cubicBezTo>
                      <a:pt x="1648" y="1563"/>
                      <a:pt x="1663" y="1514"/>
                      <a:pt x="1675" y="1464"/>
                    </a:cubicBezTo>
                    <a:cubicBezTo>
                      <a:pt x="1699" y="1367"/>
                      <a:pt x="1719" y="1269"/>
                      <a:pt x="1732" y="1170"/>
                    </a:cubicBezTo>
                    <a:cubicBezTo>
                      <a:pt x="1760" y="975"/>
                      <a:pt x="1773" y="780"/>
                      <a:pt x="1769" y="583"/>
                    </a:cubicBezTo>
                    <a:cubicBezTo>
                      <a:pt x="1767" y="486"/>
                      <a:pt x="1763" y="389"/>
                      <a:pt x="1754" y="292"/>
                    </a:cubicBezTo>
                    <a:cubicBezTo>
                      <a:pt x="1746" y="193"/>
                      <a:pt x="1731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44"/>
              <p:cNvSpPr/>
              <p:nvPr/>
            </p:nvSpPr>
            <p:spPr>
              <a:xfrm flipH="1">
                <a:off x="5902521" y="3563229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2" y="0"/>
                    </a:moveTo>
                    <a:cubicBezTo>
                      <a:pt x="1680" y="93"/>
                      <a:pt x="1650" y="185"/>
                      <a:pt x="1621" y="276"/>
                    </a:cubicBezTo>
                    <a:lnTo>
                      <a:pt x="1537" y="549"/>
                    </a:lnTo>
                    <a:cubicBezTo>
                      <a:pt x="1482" y="727"/>
                      <a:pt x="1427" y="906"/>
                      <a:pt x="1367" y="1079"/>
                    </a:cubicBezTo>
                    <a:cubicBezTo>
                      <a:pt x="1306" y="1250"/>
                      <a:pt x="1243" y="1420"/>
                      <a:pt x="1165" y="1564"/>
                    </a:cubicBezTo>
                    <a:cubicBezTo>
                      <a:pt x="1132" y="1630"/>
                      <a:pt x="1091" y="1691"/>
                      <a:pt x="1043" y="1747"/>
                    </a:cubicBezTo>
                    <a:cubicBezTo>
                      <a:pt x="1026" y="1767"/>
                      <a:pt x="1006" y="1785"/>
                      <a:pt x="984" y="1798"/>
                    </a:cubicBezTo>
                    <a:cubicBezTo>
                      <a:pt x="972" y="1807"/>
                      <a:pt x="958" y="1813"/>
                      <a:pt x="944" y="1817"/>
                    </a:cubicBezTo>
                    <a:lnTo>
                      <a:pt x="935" y="1817"/>
                    </a:lnTo>
                    <a:cubicBezTo>
                      <a:pt x="934" y="1817"/>
                      <a:pt x="932" y="1818"/>
                      <a:pt x="931" y="1818"/>
                    </a:cubicBezTo>
                    <a:cubicBezTo>
                      <a:pt x="929" y="1818"/>
                      <a:pt x="928" y="1817"/>
                      <a:pt x="926" y="1817"/>
                    </a:cubicBezTo>
                    <a:lnTo>
                      <a:pt x="914" y="1817"/>
                    </a:lnTo>
                    <a:cubicBezTo>
                      <a:pt x="908" y="1817"/>
                      <a:pt x="905" y="1813"/>
                      <a:pt x="900" y="1813"/>
                    </a:cubicBezTo>
                    <a:cubicBezTo>
                      <a:pt x="879" y="1810"/>
                      <a:pt x="859" y="1801"/>
                      <a:pt x="840" y="1791"/>
                    </a:cubicBezTo>
                    <a:cubicBezTo>
                      <a:pt x="787" y="1757"/>
                      <a:pt x="738" y="1713"/>
                      <a:pt x="699" y="1662"/>
                    </a:cubicBezTo>
                    <a:cubicBezTo>
                      <a:pt x="649" y="1598"/>
                      <a:pt x="605" y="1530"/>
                      <a:pt x="566" y="1459"/>
                    </a:cubicBezTo>
                    <a:cubicBezTo>
                      <a:pt x="523" y="1385"/>
                      <a:pt x="485" y="1306"/>
                      <a:pt x="447" y="1224"/>
                    </a:cubicBezTo>
                    <a:cubicBezTo>
                      <a:pt x="373" y="1061"/>
                      <a:pt x="305" y="888"/>
                      <a:pt x="238" y="712"/>
                    </a:cubicBezTo>
                    <a:lnTo>
                      <a:pt x="137" y="446"/>
                    </a:lnTo>
                    <a:cubicBezTo>
                      <a:pt x="103" y="356"/>
                      <a:pt x="70" y="267"/>
                      <a:pt x="34" y="176"/>
                    </a:cubicBezTo>
                    <a:cubicBezTo>
                      <a:pt x="17" y="273"/>
                      <a:pt x="8" y="371"/>
                      <a:pt x="5" y="470"/>
                    </a:cubicBezTo>
                    <a:cubicBezTo>
                      <a:pt x="0" y="567"/>
                      <a:pt x="2" y="664"/>
                      <a:pt x="7" y="762"/>
                    </a:cubicBezTo>
                    <a:cubicBezTo>
                      <a:pt x="17" y="959"/>
                      <a:pt x="44" y="1155"/>
                      <a:pt x="90" y="1347"/>
                    </a:cubicBezTo>
                    <a:cubicBezTo>
                      <a:pt x="114" y="1447"/>
                      <a:pt x="144" y="1544"/>
                      <a:pt x="181" y="1639"/>
                    </a:cubicBezTo>
                    <a:cubicBezTo>
                      <a:pt x="220" y="1741"/>
                      <a:pt x="270" y="1839"/>
                      <a:pt x="329" y="1930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8"/>
                      <a:pt x="535" y="2160"/>
                      <a:pt x="591" y="2197"/>
                    </a:cubicBezTo>
                    <a:cubicBezTo>
                      <a:pt x="653" y="2236"/>
                      <a:pt x="722" y="2265"/>
                      <a:pt x="793" y="2283"/>
                    </a:cubicBezTo>
                    <a:cubicBezTo>
                      <a:pt x="831" y="2291"/>
                      <a:pt x="868" y="2297"/>
                      <a:pt x="908" y="2298"/>
                    </a:cubicBezTo>
                    <a:cubicBezTo>
                      <a:pt x="928" y="2298"/>
                      <a:pt x="949" y="2298"/>
                      <a:pt x="968" y="2297"/>
                    </a:cubicBezTo>
                    <a:cubicBezTo>
                      <a:pt x="979" y="2297"/>
                      <a:pt x="990" y="2295"/>
                      <a:pt x="1000" y="2294"/>
                    </a:cubicBezTo>
                    <a:lnTo>
                      <a:pt x="1031" y="2289"/>
                    </a:lnTo>
                    <a:cubicBezTo>
                      <a:pt x="1109" y="2274"/>
                      <a:pt x="1185" y="2242"/>
                      <a:pt x="1250" y="2197"/>
                    </a:cubicBezTo>
                    <a:cubicBezTo>
                      <a:pt x="1306" y="2157"/>
                      <a:pt x="1358" y="2110"/>
                      <a:pt x="1402" y="2057"/>
                    </a:cubicBezTo>
                    <a:cubicBezTo>
                      <a:pt x="1474" y="1968"/>
                      <a:pt x="1534" y="1866"/>
                      <a:pt x="1577" y="1760"/>
                    </a:cubicBezTo>
                    <a:cubicBezTo>
                      <a:pt x="1599" y="1710"/>
                      <a:pt x="1617" y="1660"/>
                      <a:pt x="1634" y="1610"/>
                    </a:cubicBezTo>
                    <a:cubicBezTo>
                      <a:pt x="1649" y="1562"/>
                      <a:pt x="1664" y="1512"/>
                      <a:pt x="1676" y="1464"/>
                    </a:cubicBezTo>
                    <a:cubicBezTo>
                      <a:pt x="1700" y="1365"/>
                      <a:pt x="1720" y="1268"/>
                      <a:pt x="1733" y="1168"/>
                    </a:cubicBezTo>
                    <a:cubicBezTo>
                      <a:pt x="1762" y="974"/>
                      <a:pt x="1774" y="777"/>
                      <a:pt x="1770" y="582"/>
                    </a:cubicBezTo>
                    <a:cubicBezTo>
                      <a:pt x="1768" y="483"/>
                      <a:pt x="1764" y="386"/>
                      <a:pt x="1755" y="290"/>
                    </a:cubicBezTo>
                    <a:cubicBezTo>
                      <a:pt x="1747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44"/>
              <p:cNvSpPr/>
              <p:nvPr/>
            </p:nvSpPr>
            <p:spPr>
              <a:xfrm flipH="1">
                <a:off x="7734063" y="3597245"/>
                <a:ext cx="82205" cy="10658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0" extrusionOk="0">
                    <a:moveTo>
                      <a:pt x="1713" y="1"/>
                    </a:moveTo>
                    <a:cubicBezTo>
                      <a:pt x="1681" y="95"/>
                      <a:pt x="1652" y="186"/>
                      <a:pt x="1623" y="278"/>
                    </a:cubicBezTo>
                    <a:lnTo>
                      <a:pt x="1538" y="551"/>
                    </a:lnTo>
                    <a:cubicBezTo>
                      <a:pt x="1482" y="730"/>
                      <a:pt x="1428" y="908"/>
                      <a:pt x="1367" y="1081"/>
                    </a:cubicBezTo>
                    <a:cubicBezTo>
                      <a:pt x="1307" y="1252"/>
                      <a:pt x="1243" y="1420"/>
                      <a:pt x="1166" y="1566"/>
                    </a:cubicBezTo>
                    <a:cubicBezTo>
                      <a:pt x="1132" y="1631"/>
                      <a:pt x="1092" y="1693"/>
                      <a:pt x="1043" y="1749"/>
                    </a:cubicBezTo>
                    <a:cubicBezTo>
                      <a:pt x="1026" y="1769"/>
                      <a:pt x="1007" y="1785"/>
                      <a:pt x="984" y="1801"/>
                    </a:cubicBezTo>
                    <a:cubicBezTo>
                      <a:pt x="972" y="1810"/>
                      <a:pt x="958" y="1816"/>
                      <a:pt x="945" y="1817"/>
                    </a:cubicBezTo>
                    <a:cubicBezTo>
                      <a:pt x="943" y="1817"/>
                      <a:pt x="942" y="1819"/>
                      <a:pt x="940" y="1819"/>
                    </a:cubicBezTo>
                    <a:lnTo>
                      <a:pt x="914" y="1819"/>
                    </a:lnTo>
                    <a:cubicBezTo>
                      <a:pt x="910" y="1819"/>
                      <a:pt x="905" y="1817"/>
                      <a:pt x="901" y="1817"/>
                    </a:cubicBezTo>
                    <a:cubicBezTo>
                      <a:pt x="879" y="1813"/>
                      <a:pt x="860" y="1805"/>
                      <a:pt x="842" y="1794"/>
                    </a:cubicBezTo>
                    <a:cubicBezTo>
                      <a:pt x="787" y="1760"/>
                      <a:pt x="739" y="1716"/>
                      <a:pt x="701" y="1666"/>
                    </a:cubicBezTo>
                    <a:cubicBezTo>
                      <a:pt x="649" y="1601"/>
                      <a:pt x="605" y="1534"/>
                      <a:pt x="566" y="1463"/>
                    </a:cubicBezTo>
                    <a:cubicBezTo>
                      <a:pt x="523" y="1389"/>
                      <a:pt x="486" y="1308"/>
                      <a:pt x="448" y="1226"/>
                    </a:cubicBezTo>
                    <a:cubicBezTo>
                      <a:pt x="373" y="1063"/>
                      <a:pt x="305" y="892"/>
                      <a:pt x="239" y="716"/>
                    </a:cubicBezTo>
                    <a:lnTo>
                      <a:pt x="137" y="449"/>
                    </a:lnTo>
                    <a:cubicBezTo>
                      <a:pt x="104" y="360"/>
                      <a:pt x="71" y="269"/>
                      <a:pt x="34" y="178"/>
                    </a:cubicBezTo>
                    <a:cubicBezTo>
                      <a:pt x="17" y="275"/>
                      <a:pt x="8" y="372"/>
                      <a:pt x="5" y="470"/>
                    </a:cubicBezTo>
                    <a:cubicBezTo>
                      <a:pt x="1" y="567"/>
                      <a:pt x="2" y="666"/>
                      <a:pt x="7" y="763"/>
                    </a:cubicBezTo>
                    <a:cubicBezTo>
                      <a:pt x="16" y="960"/>
                      <a:pt x="45" y="1157"/>
                      <a:pt x="90" y="1349"/>
                    </a:cubicBezTo>
                    <a:cubicBezTo>
                      <a:pt x="114" y="1448"/>
                      <a:pt x="145" y="1546"/>
                      <a:pt x="181" y="1641"/>
                    </a:cubicBezTo>
                    <a:cubicBezTo>
                      <a:pt x="220" y="1743"/>
                      <a:pt x="270" y="1840"/>
                      <a:pt x="330" y="1931"/>
                    </a:cubicBezTo>
                    <a:cubicBezTo>
                      <a:pt x="363" y="1981"/>
                      <a:pt x="399" y="2028"/>
                      <a:pt x="440" y="2070"/>
                    </a:cubicBezTo>
                    <a:cubicBezTo>
                      <a:pt x="486" y="2119"/>
                      <a:pt x="536" y="2161"/>
                      <a:pt x="592" y="2197"/>
                    </a:cubicBezTo>
                    <a:cubicBezTo>
                      <a:pt x="654" y="2237"/>
                      <a:pt x="722" y="2266"/>
                      <a:pt x="793" y="2284"/>
                    </a:cubicBezTo>
                    <a:cubicBezTo>
                      <a:pt x="831" y="2291"/>
                      <a:pt x="869" y="2297"/>
                      <a:pt x="907" y="2299"/>
                    </a:cubicBezTo>
                    <a:cubicBezTo>
                      <a:pt x="913" y="2299"/>
                      <a:pt x="919" y="2300"/>
                      <a:pt x="925" y="2300"/>
                    </a:cubicBezTo>
                    <a:cubicBezTo>
                      <a:pt x="940" y="2300"/>
                      <a:pt x="954" y="2298"/>
                      <a:pt x="969" y="2297"/>
                    </a:cubicBezTo>
                    <a:cubicBezTo>
                      <a:pt x="979" y="2297"/>
                      <a:pt x="989" y="2296"/>
                      <a:pt x="999" y="2296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1" y="2197"/>
                    </a:cubicBezTo>
                    <a:cubicBezTo>
                      <a:pt x="1307" y="2158"/>
                      <a:pt x="1358" y="2111"/>
                      <a:pt x="1402" y="2058"/>
                    </a:cubicBezTo>
                    <a:cubicBezTo>
                      <a:pt x="1473" y="1969"/>
                      <a:pt x="1532" y="1867"/>
                      <a:pt x="1576" y="1761"/>
                    </a:cubicBezTo>
                    <a:cubicBezTo>
                      <a:pt x="1597" y="1711"/>
                      <a:pt x="1616" y="1661"/>
                      <a:pt x="1632" y="1613"/>
                    </a:cubicBezTo>
                    <a:cubicBezTo>
                      <a:pt x="1649" y="1563"/>
                      <a:pt x="1663" y="1513"/>
                      <a:pt x="1675" y="1464"/>
                    </a:cubicBezTo>
                    <a:cubicBezTo>
                      <a:pt x="1700" y="1367"/>
                      <a:pt x="1719" y="1269"/>
                      <a:pt x="1734" y="1169"/>
                    </a:cubicBezTo>
                    <a:cubicBezTo>
                      <a:pt x="1761" y="975"/>
                      <a:pt x="1773" y="780"/>
                      <a:pt x="1772" y="583"/>
                    </a:cubicBezTo>
                    <a:cubicBezTo>
                      <a:pt x="1769" y="486"/>
                      <a:pt x="1764" y="389"/>
                      <a:pt x="1755" y="292"/>
                    </a:cubicBezTo>
                    <a:cubicBezTo>
                      <a:pt x="1747" y="195"/>
                      <a:pt x="1734" y="98"/>
                      <a:pt x="1713" y="1"/>
                    </a:cubicBezTo>
                    <a:close/>
                  </a:path>
                </a:pathLst>
              </a:custGeom>
              <a:solidFill>
                <a:srgbClr val="14D9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44"/>
              <p:cNvSpPr/>
              <p:nvPr/>
            </p:nvSpPr>
            <p:spPr>
              <a:xfrm flipH="1">
                <a:off x="6032310" y="2950895"/>
                <a:ext cx="1329745" cy="1659308"/>
              </a:xfrm>
              <a:custGeom>
                <a:avLst/>
                <a:gdLst/>
                <a:ahLst/>
                <a:cxnLst/>
                <a:rect l="l" t="t" r="r" b="b"/>
                <a:pathLst>
                  <a:path w="28696" h="35808" extrusionOk="0">
                    <a:moveTo>
                      <a:pt x="14945" y="1"/>
                    </a:moveTo>
                    <a:cubicBezTo>
                      <a:pt x="14594" y="1"/>
                      <a:pt x="14233" y="7"/>
                      <a:pt x="13863" y="20"/>
                    </a:cubicBezTo>
                    <a:cubicBezTo>
                      <a:pt x="10750" y="131"/>
                      <a:pt x="8324" y="826"/>
                      <a:pt x="6438" y="1896"/>
                    </a:cubicBezTo>
                    <a:cubicBezTo>
                      <a:pt x="798" y="5081"/>
                      <a:pt x="1" y="11580"/>
                      <a:pt x="169" y="15667"/>
                    </a:cubicBezTo>
                    <a:cubicBezTo>
                      <a:pt x="399" y="21127"/>
                      <a:pt x="980" y="35614"/>
                      <a:pt x="13226" y="35804"/>
                    </a:cubicBezTo>
                    <a:cubicBezTo>
                      <a:pt x="13375" y="35807"/>
                      <a:pt x="13524" y="35808"/>
                      <a:pt x="13671" y="35808"/>
                    </a:cubicBezTo>
                    <a:cubicBezTo>
                      <a:pt x="16869" y="35808"/>
                      <a:pt x="19446" y="35259"/>
                      <a:pt x="21491" y="34232"/>
                    </a:cubicBezTo>
                    <a:cubicBezTo>
                      <a:pt x="27040" y="31436"/>
                      <a:pt x="28695" y="25123"/>
                      <a:pt x="28355" y="16703"/>
                    </a:cubicBezTo>
                    <a:cubicBezTo>
                      <a:pt x="27901" y="5429"/>
                      <a:pt x="25081" y="1"/>
                      <a:pt x="149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83" name="Google Shape;683;p44"/>
              <p:cNvGrpSpPr/>
              <p:nvPr/>
            </p:nvGrpSpPr>
            <p:grpSpPr>
              <a:xfrm rot="-410962">
                <a:off x="5039481" y="2506886"/>
                <a:ext cx="995852" cy="1441837"/>
                <a:chOff x="4260600" y="604450"/>
                <a:chExt cx="515025" cy="745675"/>
              </a:xfrm>
            </p:grpSpPr>
            <p:sp>
              <p:nvSpPr>
                <p:cNvPr id="684" name="Google Shape;684;p44"/>
                <p:cNvSpPr/>
                <p:nvPr/>
              </p:nvSpPr>
              <p:spPr>
                <a:xfrm>
                  <a:off x="4489025" y="604450"/>
                  <a:ext cx="97725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4754" extrusionOk="0">
                      <a:moveTo>
                        <a:pt x="1979" y="0"/>
                      </a:moveTo>
                      <a:cubicBezTo>
                        <a:pt x="1749" y="0"/>
                        <a:pt x="1525" y="166"/>
                        <a:pt x="1502" y="436"/>
                      </a:cubicBezTo>
                      <a:cubicBezTo>
                        <a:pt x="1238" y="3157"/>
                        <a:pt x="1" y="4753"/>
                        <a:pt x="1" y="4753"/>
                      </a:cubicBezTo>
                      <a:lnTo>
                        <a:pt x="3909" y="4753"/>
                      </a:lnTo>
                      <a:cubicBezTo>
                        <a:pt x="3909" y="2470"/>
                        <a:pt x="3026" y="985"/>
                        <a:pt x="2342" y="171"/>
                      </a:cubicBezTo>
                      <a:cubicBezTo>
                        <a:pt x="2243" y="54"/>
                        <a:pt x="2110" y="0"/>
                        <a:pt x="19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44"/>
                <p:cNvSpPr/>
                <p:nvPr/>
              </p:nvSpPr>
              <p:spPr>
                <a:xfrm>
                  <a:off x="4489025" y="649475"/>
                  <a:ext cx="97725" cy="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2953" extrusionOk="0">
                      <a:moveTo>
                        <a:pt x="3330" y="1"/>
                      </a:moveTo>
                      <a:cubicBezTo>
                        <a:pt x="3018" y="1480"/>
                        <a:pt x="1740" y="2558"/>
                        <a:pt x="226" y="2614"/>
                      </a:cubicBezTo>
                      <a:cubicBezTo>
                        <a:pt x="91" y="2833"/>
                        <a:pt x="1" y="2952"/>
                        <a:pt x="1" y="2952"/>
                      </a:cubicBezTo>
                      <a:lnTo>
                        <a:pt x="3909" y="2952"/>
                      </a:lnTo>
                      <a:cubicBezTo>
                        <a:pt x="3909" y="1752"/>
                        <a:pt x="3663" y="777"/>
                        <a:pt x="333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44"/>
                <p:cNvSpPr/>
                <p:nvPr/>
              </p:nvSpPr>
              <p:spPr>
                <a:xfrm>
                  <a:off x="4302025" y="604450"/>
                  <a:ext cx="9780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4754" extrusionOk="0">
                      <a:moveTo>
                        <a:pt x="1930" y="0"/>
                      </a:moveTo>
                      <a:cubicBezTo>
                        <a:pt x="1800" y="0"/>
                        <a:pt x="1667" y="54"/>
                        <a:pt x="1567" y="171"/>
                      </a:cubicBezTo>
                      <a:cubicBezTo>
                        <a:pt x="883" y="985"/>
                        <a:pt x="1" y="2470"/>
                        <a:pt x="1" y="4753"/>
                      </a:cubicBezTo>
                      <a:lnTo>
                        <a:pt x="3911" y="4753"/>
                      </a:lnTo>
                      <a:cubicBezTo>
                        <a:pt x="3911" y="4753"/>
                        <a:pt x="2672" y="3157"/>
                        <a:pt x="2408" y="436"/>
                      </a:cubicBezTo>
                      <a:cubicBezTo>
                        <a:pt x="2384" y="166"/>
                        <a:pt x="2160" y="0"/>
                        <a:pt x="19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44"/>
                <p:cNvSpPr/>
                <p:nvPr/>
              </p:nvSpPr>
              <p:spPr>
                <a:xfrm>
                  <a:off x="4302025" y="645375"/>
                  <a:ext cx="97800" cy="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3117" extrusionOk="0">
                      <a:moveTo>
                        <a:pt x="653" y="1"/>
                      </a:moveTo>
                      <a:cubicBezTo>
                        <a:pt x="286" y="804"/>
                        <a:pt x="1" y="1829"/>
                        <a:pt x="1" y="3116"/>
                      </a:cubicBezTo>
                      <a:lnTo>
                        <a:pt x="3911" y="3116"/>
                      </a:lnTo>
                      <a:cubicBezTo>
                        <a:pt x="3911" y="3116"/>
                        <a:pt x="3819" y="2997"/>
                        <a:pt x="3681" y="2773"/>
                      </a:cubicBezTo>
                      <a:cubicBezTo>
                        <a:pt x="2149" y="2667"/>
                        <a:pt x="894" y="1517"/>
                        <a:pt x="65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44"/>
                <p:cNvSpPr/>
                <p:nvPr/>
              </p:nvSpPr>
              <p:spPr>
                <a:xfrm>
                  <a:off x="4260675" y="690550"/>
                  <a:ext cx="514950" cy="65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8" h="26383" extrusionOk="0">
                      <a:moveTo>
                        <a:pt x="7225" y="1"/>
                      </a:moveTo>
                      <a:cubicBezTo>
                        <a:pt x="7201" y="1"/>
                        <a:pt x="7177" y="1"/>
                        <a:pt x="7153" y="1"/>
                      </a:cubicBezTo>
                      <a:lnTo>
                        <a:pt x="2561" y="1"/>
                      </a:lnTo>
                      <a:cubicBezTo>
                        <a:pt x="2554" y="1"/>
                        <a:pt x="2548" y="1"/>
                        <a:pt x="2541" y="1"/>
                      </a:cubicBezTo>
                      <a:cubicBezTo>
                        <a:pt x="2204" y="1"/>
                        <a:pt x="1870" y="67"/>
                        <a:pt x="1557" y="197"/>
                      </a:cubicBezTo>
                      <a:cubicBezTo>
                        <a:pt x="1256" y="323"/>
                        <a:pt x="981" y="503"/>
                        <a:pt x="746" y="733"/>
                      </a:cubicBezTo>
                      <a:cubicBezTo>
                        <a:pt x="513" y="958"/>
                        <a:pt x="328" y="1227"/>
                        <a:pt x="199" y="1526"/>
                      </a:cubicBezTo>
                      <a:cubicBezTo>
                        <a:pt x="67" y="1838"/>
                        <a:pt x="0" y="2173"/>
                        <a:pt x="6" y="2514"/>
                      </a:cubicBezTo>
                      <a:lnTo>
                        <a:pt x="6" y="23869"/>
                      </a:lnTo>
                      <a:cubicBezTo>
                        <a:pt x="0" y="24207"/>
                        <a:pt x="67" y="24546"/>
                        <a:pt x="199" y="24857"/>
                      </a:cubicBezTo>
                      <a:cubicBezTo>
                        <a:pt x="207" y="24876"/>
                        <a:pt x="214" y="24894"/>
                        <a:pt x="222" y="24910"/>
                      </a:cubicBezTo>
                      <a:cubicBezTo>
                        <a:pt x="352" y="25188"/>
                        <a:pt x="526" y="25439"/>
                        <a:pt x="746" y="25650"/>
                      </a:cubicBezTo>
                      <a:cubicBezTo>
                        <a:pt x="981" y="25880"/>
                        <a:pt x="1256" y="26060"/>
                        <a:pt x="1557" y="26186"/>
                      </a:cubicBezTo>
                      <a:cubicBezTo>
                        <a:pt x="1870" y="26316"/>
                        <a:pt x="2204" y="26382"/>
                        <a:pt x="2541" y="26382"/>
                      </a:cubicBezTo>
                      <a:cubicBezTo>
                        <a:pt x="2548" y="26382"/>
                        <a:pt x="2554" y="26382"/>
                        <a:pt x="2561" y="26382"/>
                      </a:cubicBezTo>
                      <a:lnTo>
                        <a:pt x="7246" y="26382"/>
                      </a:lnTo>
                      <a:cubicBezTo>
                        <a:pt x="8419" y="26374"/>
                        <a:pt x="9587" y="26221"/>
                        <a:pt x="10720" y="25920"/>
                      </a:cubicBezTo>
                      <a:cubicBezTo>
                        <a:pt x="11841" y="25618"/>
                        <a:pt x="12916" y="25180"/>
                        <a:pt x="13925" y="24609"/>
                      </a:cubicBezTo>
                      <a:cubicBezTo>
                        <a:pt x="14916" y="24051"/>
                        <a:pt x="15831" y="23370"/>
                        <a:pt x="16647" y="22580"/>
                      </a:cubicBezTo>
                      <a:cubicBezTo>
                        <a:pt x="17054" y="22181"/>
                        <a:pt x="17437" y="21761"/>
                        <a:pt x="17791" y="21317"/>
                      </a:cubicBezTo>
                      <a:lnTo>
                        <a:pt x="17796" y="21311"/>
                      </a:lnTo>
                      <a:cubicBezTo>
                        <a:pt x="18140" y="20870"/>
                        <a:pt x="18457" y="20410"/>
                        <a:pt x="18748" y="19929"/>
                      </a:cubicBezTo>
                      <a:cubicBezTo>
                        <a:pt x="19192" y="19184"/>
                        <a:pt x="19561" y="18400"/>
                        <a:pt x="19852" y="17583"/>
                      </a:cubicBezTo>
                      <a:cubicBezTo>
                        <a:pt x="19945" y="17319"/>
                        <a:pt x="20032" y="17052"/>
                        <a:pt x="20108" y="16780"/>
                      </a:cubicBezTo>
                      <a:cubicBezTo>
                        <a:pt x="20359" y="15897"/>
                        <a:pt x="20513" y="14991"/>
                        <a:pt x="20568" y="14077"/>
                      </a:cubicBezTo>
                      <a:cubicBezTo>
                        <a:pt x="20581" y="13799"/>
                        <a:pt x="20592" y="13517"/>
                        <a:pt x="20592" y="13234"/>
                      </a:cubicBezTo>
                      <a:cubicBezTo>
                        <a:pt x="20597" y="12032"/>
                        <a:pt x="20433" y="10835"/>
                        <a:pt x="20111" y="9680"/>
                      </a:cubicBezTo>
                      <a:cubicBezTo>
                        <a:pt x="20077" y="9566"/>
                        <a:pt x="20048" y="9461"/>
                        <a:pt x="20013" y="9350"/>
                      </a:cubicBezTo>
                      <a:cubicBezTo>
                        <a:pt x="19704" y="8356"/>
                        <a:pt x="19279" y="7405"/>
                        <a:pt x="18748" y="6514"/>
                      </a:cubicBezTo>
                      <a:cubicBezTo>
                        <a:pt x="18668" y="6388"/>
                        <a:pt x="18592" y="6261"/>
                        <a:pt x="18512" y="6139"/>
                      </a:cubicBezTo>
                      <a:cubicBezTo>
                        <a:pt x="17976" y="5310"/>
                        <a:pt x="17350" y="4541"/>
                        <a:pt x="16647" y="3846"/>
                      </a:cubicBezTo>
                      <a:cubicBezTo>
                        <a:pt x="15828" y="3050"/>
                        <a:pt x="14914" y="2358"/>
                        <a:pt x="13925" y="1785"/>
                      </a:cubicBezTo>
                      <a:cubicBezTo>
                        <a:pt x="12919" y="1209"/>
                        <a:pt x="11841" y="765"/>
                        <a:pt x="10723" y="464"/>
                      </a:cubicBezTo>
                      <a:cubicBezTo>
                        <a:pt x="10488" y="400"/>
                        <a:pt x="10250" y="342"/>
                        <a:pt x="10007" y="294"/>
                      </a:cubicBezTo>
                      <a:cubicBezTo>
                        <a:pt x="9092" y="101"/>
                        <a:pt x="8160" y="1"/>
                        <a:pt x="72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44"/>
                <p:cNvSpPr/>
                <p:nvPr/>
              </p:nvSpPr>
              <p:spPr>
                <a:xfrm>
                  <a:off x="4260600" y="1042450"/>
                  <a:ext cx="514300" cy="2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2" h="10837" extrusionOk="0">
                      <a:moveTo>
                        <a:pt x="20571" y="1"/>
                      </a:moveTo>
                      <a:cubicBezTo>
                        <a:pt x="20274" y="81"/>
                        <a:pt x="20040" y="98"/>
                        <a:pt x="19784" y="98"/>
                      </a:cubicBezTo>
                      <a:cubicBezTo>
                        <a:pt x="19687" y="98"/>
                        <a:pt x="19587" y="95"/>
                        <a:pt x="19480" y="93"/>
                      </a:cubicBezTo>
                      <a:cubicBezTo>
                        <a:pt x="19350" y="90"/>
                        <a:pt x="19213" y="86"/>
                        <a:pt x="19069" y="86"/>
                      </a:cubicBezTo>
                      <a:cubicBezTo>
                        <a:pt x="18433" y="86"/>
                        <a:pt x="17643" y="155"/>
                        <a:pt x="16521" y="601"/>
                      </a:cubicBezTo>
                      <a:cubicBezTo>
                        <a:pt x="15141" y="1145"/>
                        <a:pt x="14523" y="1771"/>
                        <a:pt x="14021" y="2265"/>
                      </a:cubicBezTo>
                      <a:cubicBezTo>
                        <a:pt x="13646" y="2640"/>
                        <a:pt x="13403" y="2886"/>
                        <a:pt x="12676" y="3177"/>
                      </a:cubicBezTo>
                      <a:cubicBezTo>
                        <a:pt x="12099" y="3406"/>
                        <a:pt x="11758" y="3446"/>
                        <a:pt x="11375" y="3446"/>
                      </a:cubicBezTo>
                      <a:cubicBezTo>
                        <a:pt x="11277" y="3446"/>
                        <a:pt x="11177" y="3444"/>
                        <a:pt x="11069" y="3441"/>
                      </a:cubicBezTo>
                      <a:cubicBezTo>
                        <a:pt x="10932" y="3437"/>
                        <a:pt x="10788" y="3433"/>
                        <a:pt x="10634" y="3433"/>
                      </a:cubicBezTo>
                      <a:cubicBezTo>
                        <a:pt x="10003" y="3433"/>
                        <a:pt x="9214" y="3504"/>
                        <a:pt x="8110" y="3946"/>
                      </a:cubicBezTo>
                      <a:cubicBezTo>
                        <a:pt x="6736" y="4498"/>
                        <a:pt x="6112" y="5116"/>
                        <a:pt x="5616" y="5618"/>
                      </a:cubicBezTo>
                      <a:cubicBezTo>
                        <a:pt x="5241" y="5991"/>
                        <a:pt x="4995" y="6237"/>
                        <a:pt x="4268" y="6527"/>
                      </a:cubicBezTo>
                      <a:cubicBezTo>
                        <a:pt x="3693" y="6755"/>
                        <a:pt x="3353" y="6798"/>
                        <a:pt x="2976" y="6798"/>
                      </a:cubicBezTo>
                      <a:cubicBezTo>
                        <a:pt x="2876" y="6798"/>
                        <a:pt x="2774" y="6795"/>
                        <a:pt x="2664" y="6791"/>
                      </a:cubicBezTo>
                      <a:cubicBezTo>
                        <a:pt x="2529" y="6788"/>
                        <a:pt x="2388" y="6784"/>
                        <a:pt x="2238" y="6784"/>
                      </a:cubicBezTo>
                      <a:cubicBezTo>
                        <a:pt x="1664" y="6784"/>
                        <a:pt x="964" y="6842"/>
                        <a:pt x="6" y="7185"/>
                      </a:cubicBezTo>
                      <a:lnTo>
                        <a:pt x="6" y="9796"/>
                      </a:lnTo>
                      <a:cubicBezTo>
                        <a:pt x="1" y="10134"/>
                        <a:pt x="70" y="10472"/>
                        <a:pt x="202" y="10784"/>
                      </a:cubicBezTo>
                      <a:cubicBezTo>
                        <a:pt x="207" y="10802"/>
                        <a:pt x="217" y="10821"/>
                        <a:pt x="225" y="10837"/>
                      </a:cubicBezTo>
                      <a:cubicBezTo>
                        <a:pt x="416" y="10710"/>
                        <a:pt x="643" y="10594"/>
                        <a:pt x="965" y="10462"/>
                      </a:cubicBezTo>
                      <a:cubicBezTo>
                        <a:pt x="1545" y="10232"/>
                        <a:pt x="1882" y="10192"/>
                        <a:pt x="2263" y="10192"/>
                      </a:cubicBezTo>
                      <a:cubicBezTo>
                        <a:pt x="2360" y="10192"/>
                        <a:pt x="2459" y="10195"/>
                        <a:pt x="2566" y="10197"/>
                      </a:cubicBezTo>
                      <a:cubicBezTo>
                        <a:pt x="2705" y="10202"/>
                        <a:pt x="2851" y="10206"/>
                        <a:pt x="3005" y="10206"/>
                      </a:cubicBezTo>
                      <a:cubicBezTo>
                        <a:pt x="3637" y="10206"/>
                        <a:pt x="4420" y="10134"/>
                        <a:pt x="5529" y="9693"/>
                      </a:cubicBezTo>
                      <a:cubicBezTo>
                        <a:pt x="6908" y="9140"/>
                        <a:pt x="7526" y="8522"/>
                        <a:pt x="8026" y="8025"/>
                      </a:cubicBezTo>
                      <a:cubicBezTo>
                        <a:pt x="8401" y="7653"/>
                        <a:pt x="8649" y="7404"/>
                        <a:pt x="9370" y="7111"/>
                      </a:cubicBezTo>
                      <a:cubicBezTo>
                        <a:pt x="9945" y="6883"/>
                        <a:pt x="10284" y="6841"/>
                        <a:pt x="10663" y="6841"/>
                      </a:cubicBezTo>
                      <a:cubicBezTo>
                        <a:pt x="10763" y="6841"/>
                        <a:pt x="10866" y="6844"/>
                        <a:pt x="10977" y="6847"/>
                      </a:cubicBezTo>
                      <a:cubicBezTo>
                        <a:pt x="11107" y="6850"/>
                        <a:pt x="11243" y="6854"/>
                        <a:pt x="11387" y="6854"/>
                      </a:cubicBezTo>
                      <a:cubicBezTo>
                        <a:pt x="12022" y="6854"/>
                        <a:pt x="12814" y="6786"/>
                        <a:pt x="13939" y="6340"/>
                      </a:cubicBezTo>
                      <a:cubicBezTo>
                        <a:pt x="15316" y="5795"/>
                        <a:pt x="15937" y="5169"/>
                        <a:pt x="16431" y="4675"/>
                      </a:cubicBezTo>
                      <a:cubicBezTo>
                        <a:pt x="16806" y="4300"/>
                        <a:pt x="17054" y="4057"/>
                        <a:pt x="17781" y="3763"/>
                      </a:cubicBezTo>
                      <a:cubicBezTo>
                        <a:pt x="18354" y="3533"/>
                        <a:pt x="18694" y="3490"/>
                        <a:pt x="19075" y="3490"/>
                      </a:cubicBezTo>
                      <a:cubicBezTo>
                        <a:pt x="19174" y="3490"/>
                        <a:pt x="19277" y="3493"/>
                        <a:pt x="19387" y="3496"/>
                      </a:cubicBezTo>
                      <a:cubicBezTo>
                        <a:pt x="19533" y="3502"/>
                        <a:pt x="19689" y="3507"/>
                        <a:pt x="19855" y="3507"/>
                      </a:cubicBezTo>
                      <a:cubicBezTo>
                        <a:pt x="19948" y="3243"/>
                        <a:pt x="20035" y="2976"/>
                        <a:pt x="20114" y="2704"/>
                      </a:cubicBezTo>
                      <a:cubicBezTo>
                        <a:pt x="20362" y="1821"/>
                        <a:pt x="20516" y="915"/>
                        <a:pt x="205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44"/>
                <p:cNvSpPr/>
                <p:nvPr/>
              </p:nvSpPr>
              <p:spPr>
                <a:xfrm>
                  <a:off x="4260750" y="843725"/>
                  <a:ext cx="500275" cy="25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1" h="10231" extrusionOk="0">
                      <a:moveTo>
                        <a:pt x="17616" y="1"/>
                      </a:moveTo>
                      <a:cubicBezTo>
                        <a:pt x="16988" y="1"/>
                        <a:pt x="16208" y="72"/>
                        <a:pt x="15111" y="512"/>
                      </a:cubicBezTo>
                      <a:cubicBezTo>
                        <a:pt x="13732" y="1061"/>
                        <a:pt x="13114" y="1685"/>
                        <a:pt x="12612" y="2182"/>
                      </a:cubicBezTo>
                      <a:cubicBezTo>
                        <a:pt x="12237" y="2557"/>
                        <a:pt x="11988" y="2805"/>
                        <a:pt x="11270" y="3091"/>
                      </a:cubicBezTo>
                      <a:cubicBezTo>
                        <a:pt x="10699" y="3319"/>
                        <a:pt x="10358" y="3361"/>
                        <a:pt x="9983" y="3361"/>
                      </a:cubicBezTo>
                      <a:cubicBezTo>
                        <a:pt x="9880" y="3361"/>
                        <a:pt x="9776" y="3358"/>
                        <a:pt x="9663" y="3355"/>
                      </a:cubicBezTo>
                      <a:cubicBezTo>
                        <a:pt x="9530" y="3351"/>
                        <a:pt x="9391" y="3348"/>
                        <a:pt x="9243" y="3348"/>
                      </a:cubicBezTo>
                      <a:cubicBezTo>
                        <a:pt x="8608" y="3348"/>
                        <a:pt x="7821" y="3416"/>
                        <a:pt x="6701" y="3862"/>
                      </a:cubicBezTo>
                      <a:cubicBezTo>
                        <a:pt x="5327" y="4412"/>
                        <a:pt x="4703" y="5030"/>
                        <a:pt x="4207" y="5532"/>
                      </a:cubicBezTo>
                      <a:cubicBezTo>
                        <a:pt x="3831" y="5907"/>
                        <a:pt x="3586" y="6156"/>
                        <a:pt x="2859" y="6444"/>
                      </a:cubicBezTo>
                      <a:cubicBezTo>
                        <a:pt x="2280" y="6673"/>
                        <a:pt x="1940" y="6713"/>
                        <a:pt x="1557" y="6713"/>
                      </a:cubicBezTo>
                      <a:cubicBezTo>
                        <a:pt x="1460" y="6713"/>
                        <a:pt x="1360" y="6711"/>
                        <a:pt x="1253" y="6708"/>
                      </a:cubicBezTo>
                      <a:cubicBezTo>
                        <a:pt x="1118" y="6704"/>
                        <a:pt x="976" y="6700"/>
                        <a:pt x="826" y="6700"/>
                      </a:cubicBezTo>
                      <a:cubicBezTo>
                        <a:pt x="578" y="6700"/>
                        <a:pt x="306" y="6711"/>
                        <a:pt x="0" y="6750"/>
                      </a:cubicBezTo>
                      <a:lnTo>
                        <a:pt x="0" y="10230"/>
                      </a:lnTo>
                      <a:cubicBezTo>
                        <a:pt x="336" y="10131"/>
                        <a:pt x="589" y="10112"/>
                        <a:pt x="866" y="10112"/>
                      </a:cubicBezTo>
                      <a:cubicBezTo>
                        <a:pt x="960" y="10112"/>
                        <a:pt x="1057" y="10114"/>
                        <a:pt x="1160" y="10116"/>
                      </a:cubicBezTo>
                      <a:cubicBezTo>
                        <a:pt x="1298" y="10121"/>
                        <a:pt x="1444" y="10125"/>
                        <a:pt x="1598" y="10125"/>
                      </a:cubicBezTo>
                      <a:cubicBezTo>
                        <a:pt x="2229" y="10125"/>
                        <a:pt x="3013" y="10053"/>
                        <a:pt x="4119" y="9612"/>
                      </a:cubicBezTo>
                      <a:cubicBezTo>
                        <a:pt x="5499" y="9059"/>
                        <a:pt x="6117" y="8441"/>
                        <a:pt x="6619" y="7944"/>
                      </a:cubicBezTo>
                      <a:cubicBezTo>
                        <a:pt x="6994" y="7569"/>
                        <a:pt x="7243" y="7321"/>
                        <a:pt x="7961" y="7030"/>
                      </a:cubicBezTo>
                      <a:cubicBezTo>
                        <a:pt x="8536" y="6802"/>
                        <a:pt x="8876" y="6760"/>
                        <a:pt x="9256" y="6760"/>
                      </a:cubicBezTo>
                      <a:cubicBezTo>
                        <a:pt x="9357" y="6760"/>
                        <a:pt x="9460" y="6763"/>
                        <a:pt x="9571" y="6766"/>
                      </a:cubicBezTo>
                      <a:cubicBezTo>
                        <a:pt x="9703" y="6769"/>
                        <a:pt x="9842" y="6773"/>
                        <a:pt x="9989" y="6773"/>
                      </a:cubicBezTo>
                      <a:cubicBezTo>
                        <a:pt x="10623" y="6773"/>
                        <a:pt x="11410" y="6705"/>
                        <a:pt x="12530" y="6259"/>
                      </a:cubicBezTo>
                      <a:cubicBezTo>
                        <a:pt x="13904" y="5714"/>
                        <a:pt x="14528" y="5088"/>
                        <a:pt x="15024" y="4594"/>
                      </a:cubicBezTo>
                      <a:cubicBezTo>
                        <a:pt x="15399" y="4219"/>
                        <a:pt x="15645" y="3970"/>
                        <a:pt x="16372" y="3682"/>
                      </a:cubicBezTo>
                      <a:cubicBezTo>
                        <a:pt x="16957" y="3448"/>
                        <a:pt x="17297" y="3411"/>
                        <a:pt x="17685" y="3411"/>
                      </a:cubicBezTo>
                      <a:cubicBezTo>
                        <a:pt x="17779" y="3411"/>
                        <a:pt x="17875" y="3413"/>
                        <a:pt x="17978" y="3416"/>
                      </a:cubicBezTo>
                      <a:cubicBezTo>
                        <a:pt x="18119" y="3420"/>
                        <a:pt x="18267" y="3425"/>
                        <a:pt x="18425" y="3425"/>
                      </a:cubicBezTo>
                      <a:cubicBezTo>
                        <a:pt x="18862" y="3425"/>
                        <a:pt x="19373" y="3389"/>
                        <a:pt x="20010" y="3220"/>
                      </a:cubicBezTo>
                      <a:cubicBezTo>
                        <a:pt x="19701" y="2229"/>
                        <a:pt x="19276" y="1275"/>
                        <a:pt x="18745" y="385"/>
                      </a:cubicBezTo>
                      <a:cubicBezTo>
                        <a:pt x="18665" y="258"/>
                        <a:pt x="18589" y="131"/>
                        <a:pt x="18509" y="10"/>
                      </a:cubicBezTo>
                      <a:cubicBezTo>
                        <a:pt x="18437" y="14"/>
                        <a:pt x="18364" y="16"/>
                        <a:pt x="18291" y="16"/>
                      </a:cubicBezTo>
                      <a:cubicBezTo>
                        <a:pt x="18218" y="16"/>
                        <a:pt x="18145" y="14"/>
                        <a:pt x="18071" y="10"/>
                      </a:cubicBezTo>
                      <a:cubicBezTo>
                        <a:pt x="17927" y="5"/>
                        <a:pt x="17777" y="1"/>
                        <a:pt x="176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44"/>
                <p:cNvSpPr/>
                <p:nvPr/>
              </p:nvSpPr>
              <p:spPr>
                <a:xfrm>
                  <a:off x="4260800" y="697900"/>
                  <a:ext cx="383425" cy="2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7" h="8649" extrusionOk="0">
                      <a:moveTo>
                        <a:pt x="10002" y="0"/>
                      </a:moveTo>
                      <a:cubicBezTo>
                        <a:pt x="9140" y="447"/>
                        <a:pt x="8668" y="915"/>
                        <a:pt x="8274" y="1311"/>
                      </a:cubicBezTo>
                      <a:cubicBezTo>
                        <a:pt x="7899" y="1684"/>
                        <a:pt x="7650" y="1937"/>
                        <a:pt x="6924" y="2225"/>
                      </a:cubicBezTo>
                      <a:cubicBezTo>
                        <a:pt x="6346" y="2455"/>
                        <a:pt x="6009" y="2495"/>
                        <a:pt x="5627" y="2495"/>
                      </a:cubicBezTo>
                      <a:cubicBezTo>
                        <a:pt x="5530" y="2495"/>
                        <a:pt x="5430" y="2492"/>
                        <a:pt x="5322" y="2489"/>
                      </a:cubicBezTo>
                      <a:cubicBezTo>
                        <a:pt x="5187" y="2486"/>
                        <a:pt x="5046" y="2482"/>
                        <a:pt x="4896" y="2482"/>
                      </a:cubicBezTo>
                      <a:cubicBezTo>
                        <a:pt x="4262" y="2482"/>
                        <a:pt x="3475" y="2550"/>
                        <a:pt x="2360" y="2997"/>
                      </a:cubicBezTo>
                      <a:cubicBezTo>
                        <a:pt x="1105" y="3494"/>
                        <a:pt x="476" y="4051"/>
                        <a:pt x="1" y="4524"/>
                      </a:cubicBezTo>
                      <a:lnTo>
                        <a:pt x="1" y="8649"/>
                      </a:lnTo>
                      <a:cubicBezTo>
                        <a:pt x="1221" y="8126"/>
                        <a:pt x="1805" y="7547"/>
                        <a:pt x="2273" y="7074"/>
                      </a:cubicBezTo>
                      <a:cubicBezTo>
                        <a:pt x="2648" y="6699"/>
                        <a:pt x="2897" y="6453"/>
                        <a:pt x="3623" y="6165"/>
                      </a:cubicBezTo>
                      <a:cubicBezTo>
                        <a:pt x="4192" y="5937"/>
                        <a:pt x="4528" y="5894"/>
                        <a:pt x="4903" y="5894"/>
                      </a:cubicBezTo>
                      <a:cubicBezTo>
                        <a:pt x="5005" y="5894"/>
                        <a:pt x="5111" y="5897"/>
                        <a:pt x="5225" y="5901"/>
                      </a:cubicBezTo>
                      <a:cubicBezTo>
                        <a:pt x="5354" y="5904"/>
                        <a:pt x="5489" y="5907"/>
                        <a:pt x="5632" y="5907"/>
                      </a:cubicBezTo>
                      <a:cubicBezTo>
                        <a:pt x="6268" y="5907"/>
                        <a:pt x="7058" y="5842"/>
                        <a:pt x="8184" y="5393"/>
                      </a:cubicBezTo>
                      <a:cubicBezTo>
                        <a:pt x="9563" y="4844"/>
                        <a:pt x="10187" y="4225"/>
                        <a:pt x="10684" y="3723"/>
                      </a:cubicBezTo>
                      <a:cubicBezTo>
                        <a:pt x="11056" y="3348"/>
                        <a:pt x="11305" y="3103"/>
                        <a:pt x="12031" y="2812"/>
                      </a:cubicBezTo>
                      <a:cubicBezTo>
                        <a:pt x="12611" y="2582"/>
                        <a:pt x="12950" y="2542"/>
                        <a:pt x="13333" y="2542"/>
                      </a:cubicBezTo>
                      <a:cubicBezTo>
                        <a:pt x="13430" y="2542"/>
                        <a:pt x="13530" y="2545"/>
                        <a:pt x="13638" y="2548"/>
                      </a:cubicBezTo>
                      <a:cubicBezTo>
                        <a:pt x="13778" y="2552"/>
                        <a:pt x="13924" y="2557"/>
                        <a:pt x="14080" y="2557"/>
                      </a:cubicBezTo>
                      <a:cubicBezTo>
                        <a:pt x="14439" y="2557"/>
                        <a:pt x="14848" y="2533"/>
                        <a:pt x="15337" y="2431"/>
                      </a:cubicBezTo>
                      <a:cubicBezTo>
                        <a:pt x="14888" y="2088"/>
                        <a:pt x="14415" y="1773"/>
                        <a:pt x="13920" y="1491"/>
                      </a:cubicBezTo>
                      <a:cubicBezTo>
                        <a:pt x="12914" y="915"/>
                        <a:pt x="11838" y="471"/>
                        <a:pt x="10718" y="170"/>
                      </a:cubicBezTo>
                      <a:cubicBezTo>
                        <a:pt x="10483" y="106"/>
                        <a:pt x="10245" y="48"/>
                        <a:pt x="100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692;p44"/>
                <p:cNvSpPr/>
                <p:nvPr/>
              </p:nvSpPr>
              <p:spPr>
                <a:xfrm>
                  <a:off x="4441800" y="1223450"/>
                  <a:ext cx="263675" cy="1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7" h="5066" extrusionOk="0">
                      <a:moveTo>
                        <a:pt x="10546" y="1"/>
                      </a:moveTo>
                      <a:cubicBezTo>
                        <a:pt x="10060" y="328"/>
                        <a:pt x="9735" y="653"/>
                        <a:pt x="9452" y="933"/>
                      </a:cubicBezTo>
                      <a:cubicBezTo>
                        <a:pt x="9077" y="1309"/>
                        <a:pt x="8829" y="1562"/>
                        <a:pt x="8102" y="1850"/>
                      </a:cubicBezTo>
                      <a:cubicBezTo>
                        <a:pt x="7525" y="2080"/>
                        <a:pt x="7184" y="2120"/>
                        <a:pt x="6801" y="2120"/>
                      </a:cubicBezTo>
                      <a:cubicBezTo>
                        <a:pt x="6703" y="2120"/>
                        <a:pt x="6603" y="2117"/>
                        <a:pt x="6495" y="2115"/>
                      </a:cubicBezTo>
                      <a:cubicBezTo>
                        <a:pt x="6365" y="2111"/>
                        <a:pt x="6229" y="2108"/>
                        <a:pt x="6085" y="2108"/>
                      </a:cubicBezTo>
                      <a:cubicBezTo>
                        <a:pt x="5449" y="2108"/>
                        <a:pt x="4658" y="2176"/>
                        <a:pt x="3536" y="2622"/>
                      </a:cubicBezTo>
                      <a:cubicBezTo>
                        <a:pt x="2157" y="3166"/>
                        <a:pt x="1538" y="3790"/>
                        <a:pt x="1042" y="4286"/>
                      </a:cubicBezTo>
                      <a:cubicBezTo>
                        <a:pt x="727" y="4604"/>
                        <a:pt x="495" y="4831"/>
                        <a:pt x="1" y="5066"/>
                      </a:cubicBezTo>
                      <a:cubicBezTo>
                        <a:pt x="1174" y="5058"/>
                        <a:pt x="2342" y="4905"/>
                        <a:pt x="3478" y="4604"/>
                      </a:cubicBezTo>
                      <a:cubicBezTo>
                        <a:pt x="4596" y="4302"/>
                        <a:pt x="5671" y="3864"/>
                        <a:pt x="6680" y="3293"/>
                      </a:cubicBezTo>
                      <a:cubicBezTo>
                        <a:pt x="7671" y="2735"/>
                        <a:pt x="8586" y="2054"/>
                        <a:pt x="9402" y="1264"/>
                      </a:cubicBezTo>
                      <a:cubicBezTo>
                        <a:pt x="9809" y="865"/>
                        <a:pt x="10192" y="445"/>
                        <a:pt x="105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44"/>
                <p:cNvSpPr/>
                <p:nvPr/>
              </p:nvSpPr>
              <p:spPr>
                <a:xfrm>
                  <a:off x="4410025" y="705600"/>
                  <a:ext cx="196575" cy="1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3" h="4666" extrusionOk="0">
                      <a:moveTo>
                        <a:pt x="3921" y="0"/>
                      </a:moveTo>
                      <a:cubicBezTo>
                        <a:pt x="1787" y="0"/>
                        <a:pt x="1" y="1734"/>
                        <a:pt x="1" y="3931"/>
                      </a:cubicBezTo>
                      <a:lnTo>
                        <a:pt x="1" y="3941"/>
                      </a:lnTo>
                      <a:cubicBezTo>
                        <a:pt x="1" y="4362"/>
                        <a:pt x="361" y="4666"/>
                        <a:pt x="761" y="4666"/>
                      </a:cubicBezTo>
                      <a:cubicBezTo>
                        <a:pt x="841" y="4666"/>
                        <a:pt x="922" y="4654"/>
                        <a:pt x="1002" y="4628"/>
                      </a:cubicBezTo>
                      <a:cubicBezTo>
                        <a:pt x="1940" y="4332"/>
                        <a:pt x="2917" y="4179"/>
                        <a:pt x="3902" y="4179"/>
                      </a:cubicBezTo>
                      <a:cubicBezTo>
                        <a:pt x="3910" y="4179"/>
                        <a:pt x="3919" y="4179"/>
                        <a:pt x="3927" y="4179"/>
                      </a:cubicBezTo>
                      <a:cubicBezTo>
                        <a:pt x="3936" y="4179"/>
                        <a:pt x="3944" y="4179"/>
                        <a:pt x="3953" y="4179"/>
                      </a:cubicBezTo>
                      <a:cubicBezTo>
                        <a:pt x="4935" y="4179"/>
                        <a:pt x="5912" y="4330"/>
                        <a:pt x="6850" y="4626"/>
                      </a:cubicBezTo>
                      <a:cubicBezTo>
                        <a:pt x="6930" y="4652"/>
                        <a:pt x="7010" y="4664"/>
                        <a:pt x="7089" y="4664"/>
                      </a:cubicBezTo>
                      <a:cubicBezTo>
                        <a:pt x="7502" y="4664"/>
                        <a:pt x="7863" y="4325"/>
                        <a:pt x="7854" y="3880"/>
                      </a:cubicBezTo>
                      <a:cubicBezTo>
                        <a:pt x="7843" y="3326"/>
                        <a:pt x="7714" y="2779"/>
                        <a:pt x="7468" y="2279"/>
                      </a:cubicBezTo>
                      <a:cubicBezTo>
                        <a:pt x="6897" y="1080"/>
                        <a:pt x="5750" y="197"/>
                        <a:pt x="4432" y="33"/>
                      </a:cubicBezTo>
                      <a:cubicBezTo>
                        <a:pt x="4260" y="11"/>
                        <a:pt x="4089" y="0"/>
                        <a:pt x="39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44"/>
                <p:cNvSpPr/>
                <p:nvPr/>
              </p:nvSpPr>
              <p:spPr>
                <a:xfrm>
                  <a:off x="4454213" y="709749"/>
                  <a:ext cx="93897" cy="93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" h="4660" extrusionOk="0">
                      <a:moveTo>
                        <a:pt x="2328" y="1"/>
                      </a:moveTo>
                      <a:cubicBezTo>
                        <a:pt x="1041" y="1"/>
                        <a:pt x="0" y="1044"/>
                        <a:pt x="0" y="2328"/>
                      </a:cubicBezTo>
                      <a:cubicBezTo>
                        <a:pt x="0" y="3615"/>
                        <a:pt x="1041" y="4659"/>
                        <a:pt x="2328" y="4659"/>
                      </a:cubicBezTo>
                      <a:cubicBezTo>
                        <a:pt x="3615" y="4659"/>
                        <a:pt x="4656" y="3615"/>
                        <a:pt x="4656" y="2328"/>
                      </a:cubicBezTo>
                      <a:cubicBezTo>
                        <a:pt x="4656" y="1044"/>
                        <a:pt x="3615" y="1"/>
                        <a:pt x="23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44"/>
                <p:cNvSpPr/>
                <p:nvPr/>
              </p:nvSpPr>
              <p:spPr>
                <a:xfrm>
                  <a:off x="4333725" y="829300"/>
                  <a:ext cx="349025" cy="3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1" h="15281" extrusionOk="0">
                      <a:moveTo>
                        <a:pt x="6977" y="2434"/>
                      </a:moveTo>
                      <a:cubicBezTo>
                        <a:pt x="7183" y="2434"/>
                        <a:pt x="7391" y="2449"/>
                        <a:pt x="7595" y="2478"/>
                      </a:cubicBezTo>
                      <a:cubicBezTo>
                        <a:pt x="7806" y="2505"/>
                        <a:pt x="8012" y="2547"/>
                        <a:pt x="8216" y="2605"/>
                      </a:cubicBezTo>
                      <a:cubicBezTo>
                        <a:pt x="8646" y="2729"/>
                        <a:pt x="9059" y="2917"/>
                        <a:pt x="9434" y="3163"/>
                      </a:cubicBezTo>
                      <a:cubicBezTo>
                        <a:pt x="9672" y="3313"/>
                        <a:pt x="9891" y="3485"/>
                        <a:pt x="10092" y="3678"/>
                      </a:cubicBezTo>
                      <a:cubicBezTo>
                        <a:pt x="11003" y="4534"/>
                        <a:pt x="11519" y="5729"/>
                        <a:pt x="11519" y="6978"/>
                      </a:cubicBezTo>
                      <a:lnTo>
                        <a:pt x="11519" y="8305"/>
                      </a:lnTo>
                      <a:cubicBezTo>
                        <a:pt x="11516" y="8648"/>
                        <a:pt x="11479" y="8992"/>
                        <a:pt x="11405" y="9327"/>
                      </a:cubicBezTo>
                      <a:cubicBezTo>
                        <a:pt x="11323" y="9679"/>
                        <a:pt x="11199" y="10020"/>
                        <a:pt x="11038" y="10342"/>
                      </a:cubicBezTo>
                      <a:cubicBezTo>
                        <a:pt x="10433" y="11536"/>
                        <a:pt x="9336" y="12406"/>
                        <a:pt x="8036" y="12720"/>
                      </a:cubicBezTo>
                      <a:cubicBezTo>
                        <a:pt x="7686" y="12803"/>
                        <a:pt x="7328" y="12844"/>
                        <a:pt x="6970" y="12844"/>
                      </a:cubicBezTo>
                      <a:cubicBezTo>
                        <a:pt x="6641" y="12844"/>
                        <a:pt x="6312" y="12809"/>
                        <a:pt x="5988" y="12739"/>
                      </a:cubicBezTo>
                      <a:cubicBezTo>
                        <a:pt x="5566" y="12643"/>
                        <a:pt x="5156" y="12488"/>
                        <a:pt x="4778" y="12276"/>
                      </a:cubicBezTo>
                      <a:cubicBezTo>
                        <a:pt x="3983" y="11838"/>
                        <a:pt x="3341" y="11174"/>
                        <a:pt x="2929" y="10368"/>
                      </a:cubicBezTo>
                      <a:cubicBezTo>
                        <a:pt x="2762" y="10035"/>
                        <a:pt x="2635" y="9687"/>
                        <a:pt x="2551" y="9327"/>
                      </a:cubicBezTo>
                      <a:cubicBezTo>
                        <a:pt x="2474" y="8992"/>
                        <a:pt x="2437" y="8651"/>
                        <a:pt x="2437" y="8307"/>
                      </a:cubicBezTo>
                      <a:lnTo>
                        <a:pt x="2437" y="6978"/>
                      </a:lnTo>
                      <a:cubicBezTo>
                        <a:pt x="2440" y="5721"/>
                        <a:pt x="2960" y="4524"/>
                        <a:pt x="3874" y="3662"/>
                      </a:cubicBezTo>
                      <a:cubicBezTo>
                        <a:pt x="4004" y="3538"/>
                        <a:pt x="4144" y="3424"/>
                        <a:pt x="4292" y="3321"/>
                      </a:cubicBezTo>
                      <a:cubicBezTo>
                        <a:pt x="4659" y="3047"/>
                        <a:pt x="5069" y="2830"/>
                        <a:pt x="5505" y="2679"/>
                      </a:cubicBezTo>
                      <a:cubicBezTo>
                        <a:pt x="5788" y="2582"/>
                        <a:pt x="6081" y="2513"/>
                        <a:pt x="6377" y="2476"/>
                      </a:cubicBezTo>
                      <a:cubicBezTo>
                        <a:pt x="6575" y="2449"/>
                        <a:pt x="6776" y="2434"/>
                        <a:pt x="6977" y="2434"/>
                      </a:cubicBezTo>
                      <a:close/>
                      <a:moveTo>
                        <a:pt x="6980" y="1"/>
                      </a:moveTo>
                      <a:cubicBezTo>
                        <a:pt x="6673" y="1"/>
                        <a:pt x="6366" y="21"/>
                        <a:pt x="6060" y="61"/>
                      </a:cubicBezTo>
                      <a:cubicBezTo>
                        <a:pt x="5597" y="119"/>
                        <a:pt x="5143" y="225"/>
                        <a:pt x="4702" y="380"/>
                      </a:cubicBezTo>
                      <a:cubicBezTo>
                        <a:pt x="4046" y="605"/>
                        <a:pt x="3428" y="930"/>
                        <a:pt x="2870" y="1345"/>
                      </a:cubicBezTo>
                      <a:cubicBezTo>
                        <a:pt x="2630" y="1511"/>
                        <a:pt x="2405" y="1696"/>
                        <a:pt x="2197" y="1900"/>
                      </a:cubicBezTo>
                      <a:cubicBezTo>
                        <a:pt x="796" y="3218"/>
                        <a:pt x="3" y="5055"/>
                        <a:pt x="3" y="6978"/>
                      </a:cubicBezTo>
                      <a:lnTo>
                        <a:pt x="3" y="8307"/>
                      </a:lnTo>
                      <a:cubicBezTo>
                        <a:pt x="1" y="8839"/>
                        <a:pt x="62" y="9367"/>
                        <a:pt x="181" y="9885"/>
                      </a:cubicBezTo>
                      <a:cubicBezTo>
                        <a:pt x="310" y="10432"/>
                        <a:pt x="503" y="10963"/>
                        <a:pt x="757" y="11468"/>
                      </a:cubicBezTo>
                      <a:cubicBezTo>
                        <a:pt x="1385" y="12707"/>
                        <a:pt x="2374" y="13727"/>
                        <a:pt x="3592" y="14401"/>
                      </a:cubicBezTo>
                      <a:cubicBezTo>
                        <a:pt x="4178" y="14731"/>
                        <a:pt x="4810" y="14971"/>
                        <a:pt x="5465" y="15114"/>
                      </a:cubicBezTo>
                      <a:cubicBezTo>
                        <a:pt x="5962" y="15225"/>
                        <a:pt x="6469" y="15280"/>
                        <a:pt x="6977" y="15280"/>
                      </a:cubicBezTo>
                      <a:cubicBezTo>
                        <a:pt x="9616" y="15280"/>
                        <a:pt x="12031" y="13790"/>
                        <a:pt x="13218" y="11433"/>
                      </a:cubicBezTo>
                      <a:cubicBezTo>
                        <a:pt x="13707" y="10464"/>
                        <a:pt x="13960" y="9391"/>
                        <a:pt x="13955" y="8307"/>
                      </a:cubicBezTo>
                      <a:lnTo>
                        <a:pt x="13955" y="6976"/>
                      </a:lnTo>
                      <a:cubicBezTo>
                        <a:pt x="13955" y="5057"/>
                        <a:pt x="13162" y="3226"/>
                        <a:pt x="11770" y="1910"/>
                      </a:cubicBezTo>
                      <a:cubicBezTo>
                        <a:pt x="11461" y="1614"/>
                        <a:pt x="11122" y="1348"/>
                        <a:pt x="10760" y="1118"/>
                      </a:cubicBezTo>
                      <a:cubicBezTo>
                        <a:pt x="10182" y="740"/>
                        <a:pt x="9550" y="452"/>
                        <a:pt x="8884" y="262"/>
                      </a:cubicBezTo>
                      <a:cubicBezTo>
                        <a:pt x="8262" y="88"/>
                        <a:pt x="7622" y="1"/>
                        <a:pt x="69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44"/>
                <p:cNvSpPr/>
                <p:nvPr/>
              </p:nvSpPr>
              <p:spPr>
                <a:xfrm>
                  <a:off x="4364175" y="859650"/>
                  <a:ext cx="287975" cy="3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9" h="12849" extrusionOk="0">
                      <a:moveTo>
                        <a:pt x="5761" y="1"/>
                      </a:moveTo>
                      <a:cubicBezTo>
                        <a:pt x="5505" y="1"/>
                        <a:pt x="5249" y="19"/>
                        <a:pt x="4995" y="54"/>
                      </a:cubicBezTo>
                      <a:cubicBezTo>
                        <a:pt x="4614" y="102"/>
                        <a:pt x="4239" y="192"/>
                        <a:pt x="3877" y="319"/>
                      </a:cubicBezTo>
                      <a:cubicBezTo>
                        <a:pt x="3328" y="509"/>
                        <a:pt x="2810" y="784"/>
                        <a:pt x="2345" y="1132"/>
                      </a:cubicBezTo>
                      <a:cubicBezTo>
                        <a:pt x="2154" y="1264"/>
                        <a:pt x="1975" y="1412"/>
                        <a:pt x="1808" y="1576"/>
                      </a:cubicBezTo>
                      <a:cubicBezTo>
                        <a:pt x="656" y="2665"/>
                        <a:pt x="4" y="4179"/>
                        <a:pt x="1" y="5764"/>
                      </a:cubicBezTo>
                      <a:lnTo>
                        <a:pt x="1" y="7093"/>
                      </a:lnTo>
                      <a:cubicBezTo>
                        <a:pt x="1" y="7529"/>
                        <a:pt x="49" y="7965"/>
                        <a:pt x="149" y="8393"/>
                      </a:cubicBezTo>
                      <a:cubicBezTo>
                        <a:pt x="255" y="8845"/>
                        <a:pt x="413" y="9284"/>
                        <a:pt x="619" y="9699"/>
                      </a:cubicBezTo>
                      <a:cubicBezTo>
                        <a:pt x="1145" y="10724"/>
                        <a:pt x="1964" y="11572"/>
                        <a:pt x="2974" y="12127"/>
                      </a:cubicBezTo>
                      <a:cubicBezTo>
                        <a:pt x="3452" y="12397"/>
                        <a:pt x="3970" y="12595"/>
                        <a:pt x="4506" y="12711"/>
                      </a:cubicBezTo>
                      <a:cubicBezTo>
                        <a:pt x="4918" y="12801"/>
                        <a:pt x="5338" y="12848"/>
                        <a:pt x="5759" y="12848"/>
                      </a:cubicBezTo>
                      <a:cubicBezTo>
                        <a:pt x="7938" y="12848"/>
                        <a:pt x="9931" y="11620"/>
                        <a:pt x="10911" y="9672"/>
                      </a:cubicBezTo>
                      <a:cubicBezTo>
                        <a:pt x="11112" y="9265"/>
                        <a:pt x="11268" y="8837"/>
                        <a:pt x="11373" y="8396"/>
                      </a:cubicBezTo>
                      <a:cubicBezTo>
                        <a:pt x="11469" y="7968"/>
                        <a:pt x="11519" y="7532"/>
                        <a:pt x="11519" y="7093"/>
                      </a:cubicBezTo>
                      <a:lnTo>
                        <a:pt x="11519" y="5764"/>
                      </a:lnTo>
                      <a:cubicBezTo>
                        <a:pt x="11519" y="4179"/>
                        <a:pt x="10863" y="2662"/>
                        <a:pt x="9709" y="1576"/>
                      </a:cubicBezTo>
                      <a:cubicBezTo>
                        <a:pt x="9452" y="1331"/>
                        <a:pt x="9172" y="1111"/>
                        <a:pt x="8874" y="921"/>
                      </a:cubicBezTo>
                      <a:cubicBezTo>
                        <a:pt x="8401" y="612"/>
                        <a:pt x="7883" y="377"/>
                        <a:pt x="7341" y="221"/>
                      </a:cubicBezTo>
                      <a:cubicBezTo>
                        <a:pt x="7074" y="144"/>
                        <a:pt x="6802" y="89"/>
                        <a:pt x="6527" y="54"/>
                      </a:cubicBezTo>
                      <a:cubicBezTo>
                        <a:pt x="6274" y="19"/>
                        <a:pt x="6017" y="1"/>
                        <a:pt x="57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44"/>
                <p:cNvSpPr/>
                <p:nvPr/>
              </p:nvSpPr>
              <p:spPr>
                <a:xfrm>
                  <a:off x="4367875" y="957675"/>
                  <a:ext cx="280650" cy="22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6" h="8928" extrusionOk="0">
                      <a:moveTo>
                        <a:pt x="5613" y="1"/>
                      </a:moveTo>
                      <a:cubicBezTo>
                        <a:pt x="5357" y="1"/>
                        <a:pt x="5101" y="19"/>
                        <a:pt x="4847" y="54"/>
                      </a:cubicBezTo>
                      <a:cubicBezTo>
                        <a:pt x="4466" y="102"/>
                        <a:pt x="4091" y="189"/>
                        <a:pt x="3729" y="319"/>
                      </a:cubicBezTo>
                      <a:cubicBezTo>
                        <a:pt x="3180" y="506"/>
                        <a:pt x="2662" y="781"/>
                        <a:pt x="2197" y="1133"/>
                      </a:cubicBezTo>
                      <a:cubicBezTo>
                        <a:pt x="2006" y="1265"/>
                        <a:pt x="1827" y="1413"/>
                        <a:pt x="1660" y="1574"/>
                      </a:cubicBezTo>
                      <a:cubicBezTo>
                        <a:pt x="1060" y="2137"/>
                        <a:pt x="590" y="2824"/>
                        <a:pt x="284" y="3585"/>
                      </a:cubicBezTo>
                      <a:cubicBezTo>
                        <a:pt x="162" y="3873"/>
                        <a:pt x="70" y="4169"/>
                        <a:pt x="1" y="4472"/>
                      </a:cubicBezTo>
                      <a:cubicBezTo>
                        <a:pt x="107" y="4924"/>
                        <a:pt x="265" y="5363"/>
                        <a:pt x="471" y="5778"/>
                      </a:cubicBezTo>
                      <a:cubicBezTo>
                        <a:pt x="997" y="6803"/>
                        <a:pt x="1816" y="7651"/>
                        <a:pt x="2826" y="8206"/>
                      </a:cubicBezTo>
                      <a:cubicBezTo>
                        <a:pt x="3304" y="8476"/>
                        <a:pt x="3822" y="8674"/>
                        <a:pt x="4358" y="8793"/>
                      </a:cubicBezTo>
                      <a:cubicBezTo>
                        <a:pt x="4770" y="8882"/>
                        <a:pt x="5190" y="8927"/>
                        <a:pt x="5611" y="8927"/>
                      </a:cubicBezTo>
                      <a:cubicBezTo>
                        <a:pt x="7790" y="8927"/>
                        <a:pt x="9783" y="7699"/>
                        <a:pt x="10763" y="5754"/>
                      </a:cubicBezTo>
                      <a:cubicBezTo>
                        <a:pt x="10964" y="5347"/>
                        <a:pt x="11120" y="4919"/>
                        <a:pt x="11225" y="4478"/>
                      </a:cubicBezTo>
                      <a:cubicBezTo>
                        <a:pt x="11157" y="4171"/>
                        <a:pt x="11062" y="3873"/>
                        <a:pt x="10943" y="3585"/>
                      </a:cubicBezTo>
                      <a:cubicBezTo>
                        <a:pt x="10634" y="2821"/>
                        <a:pt x="10161" y="2134"/>
                        <a:pt x="9558" y="1574"/>
                      </a:cubicBezTo>
                      <a:cubicBezTo>
                        <a:pt x="9304" y="1328"/>
                        <a:pt x="9024" y="1109"/>
                        <a:pt x="8726" y="921"/>
                      </a:cubicBezTo>
                      <a:cubicBezTo>
                        <a:pt x="8253" y="612"/>
                        <a:pt x="7735" y="374"/>
                        <a:pt x="7193" y="218"/>
                      </a:cubicBezTo>
                      <a:cubicBezTo>
                        <a:pt x="6926" y="144"/>
                        <a:pt x="6654" y="89"/>
                        <a:pt x="6379" y="54"/>
                      </a:cubicBezTo>
                      <a:cubicBezTo>
                        <a:pt x="6126" y="19"/>
                        <a:pt x="5869" y="1"/>
                        <a:pt x="561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44"/>
                <p:cNvSpPr/>
                <p:nvPr/>
              </p:nvSpPr>
              <p:spPr>
                <a:xfrm>
                  <a:off x="4379700" y="1099200"/>
                  <a:ext cx="257275" cy="8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1" h="3268" extrusionOk="0">
                      <a:moveTo>
                        <a:pt x="9256" y="0"/>
                      </a:moveTo>
                      <a:cubicBezTo>
                        <a:pt x="9242" y="0"/>
                        <a:pt x="9228" y="0"/>
                        <a:pt x="9215" y="0"/>
                      </a:cubicBezTo>
                      <a:cubicBezTo>
                        <a:pt x="7769" y="0"/>
                        <a:pt x="6366" y="476"/>
                        <a:pt x="5219" y="1353"/>
                      </a:cubicBezTo>
                      <a:cubicBezTo>
                        <a:pt x="4075" y="476"/>
                        <a:pt x="2675" y="0"/>
                        <a:pt x="1232" y="0"/>
                      </a:cubicBezTo>
                      <a:cubicBezTo>
                        <a:pt x="1219" y="0"/>
                        <a:pt x="1206" y="0"/>
                        <a:pt x="1193" y="0"/>
                      </a:cubicBezTo>
                      <a:cubicBezTo>
                        <a:pt x="792" y="0"/>
                        <a:pt x="393" y="40"/>
                        <a:pt x="1" y="117"/>
                      </a:cubicBezTo>
                      <a:cubicBezTo>
                        <a:pt x="836" y="1760"/>
                        <a:pt x="2408" y="2904"/>
                        <a:pt x="4231" y="3195"/>
                      </a:cubicBezTo>
                      <a:cubicBezTo>
                        <a:pt x="4534" y="3243"/>
                        <a:pt x="4837" y="3267"/>
                        <a:pt x="5138" y="3267"/>
                      </a:cubicBezTo>
                      <a:cubicBezTo>
                        <a:pt x="6652" y="3267"/>
                        <a:pt x="8121" y="2669"/>
                        <a:pt x="9209" y="1583"/>
                      </a:cubicBezTo>
                      <a:cubicBezTo>
                        <a:pt x="9648" y="1147"/>
                        <a:pt x="10013" y="645"/>
                        <a:pt x="10290" y="93"/>
                      </a:cubicBezTo>
                      <a:cubicBezTo>
                        <a:pt x="9947" y="32"/>
                        <a:pt x="9602" y="0"/>
                        <a:pt x="9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44"/>
                <p:cNvSpPr/>
                <p:nvPr/>
              </p:nvSpPr>
              <p:spPr>
                <a:xfrm>
                  <a:off x="4488975" y="859725"/>
                  <a:ext cx="384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1336" extrusionOk="0">
                      <a:moveTo>
                        <a:pt x="769" y="0"/>
                      </a:moveTo>
                      <a:cubicBezTo>
                        <a:pt x="513" y="0"/>
                        <a:pt x="257" y="18"/>
                        <a:pt x="3" y="54"/>
                      </a:cubicBezTo>
                      <a:lnTo>
                        <a:pt x="3" y="567"/>
                      </a:lnTo>
                      <a:cubicBezTo>
                        <a:pt x="0" y="989"/>
                        <a:pt x="344" y="1333"/>
                        <a:pt x="767" y="1335"/>
                      </a:cubicBezTo>
                      <a:lnTo>
                        <a:pt x="772" y="1335"/>
                      </a:lnTo>
                      <a:cubicBezTo>
                        <a:pt x="1195" y="1333"/>
                        <a:pt x="1538" y="989"/>
                        <a:pt x="1535" y="567"/>
                      </a:cubicBezTo>
                      <a:lnTo>
                        <a:pt x="1535" y="54"/>
                      </a:lnTo>
                      <a:cubicBezTo>
                        <a:pt x="1282" y="18"/>
                        <a:pt x="1025" y="0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44"/>
                <p:cNvSpPr/>
                <p:nvPr/>
              </p:nvSpPr>
              <p:spPr>
                <a:xfrm>
                  <a:off x="4438500" y="1137700"/>
                  <a:ext cx="38350" cy="3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" h="1592" extrusionOk="0">
                      <a:moveTo>
                        <a:pt x="767" y="1"/>
                      </a:moveTo>
                      <a:cubicBezTo>
                        <a:pt x="341" y="1"/>
                        <a:pt x="1" y="344"/>
                        <a:pt x="1" y="767"/>
                      </a:cubicBezTo>
                      <a:lnTo>
                        <a:pt x="1" y="1005"/>
                      </a:lnTo>
                      <a:cubicBezTo>
                        <a:pt x="479" y="1275"/>
                        <a:pt x="997" y="1473"/>
                        <a:pt x="1533" y="1592"/>
                      </a:cubicBezTo>
                      <a:lnTo>
                        <a:pt x="1533" y="767"/>
                      </a:lnTo>
                      <a:cubicBezTo>
                        <a:pt x="1533" y="344"/>
                        <a:pt x="1190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44"/>
                <p:cNvSpPr/>
                <p:nvPr/>
              </p:nvSpPr>
              <p:spPr>
                <a:xfrm>
                  <a:off x="4541950" y="1137700"/>
                  <a:ext cx="38400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566" extrusionOk="0">
                      <a:moveTo>
                        <a:pt x="767" y="1"/>
                      </a:moveTo>
                      <a:cubicBezTo>
                        <a:pt x="344" y="1"/>
                        <a:pt x="0" y="344"/>
                        <a:pt x="0" y="767"/>
                      </a:cubicBezTo>
                      <a:lnTo>
                        <a:pt x="0" y="1565"/>
                      </a:lnTo>
                      <a:cubicBezTo>
                        <a:pt x="539" y="1436"/>
                        <a:pt x="1057" y="1227"/>
                        <a:pt x="1536" y="947"/>
                      </a:cubicBezTo>
                      <a:lnTo>
                        <a:pt x="1536" y="767"/>
                      </a:lnTo>
                      <a:cubicBezTo>
                        <a:pt x="1536" y="344"/>
                        <a:pt x="1192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44"/>
                <p:cNvSpPr/>
                <p:nvPr/>
              </p:nvSpPr>
              <p:spPr>
                <a:xfrm>
                  <a:off x="4422775" y="867600"/>
                  <a:ext cx="38400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748" extrusionOk="0">
                      <a:moveTo>
                        <a:pt x="1533" y="1"/>
                      </a:moveTo>
                      <a:cubicBezTo>
                        <a:pt x="984" y="191"/>
                        <a:pt x="466" y="466"/>
                        <a:pt x="1" y="814"/>
                      </a:cubicBezTo>
                      <a:lnTo>
                        <a:pt x="1" y="981"/>
                      </a:lnTo>
                      <a:cubicBezTo>
                        <a:pt x="1" y="1404"/>
                        <a:pt x="344" y="1747"/>
                        <a:pt x="767" y="1747"/>
                      </a:cubicBezTo>
                      <a:cubicBezTo>
                        <a:pt x="1192" y="1747"/>
                        <a:pt x="1536" y="1404"/>
                        <a:pt x="1533" y="981"/>
                      </a:cubicBezTo>
                      <a:lnTo>
                        <a:pt x="153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44"/>
                <p:cNvSpPr/>
                <p:nvPr/>
              </p:nvSpPr>
              <p:spPr>
                <a:xfrm>
                  <a:off x="4547700" y="865225"/>
                  <a:ext cx="38325" cy="4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1843" extrusionOk="0">
                      <a:moveTo>
                        <a:pt x="0" y="0"/>
                      </a:moveTo>
                      <a:lnTo>
                        <a:pt x="0" y="1076"/>
                      </a:lnTo>
                      <a:cubicBezTo>
                        <a:pt x="0" y="1499"/>
                        <a:pt x="344" y="1842"/>
                        <a:pt x="767" y="1842"/>
                      </a:cubicBezTo>
                      <a:cubicBezTo>
                        <a:pt x="1189" y="1842"/>
                        <a:pt x="1533" y="1499"/>
                        <a:pt x="1533" y="1076"/>
                      </a:cubicBezTo>
                      <a:lnTo>
                        <a:pt x="1533" y="701"/>
                      </a:lnTo>
                      <a:cubicBezTo>
                        <a:pt x="1060" y="391"/>
                        <a:pt x="542" y="156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44"/>
                <p:cNvSpPr/>
                <p:nvPr/>
              </p:nvSpPr>
              <p:spPr>
                <a:xfrm>
                  <a:off x="4374950" y="899050"/>
                  <a:ext cx="351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8" extrusionOk="0">
                      <a:moveTo>
                        <a:pt x="1377" y="0"/>
                      </a:moveTo>
                      <a:cubicBezTo>
                        <a:pt x="777" y="563"/>
                        <a:pt x="307" y="1250"/>
                        <a:pt x="1" y="2011"/>
                      </a:cubicBezTo>
                      <a:cubicBezTo>
                        <a:pt x="146" y="2226"/>
                        <a:pt x="385" y="2347"/>
                        <a:pt x="634" y="2347"/>
                      </a:cubicBezTo>
                      <a:cubicBezTo>
                        <a:pt x="710" y="2347"/>
                        <a:pt x="787" y="2336"/>
                        <a:pt x="862" y="2312"/>
                      </a:cubicBezTo>
                      <a:cubicBezTo>
                        <a:pt x="1184" y="2215"/>
                        <a:pt x="1404" y="1916"/>
                        <a:pt x="1404" y="1578"/>
                      </a:cubicBez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44"/>
                <p:cNvSpPr/>
                <p:nvPr/>
              </p:nvSpPr>
              <p:spPr>
                <a:xfrm>
                  <a:off x="4606350" y="899050"/>
                  <a:ext cx="35100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7" extrusionOk="0">
                      <a:moveTo>
                        <a:pt x="1" y="0"/>
                      </a:moveTo>
                      <a:lnTo>
                        <a:pt x="1" y="1578"/>
                      </a:lnTo>
                      <a:cubicBezTo>
                        <a:pt x="1" y="1913"/>
                        <a:pt x="220" y="2212"/>
                        <a:pt x="542" y="2312"/>
                      </a:cubicBezTo>
                      <a:cubicBezTo>
                        <a:pt x="617" y="2336"/>
                        <a:pt x="693" y="2347"/>
                        <a:pt x="769" y="2347"/>
                      </a:cubicBezTo>
                      <a:cubicBezTo>
                        <a:pt x="1018" y="2347"/>
                        <a:pt x="1258" y="2224"/>
                        <a:pt x="1404" y="2011"/>
                      </a:cubicBezTo>
                      <a:cubicBezTo>
                        <a:pt x="1095" y="1247"/>
                        <a:pt x="622" y="563"/>
                        <a:pt x="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44"/>
                <p:cNvSpPr/>
                <p:nvPr/>
              </p:nvSpPr>
              <p:spPr>
                <a:xfrm>
                  <a:off x="4694600" y="892450"/>
                  <a:ext cx="50825" cy="10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" h="4381" extrusionOk="0">
                      <a:moveTo>
                        <a:pt x="725" y="0"/>
                      </a:moveTo>
                      <a:cubicBezTo>
                        <a:pt x="638" y="0"/>
                        <a:pt x="548" y="19"/>
                        <a:pt x="463" y="58"/>
                      </a:cubicBezTo>
                      <a:cubicBezTo>
                        <a:pt x="141" y="203"/>
                        <a:pt x="1" y="581"/>
                        <a:pt x="151" y="901"/>
                      </a:cubicBezTo>
                      <a:cubicBezTo>
                        <a:pt x="196" y="1007"/>
                        <a:pt x="244" y="1112"/>
                        <a:pt x="286" y="1223"/>
                      </a:cubicBezTo>
                      <a:cubicBezTo>
                        <a:pt x="603" y="2027"/>
                        <a:pt x="764" y="2883"/>
                        <a:pt x="762" y="3744"/>
                      </a:cubicBezTo>
                      <a:cubicBezTo>
                        <a:pt x="762" y="4096"/>
                        <a:pt x="1044" y="4378"/>
                        <a:pt x="1393" y="4381"/>
                      </a:cubicBezTo>
                      <a:lnTo>
                        <a:pt x="1396" y="4381"/>
                      </a:lnTo>
                      <a:cubicBezTo>
                        <a:pt x="1745" y="4381"/>
                        <a:pt x="2027" y="4098"/>
                        <a:pt x="2027" y="3749"/>
                      </a:cubicBezTo>
                      <a:cubicBezTo>
                        <a:pt x="2033" y="2724"/>
                        <a:pt x="1842" y="1710"/>
                        <a:pt x="1467" y="758"/>
                      </a:cubicBezTo>
                      <a:cubicBezTo>
                        <a:pt x="1414" y="626"/>
                        <a:pt x="1359" y="499"/>
                        <a:pt x="1303" y="378"/>
                      </a:cubicBezTo>
                      <a:cubicBezTo>
                        <a:pt x="1199" y="141"/>
                        <a:pt x="96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44"/>
                <p:cNvSpPr/>
                <p:nvPr/>
              </p:nvSpPr>
              <p:spPr>
                <a:xfrm>
                  <a:off x="4663950" y="844950"/>
                  <a:ext cx="448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73" extrusionOk="0">
                      <a:moveTo>
                        <a:pt x="706" y="1"/>
                      </a:moveTo>
                      <a:cubicBezTo>
                        <a:pt x="555" y="1"/>
                        <a:pt x="403" y="55"/>
                        <a:pt x="281" y="164"/>
                      </a:cubicBezTo>
                      <a:cubicBezTo>
                        <a:pt x="22" y="394"/>
                        <a:pt x="1" y="790"/>
                        <a:pt x="228" y="1052"/>
                      </a:cubicBezTo>
                      <a:cubicBezTo>
                        <a:pt x="305" y="1136"/>
                        <a:pt x="387" y="1232"/>
                        <a:pt x="471" y="1337"/>
                      </a:cubicBezTo>
                      <a:cubicBezTo>
                        <a:pt x="592" y="1487"/>
                        <a:pt x="774" y="1572"/>
                        <a:pt x="967" y="1572"/>
                      </a:cubicBezTo>
                      <a:lnTo>
                        <a:pt x="967" y="1572"/>
                      </a:lnTo>
                      <a:cubicBezTo>
                        <a:pt x="1499" y="1571"/>
                        <a:pt x="1792" y="956"/>
                        <a:pt x="1459" y="542"/>
                      </a:cubicBezTo>
                      <a:cubicBezTo>
                        <a:pt x="1356" y="415"/>
                        <a:pt x="1261" y="304"/>
                        <a:pt x="1171" y="204"/>
                      </a:cubicBezTo>
                      <a:cubicBezTo>
                        <a:pt x="1047" y="69"/>
                        <a:pt x="877" y="1"/>
                        <a:pt x="706" y="1"/>
                      </a:cubicBezTo>
                      <a:close/>
                      <a:moveTo>
                        <a:pt x="967" y="1572"/>
                      </a:moveTo>
                      <a:lnTo>
                        <a:pt x="967" y="1572"/>
                      </a:lnTo>
                      <a:cubicBezTo>
                        <a:pt x="966" y="1572"/>
                        <a:pt x="966" y="1572"/>
                        <a:pt x="965" y="1572"/>
                      </a:cubicBezTo>
                      <a:lnTo>
                        <a:pt x="968" y="1572"/>
                      </a:lnTo>
                      <a:cubicBezTo>
                        <a:pt x="967" y="1572"/>
                        <a:pt x="967" y="1572"/>
                        <a:pt x="967" y="1572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44"/>
                <p:cNvSpPr/>
                <p:nvPr/>
              </p:nvSpPr>
              <p:spPr>
                <a:xfrm>
                  <a:off x="4260600" y="691875"/>
                  <a:ext cx="443800" cy="6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2" h="26330" extrusionOk="0">
                      <a:moveTo>
                        <a:pt x="2033" y="1"/>
                      </a:moveTo>
                      <a:cubicBezTo>
                        <a:pt x="1872" y="33"/>
                        <a:pt x="1713" y="80"/>
                        <a:pt x="1560" y="144"/>
                      </a:cubicBezTo>
                      <a:cubicBezTo>
                        <a:pt x="1259" y="270"/>
                        <a:pt x="981" y="453"/>
                        <a:pt x="746" y="680"/>
                      </a:cubicBezTo>
                      <a:cubicBezTo>
                        <a:pt x="513" y="905"/>
                        <a:pt x="328" y="1174"/>
                        <a:pt x="202" y="1473"/>
                      </a:cubicBezTo>
                      <a:cubicBezTo>
                        <a:pt x="70" y="1785"/>
                        <a:pt x="1" y="2123"/>
                        <a:pt x="6" y="2461"/>
                      </a:cubicBezTo>
                      <a:lnTo>
                        <a:pt x="6" y="23816"/>
                      </a:lnTo>
                      <a:cubicBezTo>
                        <a:pt x="1" y="24154"/>
                        <a:pt x="70" y="24493"/>
                        <a:pt x="202" y="24804"/>
                      </a:cubicBezTo>
                      <a:cubicBezTo>
                        <a:pt x="207" y="24823"/>
                        <a:pt x="217" y="24841"/>
                        <a:pt x="225" y="24857"/>
                      </a:cubicBezTo>
                      <a:cubicBezTo>
                        <a:pt x="352" y="25135"/>
                        <a:pt x="529" y="25386"/>
                        <a:pt x="746" y="25597"/>
                      </a:cubicBezTo>
                      <a:cubicBezTo>
                        <a:pt x="981" y="25827"/>
                        <a:pt x="1259" y="26007"/>
                        <a:pt x="1560" y="26133"/>
                      </a:cubicBezTo>
                      <a:cubicBezTo>
                        <a:pt x="1871" y="26263"/>
                        <a:pt x="2205" y="26329"/>
                        <a:pt x="2544" y="26329"/>
                      </a:cubicBezTo>
                      <a:cubicBezTo>
                        <a:pt x="2551" y="26329"/>
                        <a:pt x="2557" y="26329"/>
                        <a:pt x="2564" y="26329"/>
                      </a:cubicBezTo>
                      <a:lnTo>
                        <a:pt x="7249" y="26329"/>
                      </a:lnTo>
                      <a:cubicBezTo>
                        <a:pt x="8422" y="26321"/>
                        <a:pt x="9590" y="26168"/>
                        <a:pt x="10723" y="25867"/>
                      </a:cubicBezTo>
                      <a:cubicBezTo>
                        <a:pt x="11844" y="25565"/>
                        <a:pt x="12919" y="25127"/>
                        <a:pt x="13928" y="24556"/>
                      </a:cubicBezTo>
                      <a:cubicBezTo>
                        <a:pt x="14919" y="23998"/>
                        <a:pt x="15834" y="23317"/>
                        <a:pt x="16650" y="22527"/>
                      </a:cubicBezTo>
                      <a:cubicBezTo>
                        <a:pt x="17041" y="22146"/>
                        <a:pt x="17408" y="21742"/>
                        <a:pt x="17752" y="21319"/>
                      </a:cubicBezTo>
                      <a:lnTo>
                        <a:pt x="17752" y="21319"/>
                      </a:lnTo>
                      <a:cubicBezTo>
                        <a:pt x="17173" y="21787"/>
                        <a:pt x="16558" y="22207"/>
                        <a:pt x="15910" y="22574"/>
                      </a:cubicBezTo>
                      <a:cubicBezTo>
                        <a:pt x="14903" y="23142"/>
                        <a:pt x="13825" y="23584"/>
                        <a:pt x="12708" y="23882"/>
                      </a:cubicBezTo>
                      <a:cubicBezTo>
                        <a:pt x="11571" y="24183"/>
                        <a:pt x="10404" y="24339"/>
                        <a:pt x="9230" y="24345"/>
                      </a:cubicBezTo>
                      <a:lnTo>
                        <a:pt x="4546" y="24345"/>
                      </a:lnTo>
                      <a:cubicBezTo>
                        <a:pt x="4533" y="24345"/>
                        <a:pt x="4520" y="24345"/>
                        <a:pt x="4507" y="24345"/>
                      </a:cubicBezTo>
                      <a:cubicBezTo>
                        <a:pt x="4177" y="24345"/>
                        <a:pt x="3847" y="24279"/>
                        <a:pt x="3542" y="24152"/>
                      </a:cubicBezTo>
                      <a:cubicBezTo>
                        <a:pt x="3240" y="24025"/>
                        <a:pt x="2965" y="23843"/>
                        <a:pt x="2730" y="23615"/>
                      </a:cubicBezTo>
                      <a:cubicBezTo>
                        <a:pt x="2511" y="23404"/>
                        <a:pt x="2334" y="23153"/>
                        <a:pt x="2207" y="22875"/>
                      </a:cubicBezTo>
                      <a:cubicBezTo>
                        <a:pt x="2199" y="22860"/>
                        <a:pt x="2194" y="22841"/>
                        <a:pt x="2183" y="22823"/>
                      </a:cubicBezTo>
                      <a:cubicBezTo>
                        <a:pt x="2051" y="22508"/>
                        <a:pt x="1985" y="22173"/>
                        <a:pt x="1988" y="21832"/>
                      </a:cubicBezTo>
                      <a:lnTo>
                        <a:pt x="1988" y="479"/>
                      </a:lnTo>
                      <a:cubicBezTo>
                        <a:pt x="1990" y="318"/>
                        <a:pt x="2004" y="160"/>
                        <a:pt x="203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9" name="Google Shape;709;p44"/>
              <p:cNvSpPr/>
              <p:nvPr/>
            </p:nvSpPr>
            <p:spPr>
              <a:xfrm flipH="1">
                <a:off x="6705659" y="4227977"/>
                <a:ext cx="132808" cy="127849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759" extrusionOk="0">
                    <a:moveTo>
                      <a:pt x="1487" y="0"/>
                    </a:moveTo>
                    <a:cubicBezTo>
                      <a:pt x="929" y="0"/>
                      <a:pt x="426" y="337"/>
                      <a:pt x="214" y="852"/>
                    </a:cubicBezTo>
                    <a:cubicBezTo>
                      <a:pt x="1" y="1367"/>
                      <a:pt x="119" y="1959"/>
                      <a:pt x="513" y="2355"/>
                    </a:cubicBezTo>
                    <a:cubicBezTo>
                      <a:pt x="776" y="2618"/>
                      <a:pt x="1129" y="2758"/>
                      <a:pt x="1488" y="2758"/>
                    </a:cubicBezTo>
                    <a:cubicBezTo>
                      <a:pt x="1666" y="2758"/>
                      <a:pt x="1845" y="2724"/>
                      <a:pt x="2016" y="2653"/>
                    </a:cubicBezTo>
                    <a:cubicBezTo>
                      <a:pt x="2531" y="2439"/>
                      <a:pt x="2865" y="1936"/>
                      <a:pt x="2865" y="1379"/>
                    </a:cubicBezTo>
                    <a:cubicBezTo>
                      <a:pt x="2865" y="617"/>
                      <a:pt x="2249" y="0"/>
                      <a:pt x="1487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44"/>
              <p:cNvSpPr/>
              <p:nvPr/>
            </p:nvSpPr>
            <p:spPr>
              <a:xfrm flipH="1">
                <a:off x="6531123" y="4370020"/>
                <a:ext cx="67516" cy="6747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6" extrusionOk="0">
                    <a:moveTo>
                      <a:pt x="728" y="0"/>
                    </a:moveTo>
                    <a:cubicBezTo>
                      <a:pt x="326" y="0"/>
                      <a:pt x="1" y="326"/>
                      <a:pt x="1" y="727"/>
                    </a:cubicBezTo>
                    <a:cubicBezTo>
                      <a:pt x="1" y="1130"/>
                      <a:pt x="326" y="1456"/>
                      <a:pt x="728" y="1456"/>
                    </a:cubicBezTo>
                    <a:cubicBezTo>
                      <a:pt x="1131" y="1456"/>
                      <a:pt x="1456" y="1130"/>
                      <a:pt x="1456" y="727"/>
                    </a:cubicBezTo>
                    <a:cubicBezTo>
                      <a:pt x="1456" y="326"/>
                      <a:pt x="1131" y="0"/>
                      <a:pt x="728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44"/>
              <p:cNvSpPr/>
              <p:nvPr/>
            </p:nvSpPr>
            <p:spPr>
              <a:xfrm flipH="1">
                <a:off x="6637768" y="3970031"/>
                <a:ext cx="158016" cy="152038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3281" extrusionOk="0">
                    <a:moveTo>
                      <a:pt x="1770" y="1"/>
                    </a:moveTo>
                    <a:cubicBezTo>
                      <a:pt x="1107" y="1"/>
                      <a:pt x="508" y="401"/>
                      <a:pt x="255" y="1013"/>
                    </a:cubicBezTo>
                    <a:cubicBezTo>
                      <a:pt x="1" y="1626"/>
                      <a:pt x="142" y="2331"/>
                      <a:pt x="610" y="2800"/>
                    </a:cubicBezTo>
                    <a:cubicBezTo>
                      <a:pt x="924" y="3114"/>
                      <a:pt x="1344" y="3281"/>
                      <a:pt x="1771" y="3281"/>
                    </a:cubicBezTo>
                    <a:cubicBezTo>
                      <a:pt x="1982" y="3281"/>
                      <a:pt x="2195" y="3240"/>
                      <a:pt x="2397" y="3156"/>
                    </a:cubicBezTo>
                    <a:cubicBezTo>
                      <a:pt x="3011" y="2902"/>
                      <a:pt x="3409" y="2305"/>
                      <a:pt x="3409" y="1641"/>
                    </a:cubicBezTo>
                    <a:cubicBezTo>
                      <a:pt x="3409" y="736"/>
                      <a:pt x="2676" y="1"/>
                      <a:pt x="1770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44"/>
              <p:cNvSpPr/>
              <p:nvPr/>
            </p:nvSpPr>
            <p:spPr>
              <a:xfrm flipH="1">
                <a:off x="6873929" y="3722001"/>
                <a:ext cx="97266" cy="9360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020" extrusionOk="0">
                    <a:moveTo>
                      <a:pt x="1089" y="1"/>
                    </a:moveTo>
                    <a:cubicBezTo>
                      <a:pt x="680" y="1"/>
                      <a:pt x="312" y="248"/>
                      <a:pt x="156" y="625"/>
                    </a:cubicBezTo>
                    <a:cubicBezTo>
                      <a:pt x="0" y="1002"/>
                      <a:pt x="87" y="1435"/>
                      <a:pt x="374" y="1725"/>
                    </a:cubicBezTo>
                    <a:cubicBezTo>
                      <a:pt x="568" y="1917"/>
                      <a:pt x="826" y="2020"/>
                      <a:pt x="1088" y="2020"/>
                    </a:cubicBezTo>
                    <a:cubicBezTo>
                      <a:pt x="1218" y="2020"/>
                      <a:pt x="1349" y="1995"/>
                      <a:pt x="1474" y="1943"/>
                    </a:cubicBezTo>
                    <a:cubicBezTo>
                      <a:pt x="1851" y="1787"/>
                      <a:pt x="2098" y="1419"/>
                      <a:pt x="2098" y="1011"/>
                    </a:cubicBezTo>
                    <a:cubicBezTo>
                      <a:pt x="2098" y="454"/>
                      <a:pt x="1647" y="1"/>
                      <a:pt x="108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44"/>
              <p:cNvSpPr/>
              <p:nvPr/>
            </p:nvSpPr>
            <p:spPr>
              <a:xfrm flipH="1">
                <a:off x="6354087" y="3038715"/>
                <a:ext cx="995872" cy="1571496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33913" extrusionOk="0">
                    <a:moveTo>
                      <a:pt x="6437" y="1"/>
                    </a:moveTo>
                    <a:lnTo>
                      <a:pt x="6437" y="1"/>
                    </a:lnTo>
                    <a:cubicBezTo>
                      <a:pt x="796" y="3186"/>
                      <a:pt x="1" y="9685"/>
                      <a:pt x="167" y="13772"/>
                    </a:cubicBezTo>
                    <a:cubicBezTo>
                      <a:pt x="397" y="19232"/>
                      <a:pt x="979" y="33719"/>
                      <a:pt x="13225" y="33909"/>
                    </a:cubicBezTo>
                    <a:cubicBezTo>
                      <a:pt x="13375" y="33912"/>
                      <a:pt x="13524" y="33913"/>
                      <a:pt x="13671" y="33913"/>
                    </a:cubicBezTo>
                    <a:cubicBezTo>
                      <a:pt x="16869" y="33913"/>
                      <a:pt x="19444" y="33364"/>
                      <a:pt x="21490" y="32337"/>
                    </a:cubicBezTo>
                    <a:lnTo>
                      <a:pt x="21490" y="32337"/>
                    </a:lnTo>
                    <a:cubicBezTo>
                      <a:pt x="20213" y="32399"/>
                      <a:pt x="18967" y="32729"/>
                      <a:pt x="17700" y="32884"/>
                    </a:cubicBezTo>
                    <a:cubicBezTo>
                      <a:pt x="17182" y="32947"/>
                      <a:pt x="16661" y="32978"/>
                      <a:pt x="16141" y="32978"/>
                    </a:cubicBezTo>
                    <a:cubicBezTo>
                      <a:pt x="11564" y="32978"/>
                      <a:pt x="7012" y="30575"/>
                      <a:pt x="4518" y="26720"/>
                    </a:cubicBezTo>
                    <a:cubicBezTo>
                      <a:pt x="3251" y="24763"/>
                      <a:pt x="2503" y="22502"/>
                      <a:pt x="2067" y="20215"/>
                    </a:cubicBezTo>
                    <a:cubicBezTo>
                      <a:pt x="969" y="14458"/>
                      <a:pt x="1832" y="8343"/>
                      <a:pt x="4485" y="3118"/>
                    </a:cubicBezTo>
                    <a:cubicBezTo>
                      <a:pt x="5031" y="2040"/>
                      <a:pt x="5675" y="975"/>
                      <a:pt x="6437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44"/>
              <p:cNvSpPr/>
              <p:nvPr/>
            </p:nvSpPr>
            <p:spPr>
              <a:xfrm flipH="1">
                <a:off x="6986535" y="3382676"/>
                <a:ext cx="492723" cy="741656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6005" extrusionOk="0">
                    <a:moveTo>
                      <a:pt x="4471" y="0"/>
                    </a:moveTo>
                    <a:cubicBezTo>
                      <a:pt x="2896" y="0"/>
                      <a:pt x="1286" y="168"/>
                      <a:pt x="0" y="670"/>
                    </a:cubicBezTo>
                    <a:cubicBezTo>
                      <a:pt x="0" y="670"/>
                      <a:pt x="3857" y="15911"/>
                      <a:pt x="5269" y="16005"/>
                    </a:cubicBezTo>
                    <a:cubicBezTo>
                      <a:pt x="5273" y="16005"/>
                      <a:pt x="5278" y="16005"/>
                      <a:pt x="5282" y="16005"/>
                    </a:cubicBezTo>
                    <a:cubicBezTo>
                      <a:pt x="6704" y="16005"/>
                      <a:pt x="10633" y="670"/>
                      <a:pt x="10633" y="670"/>
                    </a:cubicBezTo>
                    <a:cubicBezTo>
                      <a:pt x="10633" y="670"/>
                      <a:pt x="7621" y="0"/>
                      <a:pt x="4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44"/>
              <p:cNvSpPr/>
              <p:nvPr/>
            </p:nvSpPr>
            <p:spPr>
              <a:xfrm flipH="1">
                <a:off x="7318410" y="3413679"/>
                <a:ext cx="109175" cy="14031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3028" fill="none" extrusionOk="0">
                    <a:moveTo>
                      <a:pt x="0" y="3027"/>
                    </a:moveTo>
                    <a:cubicBezTo>
                      <a:pt x="0" y="3027"/>
                      <a:pt x="1485" y="1570"/>
                      <a:pt x="2356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44"/>
              <p:cNvSpPr/>
              <p:nvPr/>
            </p:nvSpPr>
            <p:spPr>
              <a:xfrm flipH="1">
                <a:off x="7158720" y="3417804"/>
                <a:ext cx="208387" cy="34986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7550" fill="none" extrusionOk="0">
                    <a:moveTo>
                      <a:pt x="1" y="7549"/>
                    </a:moveTo>
                    <a:cubicBezTo>
                      <a:pt x="1" y="7549"/>
                      <a:pt x="3464" y="2175"/>
                      <a:pt x="4497" y="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44"/>
              <p:cNvSpPr/>
              <p:nvPr/>
            </p:nvSpPr>
            <p:spPr>
              <a:xfrm flipH="1">
                <a:off x="7023544" y="3502983"/>
                <a:ext cx="294902" cy="433177"/>
              </a:xfrm>
              <a:custGeom>
                <a:avLst/>
                <a:gdLst/>
                <a:ahLst/>
                <a:cxnLst/>
                <a:rect l="l" t="t" r="r" b="b"/>
                <a:pathLst>
                  <a:path w="6364" h="9348" fill="none" extrusionOk="0">
                    <a:moveTo>
                      <a:pt x="1" y="9347"/>
                    </a:moveTo>
                    <a:cubicBezTo>
                      <a:pt x="1" y="9347"/>
                      <a:pt x="4977" y="2980"/>
                      <a:pt x="6363" y="0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44"/>
              <p:cNvSpPr/>
              <p:nvPr/>
            </p:nvSpPr>
            <p:spPr>
              <a:xfrm flipH="1">
                <a:off x="7134198" y="3880171"/>
                <a:ext cx="146061" cy="141241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3048" fill="none" extrusionOk="0">
                    <a:moveTo>
                      <a:pt x="1" y="3047"/>
                    </a:moveTo>
                    <a:cubicBezTo>
                      <a:pt x="1" y="3047"/>
                      <a:pt x="2768" y="1187"/>
                      <a:pt x="3152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44"/>
              <p:cNvSpPr/>
              <p:nvPr/>
            </p:nvSpPr>
            <p:spPr>
              <a:xfrm flipH="1">
                <a:off x="7055788" y="3417804"/>
                <a:ext cx="176459" cy="202919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379" fill="none" extrusionOk="0">
                    <a:moveTo>
                      <a:pt x="1" y="1"/>
                    </a:moveTo>
                    <a:cubicBezTo>
                      <a:pt x="1" y="1"/>
                      <a:pt x="1998" y="2990"/>
                      <a:pt x="3808" y="4379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44"/>
              <p:cNvSpPr/>
              <p:nvPr/>
            </p:nvSpPr>
            <p:spPr>
              <a:xfrm flipH="1">
                <a:off x="7098624" y="3430687"/>
                <a:ext cx="328961" cy="336977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7272" fill="none" extrusionOk="0">
                    <a:moveTo>
                      <a:pt x="0" y="0"/>
                    </a:moveTo>
                    <a:cubicBezTo>
                      <a:pt x="0" y="0"/>
                      <a:pt x="4696" y="5388"/>
                      <a:pt x="7099" y="727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44"/>
              <p:cNvSpPr/>
              <p:nvPr/>
            </p:nvSpPr>
            <p:spPr>
              <a:xfrm flipH="1">
                <a:off x="7144032" y="3718943"/>
                <a:ext cx="237395" cy="190639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4114" fill="none" extrusionOk="0">
                    <a:moveTo>
                      <a:pt x="1" y="0"/>
                    </a:moveTo>
                    <a:cubicBezTo>
                      <a:pt x="1" y="0"/>
                      <a:pt x="3055" y="3371"/>
                      <a:pt x="5123" y="4113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44"/>
              <p:cNvSpPr/>
              <p:nvPr/>
            </p:nvSpPr>
            <p:spPr>
              <a:xfrm flipH="1">
                <a:off x="7193561" y="3967389"/>
                <a:ext cx="108155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496" fill="none" extrusionOk="0">
                    <a:moveTo>
                      <a:pt x="0" y="0"/>
                    </a:moveTo>
                    <a:cubicBezTo>
                      <a:pt x="0" y="0"/>
                      <a:pt x="1321" y="1292"/>
                      <a:pt x="2333" y="1495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44"/>
              <p:cNvSpPr/>
              <p:nvPr/>
            </p:nvSpPr>
            <p:spPr>
              <a:xfrm flipH="1">
                <a:off x="6830630" y="3008500"/>
                <a:ext cx="912045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9682" h="14854" extrusionOk="0">
                    <a:moveTo>
                      <a:pt x="10457" y="1"/>
                    </a:moveTo>
                    <a:cubicBezTo>
                      <a:pt x="9263" y="1"/>
                      <a:pt x="8036" y="311"/>
                      <a:pt x="6907" y="936"/>
                    </a:cubicBezTo>
                    <a:cubicBezTo>
                      <a:pt x="2483" y="3382"/>
                      <a:pt x="4460" y="8510"/>
                      <a:pt x="4460" y="8510"/>
                    </a:cubicBezTo>
                    <a:cubicBezTo>
                      <a:pt x="4223" y="8439"/>
                      <a:pt x="3991" y="8406"/>
                      <a:pt x="3766" y="8406"/>
                    </a:cubicBezTo>
                    <a:cubicBezTo>
                      <a:pt x="1502" y="8406"/>
                      <a:pt x="0" y="11739"/>
                      <a:pt x="2483" y="13000"/>
                    </a:cubicBezTo>
                    <a:cubicBezTo>
                      <a:pt x="2913" y="13219"/>
                      <a:pt x="3313" y="13303"/>
                      <a:pt x="3675" y="13303"/>
                    </a:cubicBezTo>
                    <a:cubicBezTo>
                      <a:pt x="4839" y="13303"/>
                      <a:pt x="5605" y="12431"/>
                      <a:pt x="5678" y="12343"/>
                    </a:cubicBezTo>
                    <a:lnTo>
                      <a:pt x="5678" y="12343"/>
                    </a:lnTo>
                    <a:cubicBezTo>
                      <a:pt x="5636" y="12473"/>
                      <a:pt x="4871" y="14854"/>
                      <a:pt x="7070" y="14854"/>
                    </a:cubicBezTo>
                    <a:cubicBezTo>
                      <a:pt x="7157" y="14854"/>
                      <a:pt x="7247" y="14850"/>
                      <a:pt x="7343" y="14842"/>
                    </a:cubicBezTo>
                    <a:cubicBezTo>
                      <a:pt x="9333" y="14689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3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30" y="13955"/>
                      <a:pt x="14970" y="13393"/>
                      <a:pt x="15214" y="12803"/>
                    </a:cubicBezTo>
                    <a:cubicBezTo>
                      <a:pt x="15496" y="12132"/>
                      <a:pt x="15290" y="11422"/>
                      <a:pt x="15290" y="11422"/>
                    </a:cubicBezTo>
                    <a:lnTo>
                      <a:pt x="15290" y="11422"/>
                    </a:lnTo>
                    <a:cubicBezTo>
                      <a:pt x="15868" y="11976"/>
                      <a:pt x="16538" y="12226"/>
                      <a:pt x="17175" y="12226"/>
                    </a:cubicBezTo>
                    <a:cubicBezTo>
                      <a:pt x="18424" y="12226"/>
                      <a:pt x="19547" y="11269"/>
                      <a:pt x="19607" y="9768"/>
                    </a:cubicBezTo>
                    <a:cubicBezTo>
                      <a:pt x="19682" y="7989"/>
                      <a:pt x="17914" y="7795"/>
                      <a:pt x="17140" y="7795"/>
                    </a:cubicBezTo>
                    <a:cubicBezTo>
                      <a:pt x="16925" y="7795"/>
                      <a:pt x="16787" y="7810"/>
                      <a:pt x="16787" y="7810"/>
                    </a:cubicBezTo>
                    <a:cubicBezTo>
                      <a:pt x="17094" y="3252"/>
                      <a:pt x="14658" y="668"/>
                      <a:pt x="11694" y="115"/>
                    </a:cubicBezTo>
                    <a:cubicBezTo>
                      <a:pt x="11289" y="39"/>
                      <a:pt x="10875" y="1"/>
                      <a:pt x="10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44"/>
              <p:cNvSpPr/>
              <p:nvPr/>
            </p:nvSpPr>
            <p:spPr>
              <a:xfrm flipH="1">
                <a:off x="7037626" y="3008500"/>
                <a:ext cx="705048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5215" h="14854" extrusionOk="0">
                    <a:moveTo>
                      <a:pt x="10454" y="1"/>
                    </a:moveTo>
                    <a:cubicBezTo>
                      <a:pt x="9261" y="1"/>
                      <a:pt x="8034" y="310"/>
                      <a:pt x="6905" y="936"/>
                    </a:cubicBezTo>
                    <a:cubicBezTo>
                      <a:pt x="2482" y="3382"/>
                      <a:pt x="4459" y="8510"/>
                      <a:pt x="4459" y="8510"/>
                    </a:cubicBezTo>
                    <a:cubicBezTo>
                      <a:pt x="4222" y="8439"/>
                      <a:pt x="3989" y="8406"/>
                      <a:pt x="3764" y="8406"/>
                    </a:cubicBezTo>
                    <a:cubicBezTo>
                      <a:pt x="1500" y="8406"/>
                      <a:pt x="0" y="11738"/>
                      <a:pt x="2482" y="13000"/>
                    </a:cubicBezTo>
                    <a:cubicBezTo>
                      <a:pt x="2912" y="13219"/>
                      <a:pt x="3312" y="13303"/>
                      <a:pt x="3674" y="13303"/>
                    </a:cubicBezTo>
                    <a:cubicBezTo>
                      <a:pt x="4838" y="13303"/>
                      <a:pt x="5604" y="12431"/>
                      <a:pt x="5677" y="12343"/>
                    </a:cubicBezTo>
                    <a:lnTo>
                      <a:pt x="5677" y="12343"/>
                    </a:lnTo>
                    <a:cubicBezTo>
                      <a:pt x="5636" y="12473"/>
                      <a:pt x="4870" y="14854"/>
                      <a:pt x="7069" y="14854"/>
                    </a:cubicBezTo>
                    <a:cubicBezTo>
                      <a:pt x="7155" y="14854"/>
                      <a:pt x="7246" y="14850"/>
                      <a:pt x="7341" y="14842"/>
                    </a:cubicBezTo>
                    <a:cubicBezTo>
                      <a:pt x="9333" y="14688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1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29" y="13955"/>
                      <a:pt x="14968" y="13393"/>
                      <a:pt x="15214" y="12803"/>
                    </a:cubicBezTo>
                    <a:cubicBezTo>
                      <a:pt x="15208" y="12799"/>
                      <a:pt x="15208" y="12799"/>
                      <a:pt x="15204" y="12797"/>
                    </a:cubicBezTo>
                    <a:cubicBezTo>
                      <a:pt x="15113" y="12771"/>
                      <a:pt x="15021" y="12761"/>
                      <a:pt x="14928" y="12761"/>
                    </a:cubicBezTo>
                    <a:cubicBezTo>
                      <a:pt x="14667" y="12761"/>
                      <a:pt x="14401" y="12843"/>
                      <a:pt x="14143" y="12890"/>
                    </a:cubicBezTo>
                    <a:cubicBezTo>
                      <a:pt x="14020" y="12911"/>
                      <a:pt x="13898" y="12922"/>
                      <a:pt x="13777" y="12922"/>
                    </a:cubicBezTo>
                    <a:cubicBezTo>
                      <a:pt x="11887" y="12922"/>
                      <a:pt x="10371" y="10387"/>
                      <a:pt x="11466" y="8763"/>
                    </a:cubicBezTo>
                    <a:lnTo>
                      <a:pt x="11466" y="8763"/>
                    </a:lnTo>
                    <a:cubicBezTo>
                      <a:pt x="11148" y="8924"/>
                      <a:pt x="10804" y="8997"/>
                      <a:pt x="10458" y="8997"/>
                    </a:cubicBezTo>
                    <a:cubicBezTo>
                      <a:pt x="9426" y="8997"/>
                      <a:pt x="8369" y="8347"/>
                      <a:pt x="7869" y="7406"/>
                    </a:cubicBezTo>
                    <a:cubicBezTo>
                      <a:pt x="7197" y="6155"/>
                      <a:pt x="7385" y="4581"/>
                      <a:pt x="8008" y="3310"/>
                    </a:cubicBezTo>
                    <a:cubicBezTo>
                      <a:pt x="8800" y="1702"/>
                      <a:pt x="10133" y="624"/>
                      <a:pt x="11692" y="115"/>
                    </a:cubicBezTo>
                    <a:cubicBezTo>
                      <a:pt x="11287" y="39"/>
                      <a:pt x="10872" y="1"/>
                      <a:pt x="10454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44"/>
              <p:cNvSpPr/>
              <p:nvPr/>
            </p:nvSpPr>
            <p:spPr>
              <a:xfrm flipH="1">
                <a:off x="7016398" y="3133070"/>
                <a:ext cx="194856" cy="241380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5209" extrusionOk="0">
                    <a:moveTo>
                      <a:pt x="1898" y="0"/>
                    </a:moveTo>
                    <a:cubicBezTo>
                      <a:pt x="1667" y="0"/>
                      <a:pt x="1427" y="73"/>
                      <a:pt x="1184" y="243"/>
                    </a:cubicBezTo>
                    <a:cubicBezTo>
                      <a:pt x="1" y="1069"/>
                      <a:pt x="290" y="2300"/>
                      <a:pt x="825" y="3451"/>
                    </a:cubicBezTo>
                    <a:cubicBezTo>
                      <a:pt x="1039" y="3909"/>
                      <a:pt x="1275" y="4368"/>
                      <a:pt x="1640" y="4716"/>
                    </a:cubicBezTo>
                    <a:cubicBezTo>
                      <a:pt x="1942" y="5006"/>
                      <a:pt x="2354" y="5209"/>
                      <a:pt x="2767" y="5209"/>
                    </a:cubicBezTo>
                    <a:cubicBezTo>
                      <a:pt x="2850" y="5209"/>
                      <a:pt x="2934" y="5201"/>
                      <a:pt x="3017" y="5183"/>
                    </a:cubicBezTo>
                    <a:cubicBezTo>
                      <a:pt x="3484" y="5083"/>
                      <a:pt x="3856" y="4700"/>
                      <a:pt x="4030" y="4256"/>
                    </a:cubicBezTo>
                    <a:cubicBezTo>
                      <a:pt x="4205" y="3812"/>
                      <a:pt x="4200" y="3317"/>
                      <a:pt x="4114" y="2847"/>
                    </a:cubicBezTo>
                    <a:cubicBezTo>
                      <a:pt x="4011" y="2285"/>
                      <a:pt x="3793" y="1747"/>
                      <a:pt x="3512" y="1247"/>
                    </a:cubicBezTo>
                    <a:cubicBezTo>
                      <a:pt x="3161" y="615"/>
                      <a:pt x="2568" y="0"/>
                      <a:pt x="1898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44"/>
              <p:cNvSpPr/>
              <p:nvPr/>
            </p:nvSpPr>
            <p:spPr>
              <a:xfrm flipH="1">
                <a:off x="6902385" y="3908950"/>
                <a:ext cx="114226" cy="122891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652" extrusionOk="0">
                    <a:moveTo>
                      <a:pt x="0" y="1"/>
                    </a:moveTo>
                    <a:lnTo>
                      <a:pt x="126" y="2652"/>
                    </a:lnTo>
                    <a:lnTo>
                      <a:pt x="2465" y="7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44"/>
              <p:cNvSpPr/>
              <p:nvPr/>
            </p:nvSpPr>
            <p:spPr>
              <a:xfrm flipH="1">
                <a:off x="6901554" y="4015540"/>
                <a:ext cx="148841" cy="128776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2779" extrusionOk="0">
                    <a:moveTo>
                      <a:pt x="1753" y="0"/>
                    </a:moveTo>
                    <a:lnTo>
                      <a:pt x="0" y="2779"/>
                    </a:lnTo>
                    <a:lnTo>
                      <a:pt x="3212" y="2430"/>
                    </a:lnTo>
                    <a:lnTo>
                      <a:pt x="1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44"/>
              <p:cNvSpPr/>
              <p:nvPr/>
            </p:nvSpPr>
            <p:spPr>
              <a:xfrm flipH="1">
                <a:off x="6999756" y="4144281"/>
                <a:ext cx="152085" cy="1294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2793" extrusionOk="0">
                    <a:moveTo>
                      <a:pt x="2189" y="1"/>
                    </a:moveTo>
                    <a:lnTo>
                      <a:pt x="0" y="1763"/>
                    </a:lnTo>
                    <a:lnTo>
                      <a:pt x="3282" y="2793"/>
                    </a:lnTo>
                    <a:lnTo>
                      <a:pt x="3282" y="2793"/>
                    </a:ln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44"/>
              <p:cNvSpPr/>
              <p:nvPr/>
            </p:nvSpPr>
            <p:spPr>
              <a:xfrm flipH="1">
                <a:off x="6917230" y="3045157"/>
                <a:ext cx="1229050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6523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cubicBezTo>
                      <a:pt x="26523" y="20144"/>
                      <a:pt x="24373" y="16171"/>
                      <a:pt x="21169" y="15869"/>
                    </a:cubicBezTo>
                    <a:cubicBezTo>
                      <a:pt x="17443" y="15519"/>
                      <a:pt x="6683" y="13604"/>
                      <a:pt x="8846" y="3882"/>
                    </a:cubicBezTo>
                    <a:lnTo>
                      <a:pt x="6879" y="193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4"/>
              <p:cNvSpPr/>
              <p:nvPr/>
            </p:nvSpPr>
            <p:spPr>
              <a:xfrm flipH="1">
                <a:off x="7017044" y="3045157"/>
                <a:ext cx="1129236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4369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lnTo>
                      <a:pt x="24368" y="23381"/>
                    </a:lnTo>
                    <a:cubicBezTo>
                      <a:pt x="24352" y="23391"/>
                      <a:pt x="24334" y="23400"/>
                      <a:pt x="24315" y="23404"/>
                    </a:cubicBezTo>
                    <a:cubicBezTo>
                      <a:pt x="23491" y="23739"/>
                      <a:pt x="22638" y="23882"/>
                      <a:pt x="21775" y="23882"/>
                    </a:cubicBezTo>
                    <a:cubicBezTo>
                      <a:pt x="19430" y="23882"/>
                      <a:pt x="17010" y="22828"/>
                      <a:pt x="14870" y="21701"/>
                    </a:cubicBezTo>
                    <a:cubicBezTo>
                      <a:pt x="13302" y="20873"/>
                      <a:pt x="11733" y="19985"/>
                      <a:pt x="10473" y="18732"/>
                    </a:cubicBezTo>
                    <a:cubicBezTo>
                      <a:pt x="9143" y="17419"/>
                      <a:pt x="8213" y="15750"/>
                      <a:pt x="7546" y="14007"/>
                    </a:cubicBezTo>
                    <a:cubicBezTo>
                      <a:pt x="5949" y="9835"/>
                      <a:pt x="6457" y="6121"/>
                      <a:pt x="6879" y="1938"/>
                    </a:cubicBezTo>
                    <a:lnTo>
                      <a:pt x="4918" y="1"/>
                    </a:ln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44"/>
              <p:cNvSpPr/>
              <p:nvPr/>
            </p:nvSpPr>
            <p:spPr>
              <a:xfrm flipH="1">
                <a:off x="5916441" y="1679791"/>
                <a:ext cx="1704767" cy="1190913"/>
              </a:xfrm>
              <a:custGeom>
                <a:avLst/>
                <a:gdLst/>
                <a:ahLst/>
                <a:cxnLst/>
                <a:rect l="l" t="t" r="r" b="b"/>
                <a:pathLst>
                  <a:path w="36789" h="25700" extrusionOk="0">
                    <a:moveTo>
                      <a:pt x="29909" y="0"/>
                    </a:moveTo>
                    <a:cubicBezTo>
                      <a:pt x="25968" y="1811"/>
                      <a:pt x="21258" y="2330"/>
                      <a:pt x="17149" y="2330"/>
                    </a:cubicBezTo>
                    <a:cubicBezTo>
                      <a:pt x="11610" y="2330"/>
                      <a:pt x="7162" y="1386"/>
                      <a:pt x="7162" y="1386"/>
                    </a:cubicBezTo>
                    <a:cubicBezTo>
                      <a:pt x="3930" y="2451"/>
                      <a:pt x="0" y="11398"/>
                      <a:pt x="3819" y="18723"/>
                    </a:cubicBezTo>
                    <a:cubicBezTo>
                      <a:pt x="6309" y="23497"/>
                      <a:pt x="12242" y="25699"/>
                      <a:pt x="18217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cubicBezTo>
                      <a:pt x="31756" y="21043"/>
                      <a:pt x="32907" y="19701"/>
                      <a:pt x="33589" y="18127"/>
                    </a:cubicBezTo>
                    <a:cubicBezTo>
                      <a:pt x="36788" y="10730"/>
                      <a:pt x="32557" y="3616"/>
                      <a:pt x="30700" y="1027"/>
                    </a:cubicBezTo>
                    <a:cubicBezTo>
                      <a:pt x="30226" y="365"/>
                      <a:pt x="29909" y="0"/>
                      <a:pt x="29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44"/>
              <p:cNvSpPr/>
              <p:nvPr/>
            </p:nvSpPr>
            <p:spPr>
              <a:xfrm flipH="1">
                <a:off x="6198553" y="1679837"/>
                <a:ext cx="1422655" cy="1190867"/>
              </a:xfrm>
              <a:custGeom>
                <a:avLst/>
                <a:gdLst/>
                <a:ahLst/>
                <a:cxnLst/>
                <a:rect l="l" t="t" r="r" b="b"/>
                <a:pathLst>
                  <a:path w="30701" h="25699" extrusionOk="0">
                    <a:moveTo>
                      <a:pt x="29909" y="1"/>
                    </a:moveTo>
                    <a:cubicBezTo>
                      <a:pt x="25967" y="1811"/>
                      <a:pt x="21256" y="2330"/>
                      <a:pt x="17147" y="2330"/>
                    </a:cubicBezTo>
                    <a:cubicBezTo>
                      <a:pt x="11608" y="2330"/>
                      <a:pt x="7162" y="1387"/>
                      <a:pt x="7162" y="1387"/>
                    </a:cubicBezTo>
                    <a:cubicBezTo>
                      <a:pt x="3930" y="2452"/>
                      <a:pt x="0" y="11397"/>
                      <a:pt x="3819" y="18723"/>
                    </a:cubicBezTo>
                    <a:cubicBezTo>
                      <a:pt x="6309" y="23498"/>
                      <a:pt x="12242" y="25699"/>
                      <a:pt x="18216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lnTo>
                      <a:pt x="30284" y="22148"/>
                    </a:lnTo>
                    <a:cubicBezTo>
                      <a:pt x="26567" y="23886"/>
                      <a:pt x="22462" y="24784"/>
                      <a:pt x="18359" y="24784"/>
                    </a:cubicBezTo>
                    <a:cubicBezTo>
                      <a:pt x="16622" y="24784"/>
                      <a:pt x="14885" y="24623"/>
                      <a:pt x="13178" y="24296"/>
                    </a:cubicBezTo>
                    <a:cubicBezTo>
                      <a:pt x="11863" y="24046"/>
                      <a:pt x="10545" y="23692"/>
                      <a:pt x="9412" y="22977"/>
                    </a:cubicBezTo>
                    <a:cubicBezTo>
                      <a:pt x="8223" y="22228"/>
                      <a:pt x="7297" y="21126"/>
                      <a:pt x="6505" y="19965"/>
                    </a:cubicBezTo>
                    <a:cubicBezTo>
                      <a:pt x="3396" y="15422"/>
                      <a:pt x="2216" y="8913"/>
                      <a:pt x="5579" y="4553"/>
                    </a:cubicBezTo>
                    <a:cubicBezTo>
                      <a:pt x="5940" y="4088"/>
                      <a:pt x="6361" y="3641"/>
                      <a:pt x="6903" y="3406"/>
                    </a:cubicBezTo>
                    <a:cubicBezTo>
                      <a:pt x="7282" y="3244"/>
                      <a:pt x="7691" y="3194"/>
                      <a:pt x="8106" y="3194"/>
                    </a:cubicBezTo>
                    <a:cubicBezTo>
                      <a:pt x="8426" y="3194"/>
                      <a:pt x="8749" y="3224"/>
                      <a:pt x="9067" y="3253"/>
                    </a:cubicBezTo>
                    <a:cubicBezTo>
                      <a:pt x="11189" y="3439"/>
                      <a:pt x="13317" y="3532"/>
                      <a:pt x="15445" y="3532"/>
                    </a:cubicBezTo>
                    <a:cubicBezTo>
                      <a:pt x="17934" y="3532"/>
                      <a:pt x="20423" y="3405"/>
                      <a:pt x="22902" y="3152"/>
                    </a:cubicBezTo>
                    <a:cubicBezTo>
                      <a:pt x="25185" y="2922"/>
                      <a:pt x="27487" y="2576"/>
                      <a:pt x="29584" y="1646"/>
                    </a:cubicBezTo>
                    <a:cubicBezTo>
                      <a:pt x="29973" y="1472"/>
                      <a:pt x="30347" y="1266"/>
                      <a:pt x="30700" y="1026"/>
                    </a:cubicBezTo>
                    <a:cubicBezTo>
                      <a:pt x="30225" y="364"/>
                      <a:pt x="29909" y="1"/>
                      <a:pt x="2990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44"/>
              <p:cNvSpPr/>
              <p:nvPr/>
            </p:nvSpPr>
            <p:spPr>
              <a:xfrm flipH="1">
                <a:off x="7035991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5" y="0"/>
                    </a:moveTo>
                    <a:cubicBezTo>
                      <a:pt x="451" y="0"/>
                      <a:pt x="1" y="974"/>
                      <a:pt x="1" y="2176"/>
                    </a:cubicBezTo>
                    <a:cubicBezTo>
                      <a:pt x="1" y="3377"/>
                      <a:pt x="451" y="4351"/>
                      <a:pt x="1005" y="4351"/>
                    </a:cubicBezTo>
                    <a:cubicBezTo>
                      <a:pt x="1558" y="4351"/>
                      <a:pt x="2008" y="3377"/>
                      <a:pt x="2008" y="2176"/>
                    </a:cubicBezTo>
                    <a:cubicBezTo>
                      <a:pt x="2008" y="974"/>
                      <a:pt x="1558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44"/>
              <p:cNvSpPr/>
              <p:nvPr/>
            </p:nvSpPr>
            <p:spPr>
              <a:xfrm flipH="1">
                <a:off x="6257467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4" y="0"/>
                    </a:moveTo>
                    <a:cubicBezTo>
                      <a:pt x="450" y="0"/>
                      <a:pt x="0" y="974"/>
                      <a:pt x="0" y="2176"/>
                    </a:cubicBezTo>
                    <a:cubicBezTo>
                      <a:pt x="0" y="3377"/>
                      <a:pt x="450" y="4351"/>
                      <a:pt x="1004" y="4351"/>
                    </a:cubicBezTo>
                    <a:cubicBezTo>
                      <a:pt x="1559" y="4351"/>
                      <a:pt x="2007" y="3377"/>
                      <a:pt x="2007" y="2176"/>
                    </a:cubicBezTo>
                    <a:cubicBezTo>
                      <a:pt x="2007" y="974"/>
                      <a:pt x="1559" y="0"/>
                      <a:pt x="1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44"/>
              <p:cNvSpPr/>
              <p:nvPr/>
            </p:nvSpPr>
            <p:spPr>
              <a:xfrm flipH="1">
                <a:off x="6469895" y="2143965"/>
                <a:ext cx="467978" cy="453474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9786" extrusionOk="0">
                    <a:moveTo>
                      <a:pt x="5280" y="0"/>
                    </a:moveTo>
                    <a:cubicBezTo>
                      <a:pt x="5226" y="0"/>
                      <a:pt x="5173" y="0"/>
                      <a:pt x="5119" y="1"/>
                    </a:cubicBezTo>
                    <a:cubicBezTo>
                      <a:pt x="4847" y="1"/>
                      <a:pt x="4588" y="5"/>
                      <a:pt x="4329" y="10"/>
                    </a:cubicBezTo>
                    <a:cubicBezTo>
                      <a:pt x="2558" y="48"/>
                      <a:pt x="1114" y="187"/>
                      <a:pt x="428" y="260"/>
                    </a:cubicBezTo>
                    <a:lnTo>
                      <a:pt x="1" y="313"/>
                    </a:lnTo>
                    <a:cubicBezTo>
                      <a:pt x="1" y="313"/>
                      <a:pt x="183" y="3397"/>
                      <a:pt x="1252" y="6045"/>
                    </a:cubicBezTo>
                    <a:lnTo>
                      <a:pt x="1252" y="6049"/>
                    </a:lnTo>
                    <a:cubicBezTo>
                      <a:pt x="2053" y="8040"/>
                      <a:pt x="3358" y="9785"/>
                      <a:pt x="5465" y="9785"/>
                    </a:cubicBezTo>
                    <a:cubicBezTo>
                      <a:pt x="7316" y="9785"/>
                      <a:pt x="8405" y="8443"/>
                      <a:pt x="9043" y="6765"/>
                    </a:cubicBezTo>
                    <a:cubicBezTo>
                      <a:pt x="10099" y="3991"/>
                      <a:pt x="9926" y="313"/>
                      <a:pt x="9926" y="313"/>
                    </a:cubicBezTo>
                    <a:cubicBezTo>
                      <a:pt x="9634" y="269"/>
                      <a:pt x="9341" y="231"/>
                      <a:pt x="9049" y="198"/>
                    </a:cubicBezTo>
                    <a:cubicBezTo>
                      <a:pt x="7763" y="50"/>
                      <a:pt x="6469" y="0"/>
                      <a:pt x="5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44"/>
              <p:cNvSpPr/>
              <p:nvPr/>
            </p:nvSpPr>
            <p:spPr>
              <a:xfrm flipH="1">
                <a:off x="6518824" y="2420125"/>
                <a:ext cx="361027" cy="17734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3827" extrusionOk="0">
                    <a:moveTo>
                      <a:pt x="944" y="1"/>
                    </a:moveTo>
                    <a:cubicBezTo>
                      <a:pt x="384" y="1"/>
                      <a:pt x="0" y="86"/>
                      <a:pt x="0" y="86"/>
                    </a:cubicBezTo>
                    <a:lnTo>
                      <a:pt x="0" y="90"/>
                    </a:lnTo>
                    <a:cubicBezTo>
                      <a:pt x="801" y="2081"/>
                      <a:pt x="2106" y="3826"/>
                      <a:pt x="4213" y="3826"/>
                    </a:cubicBezTo>
                    <a:cubicBezTo>
                      <a:pt x="6064" y="3826"/>
                      <a:pt x="7153" y="2484"/>
                      <a:pt x="7791" y="806"/>
                    </a:cubicBezTo>
                    <a:cubicBezTo>
                      <a:pt x="7093" y="313"/>
                      <a:pt x="6429" y="144"/>
                      <a:pt x="5846" y="144"/>
                    </a:cubicBezTo>
                    <a:cubicBezTo>
                      <a:pt x="4592" y="144"/>
                      <a:pt x="3720" y="925"/>
                      <a:pt x="3717" y="925"/>
                    </a:cubicBezTo>
                    <a:cubicBezTo>
                      <a:pt x="2818" y="162"/>
                      <a:pt x="1715" y="1"/>
                      <a:pt x="944" y="1"/>
                    </a:cubicBezTo>
                    <a:close/>
                  </a:path>
                </a:pathLst>
              </a:custGeom>
              <a:solidFill>
                <a:srgbClr val="E2A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4"/>
              <p:cNvSpPr/>
              <p:nvPr/>
            </p:nvSpPr>
            <p:spPr>
              <a:xfrm flipH="1">
                <a:off x="6735416" y="2144382"/>
                <a:ext cx="182668" cy="115616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495" extrusionOk="0">
                    <a:moveTo>
                      <a:pt x="3902" y="1"/>
                    </a:moveTo>
                    <a:cubicBezTo>
                      <a:pt x="2131" y="39"/>
                      <a:pt x="687" y="178"/>
                      <a:pt x="1" y="251"/>
                    </a:cubicBezTo>
                    <a:cubicBezTo>
                      <a:pt x="107" y="1114"/>
                      <a:pt x="486" y="2370"/>
                      <a:pt x="1819" y="2481"/>
                    </a:cubicBezTo>
                    <a:cubicBezTo>
                      <a:pt x="1934" y="2490"/>
                      <a:pt x="2044" y="2495"/>
                      <a:pt x="2147" y="2495"/>
                    </a:cubicBezTo>
                    <a:cubicBezTo>
                      <a:pt x="3712" y="2495"/>
                      <a:pt x="3941" y="1423"/>
                      <a:pt x="39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4"/>
              <p:cNvSpPr/>
              <p:nvPr/>
            </p:nvSpPr>
            <p:spPr>
              <a:xfrm flipH="1">
                <a:off x="6518111" y="2143965"/>
                <a:ext cx="182529" cy="116033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504" extrusionOk="0">
                    <a:moveTo>
                      <a:pt x="202" y="0"/>
                    </a:moveTo>
                    <a:cubicBezTo>
                      <a:pt x="134" y="0"/>
                      <a:pt x="67" y="0"/>
                      <a:pt x="0" y="1"/>
                    </a:cubicBezTo>
                    <a:cubicBezTo>
                      <a:pt x="58" y="844"/>
                      <a:pt x="366" y="2365"/>
                      <a:pt x="1843" y="2490"/>
                    </a:cubicBezTo>
                    <a:cubicBezTo>
                      <a:pt x="1958" y="2499"/>
                      <a:pt x="2067" y="2504"/>
                      <a:pt x="2171" y="2504"/>
                    </a:cubicBezTo>
                    <a:cubicBezTo>
                      <a:pt x="3662" y="2504"/>
                      <a:pt x="3938" y="1525"/>
                      <a:pt x="3928" y="198"/>
                    </a:cubicBezTo>
                    <a:cubicBezTo>
                      <a:pt x="2659" y="51"/>
                      <a:pt x="1380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4"/>
              <p:cNvSpPr/>
              <p:nvPr/>
            </p:nvSpPr>
            <p:spPr>
              <a:xfrm flipH="1">
                <a:off x="7082444" y="2299123"/>
                <a:ext cx="259730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3008" extrusionOk="0">
                    <a:moveTo>
                      <a:pt x="2803" y="0"/>
                    </a:moveTo>
                    <a:cubicBezTo>
                      <a:pt x="1255" y="0"/>
                      <a:pt x="1" y="673"/>
                      <a:pt x="1" y="1505"/>
                    </a:cubicBezTo>
                    <a:cubicBezTo>
                      <a:pt x="1" y="2335"/>
                      <a:pt x="1255" y="3007"/>
                      <a:pt x="2803" y="3007"/>
                    </a:cubicBezTo>
                    <a:cubicBezTo>
                      <a:pt x="4350" y="3007"/>
                      <a:pt x="5604" y="2335"/>
                      <a:pt x="5604" y="1505"/>
                    </a:cubicBezTo>
                    <a:cubicBezTo>
                      <a:pt x="5604" y="675"/>
                      <a:pt x="4350" y="0"/>
                      <a:pt x="2803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44"/>
              <p:cNvSpPr/>
              <p:nvPr/>
            </p:nvSpPr>
            <p:spPr>
              <a:xfrm flipH="1">
                <a:off x="6090832" y="2299123"/>
                <a:ext cx="259638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3008" extrusionOk="0">
                    <a:moveTo>
                      <a:pt x="2802" y="0"/>
                    </a:moveTo>
                    <a:cubicBezTo>
                      <a:pt x="1253" y="0"/>
                      <a:pt x="1" y="673"/>
                      <a:pt x="1" y="1505"/>
                    </a:cubicBezTo>
                    <a:cubicBezTo>
                      <a:pt x="1" y="2335"/>
                      <a:pt x="1253" y="3007"/>
                      <a:pt x="2802" y="3007"/>
                    </a:cubicBezTo>
                    <a:cubicBezTo>
                      <a:pt x="4348" y="3007"/>
                      <a:pt x="5603" y="2335"/>
                      <a:pt x="5603" y="1505"/>
                    </a:cubicBezTo>
                    <a:cubicBezTo>
                      <a:pt x="5603" y="675"/>
                      <a:pt x="4348" y="0"/>
                      <a:pt x="280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 flipH="1">
                <a:off x="6171979" y="1818265"/>
                <a:ext cx="263947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486" extrusionOk="0">
                    <a:moveTo>
                      <a:pt x="1216" y="0"/>
                    </a:moveTo>
                    <a:cubicBezTo>
                      <a:pt x="1124" y="0"/>
                      <a:pt x="1039" y="1"/>
                      <a:pt x="960" y="3"/>
                    </a:cubicBezTo>
                    <a:cubicBezTo>
                      <a:pt x="507" y="12"/>
                      <a:pt x="124" y="336"/>
                      <a:pt x="39" y="781"/>
                    </a:cubicBezTo>
                    <a:cubicBezTo>
                      <a:pt x="12" y="927"/>
                      <a:pt x="1" y="1075"/>
                      <a:pt x="7" y="1224"/>
                    </a:cubicBezTo>
                    <a:cubicBezTo>
                      <a:pt x="27" y="1731"/>
                      <a:pt x="468" y="2115"/>
                      <a:pt x="972" y="2115"/>
                    </a:cubicBezTo>
                    <a:cubicBezTo>
                      <a:pt x="977" y="2115"/>
                      <a:pt x="982" y="2114"/>
                      <a:pt x="987" y="2114"/>
                    </a:cubicBezTo>
                    <a:cubicBezTo>
                      <a:pt x="1042" y="2114"/>
                      <a:pt x="1096" y="2113"/>
                      <a:pt x="1150" y="2113"/>
                    </a:cubicBezTo>
                    <a:cubicBezTo>
                      <a:pt x="2533" y="2113"/>
                      <a:pt x="3842" y="2330"/>
                      <a:pt x="4532" y="2467"/>
                    </a:cubicBezTo>
                    <a:cubicBezTo>
                      <a:pt x="4595" y="2480"/>
                      <a:pt x="4659" y="2486"/>
                      <a:pt x="4721" y="2486"/>
                    </a:cubicBezTo>
                    <a:cubicBezTo>
                      <a:pt x="5211" y="2486"/>
                      <a:pt x="5648" y="2117"/>
                      <a:pt x="5677" y="1611"/>
                    </a:cubicBezTo>
                    <a:cubicBezTo>
                      <a:pt x="5677" y="1601"/>
                      <a:pt x="5679" y="1590"/>
                      <a:pt x="5679" y="1581"/>
                    </a:cubicBezTo>
                    <a:cubicBezTo>
                      <a:pt x="5695" y="1174"/>
                      <a:pt x="5439" y="806"/>
                      <a:pt x="5061" y="657"/>
                    </a:cubicBezTo>
                    <a:cubicBezTo>
                      <a:pt x="3649" y="101"/>
                      <a:pt x="2140" y="0"/>
                      <a:pt x="1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4"/>
              <p:cNvSpPr/>
              <p:nvPr/>
            </p:nvSpPr>
            <p:spPr>
              <a:xfrm flipH="1">
                <a:off x="6997311" y="1818265"/>
                <a:ext cx="263901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2486" extrusionOk="0">
                    <a:moveTo>
                      <a:pt x="4480" y="0"/>
                    </a:moveTo>
                    <a:cubicBezTo>
                      <a:pt x="3556" y="0"/>
                      <a:pt x="2047" y="101"/>
                      <a:pt x="635" y="657"/>
                    </a:cubicBezTo>
                    <a:cubicBezTo>
                      <a:pt x="256" y="806"/>
                      <a:pt x="0" y="1174"/>
                      <a:pt x="17" y="1581"/>
                    </a:cubicBezTo>
                    <a:cubicBezTo>
                      <a:pt x="17" y="1590"/>
                      <a:pt x="18" y="1601"/>
                      <a:pt x="18" y="1611"/>
                    </a:cubicBezTo>
                    <a:cubicBezTo>
                      <a:pt x="48" y="2117"/>
                      <a:pt x="485" y="2486"/>
                      <a:pt x="974" y="2486"/>
                    </a:cubicBezTo>
                    <a:cubicBezTo>
                      <a:pt x="1037" y="2486"/>
                      <a:pt x="1100" y="2480"/>
                      <a:pt x="1164" y="2467"/>
                    </a:cubicBezTo>
                    <a:cubicBezTo>
                      <a:pt x="1853" y="2330"/>
                      <a:pt x="3161" y="2113"/>
                      <a:pt x="4545" y="2113"/>
                    </a:cubicBezTo>
                    <a:cubicBezTo>
                      <a:pt x="4600" y="2113"/>
                      <a:pt x="4654" y="2114"/>
                      <a:pt x="4708" y="2114"/>
                    </a:cubicBezTo>
                    <a:cubicBezTo>
                      <a:pt x="4713" y="2114"/>
                      <a:pt x="4718" y="2115"/>
                      <a:pt x="4723" y="2115"/>
                    </a:cubicBezTo>
                    <a:cubicBezTo>
                      <a:pt x="5229" y="2115"/>
                      <a:pt x="5669" y="1731"/>
                      <a:pt x="5689" y="1224"/>
                    </a:cubicBezTo>
                    <a:cubicBezTo>
                      <a:pt x="5695" y="1075"/>
                      <a:pt x="5684" y="927"/>
                      <a:pt x="5657" y="781"/>
                    </a:cubicBezTo>
                    <a:cubicBezTo>
                      <a:pt x="5572" y="337"/>
                      <a:pt x="5189" y="12"/>
                      <a:pt x="4736" y="3"/>
                    </a:cubicBezTo>
                    <a:cubicBezTo>
                      <a:pt x="4657" y="1"/>
                      <a:pt x="4571" y="0"/>
                      <a:pt x="4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4"/>
              <p:cNvSpPr/>
              <p:nvPr/>
            </p:nvSpPr>
            <p:spPr>
              <a:xfrm flipH="1">
                <a:off x="7487699" y="839726"/>
                <a:ext cx="546754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1799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3"/>
                    </a:cubicBezTo>
                    <a:cubicBezTo>
                      <a:pt x="1" y="13334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8582" y="22808"/>
                      <a:pt x="9459" y="21836"/>
                      <a:pt x="10117" y="20943"/>
                    </a:cubicBezTo>
                    <a:cubicBezTo>
                      <a:pt x="10411" y="20542"/>
                      <a:pt x="10682" y="20125"/>
                      <a:pt x="10932" y="19695"/>
                    </a:cubicBezTo>
                    <a:cubicBezTo>
                      <a:pt x="11111" y="19389"/>
                      <a:pt x="11259" y="19101"/>
                      <a:pt x="11383" y="18836"/>
                    </a:cubicBezTo>
                    <a:cubicBezTo>
                      <a:pt x="11798" y="17949"/>
                      <a:pt x="11611" y="16894"/>
                      <a:pt x="10914" y="16203"/>
                    </a:cubicBezTo>
                    <a:cubicBezTo>
                      <a:pt x="10736" y="16026"/>
                      <a:pt x="10568" y="15854"/>
                      <a:pt x="10405" y="15681"/>
                    </a:cubicBezTo>
                    <a:cubicBezTo>
                      <a:pt x="9647" y="14875"/>
                      <a:pt x="9052" y="14107"/>
                      <a:pt x="8591" y="13374"/>
                    </a:cubicBezTo>
                    <a:cubicBezTo>
                      <a:pt x="8131" y="12634"/>
                      <a:pt x="7805" y="11930"/>
                      <a:pt x="7589" y="11263"/>
                    </a:cubicBezTo>
                    <a:cubicBezTo>
                      <a:pt x="7301" y="10371"/>
                      <a:pt x="7216" y="9535"/>
                      <a:pt x="7272" y="8759"/>
                    </a:cubicBezTo>
                    <a:cubicBezTo>
                      <a:pt x="7325" y="8016"/>
                      <a:pt x="7507" y="7325"/>
                      <a:pt x="7772" y="6683"/>
                    </a:cubicBezTo>
                    <a:cubicBezTo>
                      <a:pt x="8164" y="5704"/>
                      <a:pt x="8740" y="4834"/>
                      <a:pt x="9311" y="4068"/>
                    </a:cubicBezTo>
                    <a:cubicBezTo>
                      <a:pt x="10486" y="2489"/>
                      <a:pt x="11642" y="1343"/>
                      <a:pt x="11162" y="523"/>
                    </a:cubicBezTo>
                    <a:cubicBezTo>
                      <a:pt x="10985" y="216"/>
                      <a:pt x="10650" y="4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 flipH="1">
                <a:off x="7552292" y="1459475"/>
                <a:ext cx="447033" cy="450647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725" extrusionOk="0">
                    <a:moveTo>
                      <a:pt x="7833" y="1"/>
                    </a:moveTo>
                    <a:cubicBezTo>
                      <a:pt x="6432" y="1544"/>
                      <a:pt x="3948" y="3661"/>
                      <a:pt x="0" y="5104"/>
                    </a:cubicBezTo>
                    <a:cubicBezTo>
                      <a:pt x="658" y="7205"/>
                      <a:pt x="1650" y="8702"/>
                      <a:pt x="2571" y="9725"/>
                    </a:cubicBezTo>
                    <a:cubicBezTo>
                      <a:pt x="4855" y="7825"/>
                      <a:pt x="7617" y="5219"/>
                      <a:pt x="9647" y="2308"/>
                    </a:cubicBezTo>
                    <a:cubicBezTo>
                      <a:pt x="8889" y="1502"/>
                      <a:pt x="8294" y="734"/>
                      <a:pt x="7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4"/>
              <p:cNvSpPr/>
              <p:nvPr/>
            </p:nvSpPr>
            <p:spPr>
              <a:xfrm flipH="1">
                <a:off x="7682786" y="1245647"/>
                <a:ext cx="351667" cy="250509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5406" extrusionOk="0">
                    <a:moveTo>
                      <a:pt x="7272" y="0"/>
                    </a:moveTo>
                    <a:lnTo>
                      <a:pt x="7272" y="0"/>
                    </a:lnTo>
                    <a:cubicBezTo>
                      <a:pt x="6010" y="541"/>
                      <a:pt x="3641" y="1347"/>
                      <a:pt x="288" y="1583"/>
                    </a:cubicBezTo>
                    <a:cubicBezTo>
                      <a:pt x="110" y="2426"/>
                      <a:pt x="14" y="3283"/>
                      <a:pt x="5" y="4145"/>
                    </a:cubicBezTo>
                    <a:cubicBezTo>
                      <a:pt x="1" y="4577"/>
                      <a:pt x="5" y="4998"/>
                      <a:pt x="29" y="5405"/>
                    </a:cubicBezTo>
                    <a:cubicBezTo>
                      <a:pt x="2029" y="5098"/>
                      <a:pt x="5060" y="4347"/>
                      <a:pt x="7589" y="2504"/>
                    </a:cubicBezTo>
                    <a:cubicBezTo>
                      <a:pt x="7301" y="1612"/>
                      <a:pt x="7214" y="778"/>
                      <a:pt x="7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4"/>
              <p:cNvSpPr/>
              <p:nvPr/>
            </p:nvSpPr>
            <p:spPr>
              <a:xfrm flipH="1">
                <a:off x="7602980" y="953962"/>
                <a:ext cx="317654" cy="195458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4218" extrusionOk="0">
                    <a:moveTo>
                      <a:pt x="2542" y="0"/>
                    </a:moveTo>
                    <a:cubicBezTo>
                      <a:pt x="1577" y="836"/>
                      <a:pt x="723" y="1792"/>
                      <a:pt x="0" y="2845"/>
                    </a:cubicBezTo>
                    <a:cubicBezTo>
                      <a:pt x="1276" y="3487"/>
                      <a:pt x="3180" y="4207"/>
                      <a:pt x="5316" y="4218"/>
                    </a:cubicBezTo>
                    <a:cubicBezTo>
                      <a:pt x="5708" y="3239"/>
                      <a:pt x="6284" y="2369"/>
                      <a:pt x="6855" y="1603"/>
                    </a:cubicBezTo>
                    <a:cubicBezTo>
                      <a:pt x="5679" y="1368"/>
                      <a:pt x="4087" y="908"/>
                      <a:pt x="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4"/>
              <p:cNvSpPr/>
              <p:nvPr/>
            </p:nvSpPr>
            <p:spPr>
              <a:xfrm flipH="1">
                <a:off x="7561424" y="839726"/>
                <a:ext cx="473029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4"/>
                    </a:cubicBezTo>
                    <a:cubicBezTo>
                      <a:pt x="1" y="13336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3829" y="20060"/>
                      <a:pt x="1832" y="14713"/>
                      <a:pt x="2753" y="9652"/>
                    </a:cubicBezTo>
                    <a:cubicBezTo>
                      <a:pt x="3374" y="6255"/>
                      <a:pt x="5401" y="3118"/>
                      <a:pt x="8241" y="1152"/>
                    </a:cubicBezTo>
                    <a:cubicBezTo>
                      <a:pt x="8846" y="734"/>
                      <a:pt x="9508" y="31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4"/>
              <p:cNvSpPr/>
              <p:nvPr/>
            </p:nvSpPr>
            <p:spPr>
              <a:xfrm flipH="1">
                <a:off x="7527871" y="960635"/>
                <a:ext cx="461212" cy="849626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18335" extrusionOk="0">
                    <a:moveTo>
                      <a:pt x="7723" y="0"/>
                    </a:moveTo>
                    <a:cubicBezTo>
                      <a:pt x="0" y="8664"/>
                      <a:pt x="6226" y="15762"/>
                      <a:pt x="9138" y="18334"/>
                    </a:cubicBezTo>
                    <a:cubicBezTo>
                      <a:pt x="9432" y="17933"/>
                      <a:pt x="9703" y="17516"/>
                      <a:pt x="9953" y="17086"/>
                    </a:cubicBezTo>
                    <a:cubicBezTo>
                      <a:pt x="815" y="8942"/>
                      <a:pt x="6758" y="1147"/>
                      <a:pt x="7723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 flipH="1">
                <a:off x="4725490" y="2982362"/>
                <a:ext cx="584845" cy="508061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0964" extrusionOk="0">
                    <a:moveTo>
                      <a:pt x="8397" y="0"/>
                    </a:moveTo>
                    <a:cubicBezTo>
                      <a:pt x="8005" y="0"/>
                      <a:pt x="7619" y="106"/>
                      <a:pt x="7254" y="338"/>
                    </a:cubicBezTo>
                    <a:cubicBezTo>
                      <a:pt x="7099" y="432"/>
                      <a:pt x="6958" y="542"/>
                      <a:pt x="6831" y="670"/>
                    </a:cubicBezTo>
                    <a:cubicBezTo>
                      <a:pt x="6240" y="1241"/>
                      <a:pt x="6645" y="2100"/>
                      <a:pt x="4668" y="2756"/>
                    </a:cubicBezTo>
                    <a:cubicBezTo>
                      <a:pt x="2691" y="3418"/>
                      <a:pt x="1" y="7155"/>
                      <a:pt x="3464" y="9989"/>
                    </a:cubicBezTo>
                    <a:cubicBezTo>
                      <a:pt x="4285" y="10660"/>
                      <a:pt x="5233" y="10954"/>
                      <a:pt x="6203" y="10963"/>
                    </a:cubicBezTo>
                    <a:cubicBezTo>
                      <a:pt x="6220" y="10963"/>
                      <a:pt x="6238" y="10964"/>
                      <a:pt x="6256" y="10964"/>
                    </a:cubicBezTo>
                    <a:cubicBezTo>
                      <a:pt x="9353" y="10964"/>
                      <a:pt x="12620" y="8065"/>
                      <a:pt x="12477" y="5328"/>
                    </a:cubicBezTo>
                    <a:cubicBezTo>
                      <a:pt x="12330" y="2525"/>
                      <a:pt x="10306" y="0"/>
                      <a:pt x="8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4"/>
              <p:cNvSpPr/>
              <p:nvPr/>
            </p:nvSpPr>
            <p:spPr>
              <a:xfrm flipH="1">
                <a:off x="4969968" y="2998072"/>
                <a:ext cx="340367" cy="492363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10625" extrusionOk="0">
                    <a:moveTo>
                      <a:pt x="7252" y="0"/>
                    </a:moveTo>
                    <a:lnTo>
                      <a:pt x="7252" y="0"/>
                    </a:lnTo>
                    <a:cubicBezTo>
                      <a:pt x="7099" y="93"/>
                      <a:pt x="6957" y="203"/>
                      <a:pt x="6831" y="331"/>
                    </a:cubicBezTo>
                    <a:cubicBezTo>
                      <a:pt x="6240" y="903"/>
                      <a:pt x="6643" y="1761"/>
                      <a:pt x="4668" y="2418"/>
                    </a:cubicBezTo>
                    <a:cubicBezTo>
                      <a:pt x="2691" y="3080"/>
                      <a:pt x="1" y="6816"/>
                      <a:pt x="3464" y="9652"/>
                    </a:cubicBezTo>
                    <a:cubicBezTo>
                      <a:pt x="4283" y="10321"/>
                      <a:pt x="5233" y="10615"/>
                      <a:pt x="6203" y="10624"/>
                    </a:cubicBezTo>
                    <a:cubicBezTo>
                      <a:pt x="5848" y="10141"/>
                      <a:pt x="5459" y="9670"/>
                      <a:pt x="5113" y="9181"/>
                    </a:cubicBezTo>
                    <a:cubicBezTo>
                      <a:pt x="4265" y="7978"/>
                      <a:pt x="3661" y="6342"/>
                      <a:pt x="4409" y="5080"/>
                    </a:cubicBezTo>
                    <a:cubicBezTo>
                      <a:pt x="4768" y="4466"/>
                      <a:pt x="5388" y="4059"/>
                      <a:pt x="5891" y="3554"/>
                    </a:cubicBezTo>
                    <a:cubicBezTo>
                      <a:pt x="6965" y="2465"/>
                      <a:pt x="7345" y="1256"/>
                      <a:pt x="725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" name="Google Shape;658;p44"/>
          <p:cNvSpPr txBox="1">
            <a:spLocks/>
          </p:cNvSpPr>
          <p:nvPr/>
        </p:nvSpPr>
        <p:spPr>
          <a:xfrm>
            <a:off x="851097" y="1203598"/>
            <a:ext cx="6097167" cy="54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Sniglet"/>
              <a:buChar char="★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○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■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●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○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■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●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○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■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00"/>
              <a:buFont typeface="Sniglet"/>
              <a:buNone/>
              <a:tabLst/>
              <a:defRPr/>
            </a:pPr>
            <a:r>
              <a:rPr kumimoji="0" lang="es-E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Pada </a:t>
            </a:r>
            <a:r>
              <a:rPr kumimoji="0" lang="es-E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akhir</a:t>
            </a:r>
            <a:r>
              <a:rPr kumimoji="0" lang="es-E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 </a:t>
            </a:r>
            <a:r>
              <a:rPr kumimoji="0" lang="es-E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pengajaran</a:t>
            </a:r>
            <a:r>
              <a:rPr kumimoji="0" lang="es-E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 dan </a:t>
            </a:r>
            <a:r>
              <a:rPr kumimoji="0" lang="es-E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pembelajaran</a:t>
            </a:r>
            <a:r>
              <a:rPr kumimoji="0" lang="es-E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72004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/>
          <p:nvPr/>
        </p:nvSpPr>
        <p:spPr>
          <a:xfrm>
            <a:off x="1081000" y="1745663"/>
            <a:ext cx="915300" cy="91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949300" y="1789725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4767120" y="1745663"/>
            <a:ext cx="915300" cy="91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5820830" y="1745625"/>
            <a:ext cx="2327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2141104" y="1745625"/>
            <a:ext cx="23055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CN" dirty="0"/>
              <a:t>Isi Kandungan</a:t>
            </a:r>
            <a:endParaRPr dirty="0"/>
          </a:p>
        </p:txBody>
      </p:sp>
      <p:sp>
        <p:nvSpPr>
          <p:cNvPr id="452" name="Google Shape;452;p41"/>
          <p:cNvSpPr txBox="1">
            <a:spLocks noGrp="1"/>
          </p:cNvSpPr>
          <p:nvPr>
            <p:ph type="title" idx="2"/>
          </p:nvPr>
        </p:nvSpPr>
        <p:spPr>
          <a:xfrm>
            <a:off x="2207350" y="1789725"/>
            <a:ext cx="23055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5.1.3 (ii)</a:t>
            </a:r>
            <a:endParaRPr dirty="0"/>
          </a:p>
        </p:txBody>
      </p:sp>
      <p:sp>
        <p:nvSpPr>
          <p:cNvPr id="453" name="Google Shape;453;p41"/>
          <p:cNvSpPr txBox="1">
            <a:spLocks noGrp="1"/>
          </p:cNvSpPr>
          <p:nvPr>
            <p:ph type="subTitle" idx="1"/>
          </p:nvPr>
        </p:nvSpPr>
        <p:spPr>
          <a:xfrm>
            <a:off x="2000607" y="2166327"/>
            <a:ext cx="2850014" cy="838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MY" altLang="zh-CN" dirty="0" err="1"/>
              <a:t>Memahami</a:t>
            </a:r>
            <a:r>
              <a:rPr lang="en-MY" altLang="zh-CN" dirty="0"/>
              <a:t>, </a:t>
            </a:r>
            <a:r>
              <a:rPr lang="en-MY" altLang="zh-CN" dirty="0" err="1"/>
              <a:t>mengenal</a:t>
            </a:r>
            <a:r>
              <a:rPr lang="en-MY" altLang="zh-CN" dirty="0"/>
              <a:t> </a:t>
            </a:r>
            <a:r>
              <a:rPr lang="en-MY" altLang="zh-CN" dirty="0" err="1"/>
              <a:t>pasti</a:t>
            </a:r>
            <a:r>
              <a:rPr lang="en-MY" altLang="zh-CN" dirty="0"/>
              <a:t> dan </a:t>
            </a:r>
            <a:r>
              <a:rPr lang="en-MY" altLang="zh-CN" dirty="0" err="1"/>
              <a:t>menggunakan</a:t>
            </a:r>
            <a:r>
              <a:rPr lang="en-MY" altLang="zh-CN" dirty="0"/>
              <a:t> kata </a:t>
            </a:r>
            <a:r>
              <a:rPr lang="en-MY" altLang="zh-CN" dirty="0" err="1"/>
              <a:t>kerja</a:t>
            </a:r>
            <a:r>
              <a:rPr lang="en-MY" altLang="zh-CN" dirty="0"/>
              <a:t> </a:t>
            </a:r>
            <a:r>
              <a:rPr lang="en-MY" altLang="zh-CN" dirty="0" err="1"/>
              <a:t>adjektif</a:t>
            </a:r>
            <a:r>
              <a:rPr lang="en-MY" altLang="zh-CN" dirty="0"/>
              <a:t> </a:t>
            </a:r>
            <a:r>
              <a:rPr lang="en-MY" altLang="zh-CN" dirty="0" err="1"/>
              <a:t>mengikut</a:t>
            </a:r>
            <a:r>
              <a:rPr lang="en-MY" altLang="zh-CN" dirty="0"/>
              <a:t> </a:t>
            </a:r>
            <a:r>
              <a:rPr lang="en-MY" altLang="zh-CN" dirty="0" err="1"/>
              <a:t>konteks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warna</a:t>
            </a:r>
            <a:r>
              <a:rPr lang="en-US" altLang="zh-CN" dirty="0"/>
              <a:t>).</a:t>
            </a:r>
            <a:endParaRPr dirty="0"/>
          </a:p>
        </p:txBody>
      </p:sp>
      <p:sp>
        <p:nvSpPr>
          <p:cNvPr id="454" name="Google Shape;454;p41"/>
          <p:cNvSpPr txBox="1">
            <a:spLocks noGrp="1"/>
          </p:cNvSpPr>
          <p:nvPr>
            <p:ph type="title" idx="3"/>
          </p:nvPr>
        </p:nvSpPr>
        <p:spPr>
          <a:xfrm>
            <a:off x="5889159" y="1789725"/>
            <a:ext cx="2305500" cy="3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5.1.3 (iii)</a:t>
            </a:r>
            <a:endParaRPr dirty="0"/>
          </a:p>
        </p:txBody>
      </p:sp>
      <p:sp>
        <p:nvSpPr>
          <p:cNvPr id="455" name="Google Shape;455;p41"/>
          <p:cNvSpPr txBox="1">
            <a:spLocks noGrp="1"/>
          </p:cNvSpPr>
          <p:nvPr>
            <p:ph type="subTitle" idx="4"/>
          </p:nvPr>
        </p:nvSpPr>
        <p:spPr>
          <a:xfrm>
            <a:off x="5682426" y="2166326"/>
            <a:ext cx="2850014" cy="838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MY" altLang="zh-CN" dirty="0" err="1"/>
              <a:t>Memahami</a:t>
            </a:r>
            <a:r>
              <a:rPr lang="en-MY" altLang="zh-CN" dirty="0"/>
              <a:t>, </a:t>
            </a:r>
            <a:r>
              <a:rPr lang="en-MY" altLang="zh-CN" dirty="0" err="1"/>
              <a:t>mengenal</a:t>
            </a:r>
            <a:r>
              <a:rPr lang="en-MY" altLang="zh-CN" dirty="0"/>
              <a:t> </a:t>
            </a:r>
            <a:r>
              <a:rPr lang="en-MY" altLang="zh-CN" dirty="0" err="1"/>
              <a:t>pasti</a:t>
            </a:r>
            <a:r>
              <a:rPr lang="en-MY" altLang="zh-CN" dirty="0"/>
              <a:t> dan </a:t>
            </a:r>
            <a:r>
              <a:rPr lang="en-MY" altLang="zh-CN" dirty="0" err="1"/>
              <a:t>menggunakan</a:t>
            </a:r>
            <a:r>
              <a:rPr lang="en-MY" altLang="zh-CN" dirty="0"/>
              <a:t> kata </a:t>
            </a:r>
            <a:r>
              <a:rPr lang="en-MY" altLang="zh-CN" dirty="0" err="1"/>
              <a:t>kerja</a:t>
            </a:r>
            <a:r>
              <a:rPr lang="en-MY" altLang="zh-CN" dirty="0"/>
              <a:t> </a:t>
            </a:r>
            <a:r>
              <a:rPr lang="en-MY" altLang="zh-CN" dirty="0" err="1"/>
              <a:t>adjektif</a:t>
            </a:r>
            <a:r>
              <a:rPr lang="en-MY" altLang="zh-CN" dirty="0"/>
              <a:t> </a:t>
            </a:r>
            <a:r>
              <a:rPr lang="en-MY" altLang="zh-CN" dirty="0" err="1"/>
              <a:t>mengikut</a:t>
            </a:r>
            <a:r>
              <a:rPr lang="en-MY" altLang="zh-CN" dirty="0"/>
              <a:t> </a:t>
            </a:r>
            <a:r>
              <a:rPr lang="en-MY" altLang="zh-CN" dirty="0" err="1"/>
              <a:t>konteks</a:t>
            </a:r>
            <a:r>
              <a:rPr lang="en-MY" altLang="zh-CN" dirty="0"/>
              <a:t> (</a:t>
            </a:r>
            <a:r>
              <a:rPr lang="en-MY" altLang="zh-CN" dirty="0" err="1"/>
              <a:t>ukuran</a:t>
            </a:r>
            <a:r>
              <a:rPr lang="en-MY" altLang="zh-CN" dirty="0"/>
              <a:t>).</a:t>
            </a:r>
            <a:endParaRPr dirty="0"/>
          </a:p>
        </p:txBody>
      </p:sp>
      <p:sp>
        <p:nvSpPr>
          <p:cNvPr id="461" name="Google Shape;461;p41"/>
          <p:cNvSpPr txBox="1">
            <a:spLocks noGrp="1"/>
          </p:cNvSpPr>
          <p:nvPr>
            <p:ph type="title" idx="9"/>
          </p:nvPr>
        </p:nvSpPr>
        <p:spPr>
          <a:xfrm>
            <a:off x="1163800" y="1829813"/>
            <a:ext cx="7497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 idx="13"/>
          </p:nvPr>
        </p:nvSpPr>
        <p:spPr>
          <a:xfrm>
            <a:off x="4849925" y="1829813"/>
            <a:ext cx="7497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65" name="Google Shape;465;p41"/>
          <p:cNvSpPr/>
          <p:nvPr/>
        </p:nvSpPr>
        <p:spPr>
          <a:xfrm>
            <a:off x="4651013" y="1789725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67" name="Google Shape;467;p41"/>
          <p:cNvGrpSpPr/>
          <p:nvPr/>
        </p:nvGrpSpPr>
        <p:grpSpPr>
          <a:xfrm>
            <a:off x="2224925" y="1072575"/>
            <a:ext cx="4694100" cy="343800"/>
            <a:chOff x="2224925" y="1072575"/>
            <a:chExt cx="4694100" cy="343800"/>
          </a:xfrm>
        </p:grpSpPr>
        <p:cxnSp>
          <p:nvCxnSpPr>
            <p:cNvPr id="468" name="Google Shape;468;p41"/>
            <p:cNvCxnSpPr/>
            <p:nvPr/>
          </p:nvCxnSpPr>
          <p:spPr>
            <a:xfrm>
              <a:off x="2224925" y="1244475"/>
              <a:ext cx="4694100" cy="0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9" name="Google Shape;469;p41"/>
            <p:cNvSpPr/>
            <p:nvPr/>
          </p:nvSpPr>
          <p:spPr>
            <a:xfrm>
              <a:off x="4400100" y="1072575"/>
              <a:ext cx="343800" cy="34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457100" y="1129575"/>
              <a:ext cx="229800" cy="2298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13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44"/>
          <p:cNvGrpSpPr/>
          <p:nvPr/>
        </p:nvGrpSpPr>
        <p:grpSpPr>
          <a:xfrm>
            <a:off x="893625" y="1707654"/>
            <a:ext cx="3722575" cy="343800"/>
            <a:chOff x="893625" y="1932163"/>
            <a:chExt cx="3722575" cy="343800"/>
          </a:xfrm>
        </p:grpSpPr>
        <p:cxnSp>
          <p:nvCxnSpPr>
            <p:cNvPr id="654" name="Google Shape;654;p44"/>
            <p:cNvCxnSpPr/>
            <p:nvPr/>
          </p:nvCxnSpPr>
          <p:spPr>
            <a:xfrm>
              <a:off x="893625" y="2104063"/>
              <a:ext cx="3672600" cy="0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5" name="Google Shape;655;p44"/>
            <p:cNvSpPr/>
            <p:nvPr/>
          </p:nvSpPr>
          <p:spPr>
            <a:xfrm>
              <a:off x="4272400" y="1932163"/>
              <a:ext cx="343800" cy="34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4329400" y="1989163"/>
              <a:ext cx="229800" cy="2298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" name="Google Shape;657;p44"/>
          <p:cNvSpPr txBox="1">
            <a:spLocks noGrp="1"/>
          </p:cNvSpPr>
          <p:nvPr>
            <p:ph type="title"/>
          </p:nvPr>
        </p:nvSpPr>
        <p:spPr>
          <a:xfrm>
            <a:off x="795479" y="527142"/>
            <a:ext cx="4876055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Objektif Pembelajaran</a:t>
            </a:r>
            <a:endParaRPr dirty="0"/>
          </a:p>
        </p:txBody>
      </p:sp>
      <p:sp>
        <p:nvSpPr>
          <p:cNvPr id="658" name="Google Shape;658;p44"/>
          <p:cNvSpPr txBox="1">
            <a:spLocks noGrp="1"/>
          </p:cNvSpPr>
          <p:nvPr>
            <p:ph type="body" idx="1"/>
          </p:nvPr>
        </p:nvSpPr>
        <p:spPr>
          <a:xfrm>
            <a:off x="893613" y="2139702"/>
            <a:ext cx="5910453" cy="19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MY" altLang="zh-CN" sz="2400" dirty="0" err="1">
                <a:solidFill>
                  <a:srgbClr val="7030A0"/>
                </a:solidFill>
              </a:rPr>
              <a:t>Murid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dapat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memahami</a:t>
            </a:r>
            <a:r>
              <a:rPr lang="en-MY" altLang="zh-CN" sz="2400" dirty="0">
                <a:solidFill>
                  <a:srgbClr val="7030A0"/>
                </a:solidFill>
              </a:rPr>
              <a:t>, </a:t>
            </a:r>
            <a:r>
              <a:rPr lang="en-MY" altLang="zh-CN" sz="2400" dirty="0" err="1">
                <a:solidFill>
                  <a:srgbClr val="7030A0"/>
                </a:solidFill>
              </a:rPr>
              <a:t>mengenal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pasti</a:t>
            </a:r>
            <a:r>
              <a:rPr lang="en-MY" altLang="zh-CN" sz="2400" dirty="0">
                <a:solidFill>
                  <a:srgbClr val="7030A0"/>
                </a:solidFill>
              </a:rPr>
              <a:t>  </a:t>
            </a:r>
            <a:r>
              <a:rPr lang="en-MY" altLang="zh-CN" sz="2400" dirty="0" err="1">
                <a:solidFill>
                  <a:srgbClr val="7030A0"/>
                </a:solidFill>
              </a:rPr>
              <a:t>dan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menggunakan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sepuluh</a:t>
            </a:r>
            <a:r>
              <a:rPr lang="en-MY" altLang="zh-CN" sz="2400" dirty="0">
                <a:solidFill>
                  <a:srgbClr val="7030A0"/>
                </a:solidFill>
              </a:rPr>
              <a:t> kata </a:t>
            </a:r>
            <a:r>
              <a:rPr lang="en-MY" altLang="zh-CN" sz="2400" dirty="0" err="1">
                <a:solidFill>
                  <a:srgbClr val="7030A0"/>
                </a:solidFill>
              </a:rPr>
              <a:t>kerja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aktif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transitif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dengan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betul</a:t>
            </a:r>
            <a:r>
              <a:rPr lang="en-MY" altLang="zh-CN" sz="2400" dirty="0">
                <a:solidFill>
                  <a:srgbClr val="7030A0"/>
                </a:solidFill>
              </a:rPr>
              <a:t>.</a:t>
            </a:r>
            <a:endParaRPr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772641" y="2171506"/>
            <a:ext cx="2202587" cy="2831008"/>
            <a:chOff x="4725490" y="839726"/>
            <a:chExt cx="3524898" cy="4530589"/>
          </a:xfrm>
        </p:grpSpPr>
        <p:sp>
          <p:nvSpPr>
            <p:cNvPr id="651" name="Google Shape;651;p44"/>
            <p:cNvSpPr/>
            <p:nvPr/>
          </p:nvSpPr>
          <p:spPr>
            <a:xfrm>
              <a:off x="5336788" y="1114950"/>
              <a:ext cx="2913600" cy="2913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5302792" y="1643360"/>
              <a:ext cx="432900" cy="4329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" name="Google Shape;659;p44"/>
            <p:cNvGrpSpPr/>
            <p:nvPr/>
          </p:nvGrpSpPr>
          <p:grpSpPr>
            <a:xfrm>
              <a:off x="4725490" y="839726"/>
              <a:ext cx="3420790" cy="4530589"/>
              <a:chOff x="4725490" y="839726"/>
              <a:chExt cx="3420790" cy="4530589"/>
            </a:xfrm>
          </p:grpSpPr>
          <p:sp>
            <p:nvSpPr>
              <p:cNvPr id="660" name="Google Shape;660;p44"/>
              <p:cNvSpPr/>
              <p:nvPr/>
            </p:nvSpPr>
            <p:spPr>
              <a:xfrm flipH="1">
                <a:off x="5854965" y="898118"/>
                <a:ext cx="490313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21967" extrusionOk="0">
                    <a:moveTo>
                      <a:pt x="1615" y="0"/>
                    </a:moveTo>
                    <a:cubicBezTo>
                      <a:pt x="1125" y="0"/>
                      <a:pt x="756" y="153"/>
                      <a:pt x="569" y="470"/>
                    </a:cubicBezTo>
                    <a:cubicBezTo>
                      <a:pt x="142" y="1210"/>
                      <a:pt x="1178" y="2237"/>
                      <a:pt x="2234" y="3652"/>
                    </a:cubicBezTo>
                    <a:cubicBezTo>
                      <a:pt x="2743" y="4338"/>
                      <a:pt x="3261" y="5120"/>
                      <a:pt x="3611" y="5997"/>
                    </a:cubicBezTo>
                    <a:cubicBezTo>
                      <a:pt x="3861" y="6589"/>
                      <a:pt x="4012" y="7218"/>
                      <a:pt x="4061" y="7858"/>
                    </a:cubicBezTo>
                    <a:cubicBezTo>
                      <a:pt x="4109" y="8554"/>
                      <a:pt x="4032" y="9302"/>
                      <a:pt x="3779" y="10103"/>
                    </a:cubicBezTo>
                    <a:cubicBezTo>
                      <a:pt x="3582" y="10703"/>
                      <a:pt x="3289" y="11335"/>
                      <a:pt x="2876" y="11999"/>
                    </a:cubicBezTo>
                    <a:cubicBezTo>
                      <a:pt x="2464" y="12656"/>
                      <a:pt x="1932" y="13341"/>
                      <a:pt x="1250" y="14066"/>
                    </a:cubicBezTo>
                    <a:cubicBezTo>
                      <a:pt x="1107" y="14219"/>
                      <a:pt x="952" y="14377"/>
                      <a:pt x="794" y="14536"/>
                    </a:cubicBezTo>
                    <a:cubicBezTo>
                      <a:pt x="169" y="15154"/>
                      <a:pt x="1" y="16099"/>
                      <a:pt x="372" y="16896"/>
                    </a:cubicBezTo>
                    <a:cubicBezTo>
                      <a:pt x="943" y="18094"/>
                      <a:pt x="2070" y="19865"/>
                      <a:pt x="4210" y="21530"/>
                    </a:cubicBezTo>
                    <a:cubicBezTo>
                      <a:pt x="4588" y="21821"/>
                      <a:pt x="5042" y="21966"/>
                      <a:pt x="5495" y="21966"/>
                    </a:cubicBezTo>
                    <a:cubicBezTo>
                      <a:pt x="5990" y="21966"/>
                      <a:pt x="6483" y="21792"/>
                      <a:pt x="6872" y="21444"/>
                    </a:cubicBezTo>
                    <a:cubicBezTo>
                      <a:pt x="7054" y="21280"/>
                      <a:pt x="7246" y="21094"/>
                      <a:pt x="7443" y="20882"/>
                    </a:cubicBezTo>
                    <a:cubicBezTo>
                      <a:pt x="7496" y="20829"/>
                      <a:pt x="7543" y="20771"/>
                      <a:pt x="7596" y="20715"/>
                    </a:cubicBezTo>
                    <a:cubicBezTo>
                      <a:pt x="8422" y="19799"/>
                      <a:pt x="9314" y="18459"/>
                      <a:pt x="9903" y="16575"/>
                    </a:cubicBezTo>
                    <a:cubicBezTo>
                      <a:pt x="10244" y="15477"/>
                      <a:pt x="10484" y="14195"/>
                      <a:pt x="10556" y="12709"/>
                    </a:cubicBezTo>
                    <a:cubicBezTo>
                      <a:pt x="10574" y="12339"/>
                      <a:pt x="10580" y="11965"/>
                      <a:pt x="10574" y="11576"/>
                    </a:cubicBezTo>
                    <a:cubicBezTo>
                      <a:pt x="10570" y="10803"/>
                      <a:pt x="10485" y="10034"/>
                      <a:pt x="10321" y="9278"/>
                    </a:cubicBezTo>
                    <a:cubicBezTo>
                      <a:pt x="9971" y="7565"/>
                      <a:pt x="9261" y="6045"/>
                      <a:pt x="8378" y="4764"/>
                    </a:cubicBezTo>
                    <a:cubicBezTo>
                      <a:pt x="7728" y="3821"/>
                      <a:pt x="6963" y="2964"/>
                      <a:pt x="6100" y="2213"/>
                    </a:cubicBezTo>
                    <a:cubicBezTo>
                      <a:pt x="5289" y="1507"/>
                      <a:pt x="4454" y="960"/>
                      <a:pt x="3686" y="586"/>
                    </a:cubicBezTo>
                    <a:cubicBezTo>
                      <a:pt x="2897" y="201"/>
                      <a:pt x="2177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 flipH="1">
                <a:off x="5886424" y="1454099"/>
                <a:ext cx="400925" cy="404076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8720" extrusionOk="0">
                    <a:moveTo>
                      <a:pt x="1626" y="0"/>
                    </a:moveTo>
                    <a:cubicBezTo>
                      <a:pt x="1214" y="657"/>
                      <a:pt x="681" y="1347"/>
                      <a:pt x="0" y="2069"/>
                    </a:cubicBezTo>
                    <a:cubicBezTo>
                      <a:pt x="1820" y="4681"/>
                      <a:pt x="4298" y="7015"/>
                      <a:pt x="6346" y="8720"/>
                    </a:cubicBezTo>
                    <a:cubicBezTo>
                      <a:pt x="7172" y="7803"/>
                      <a:pt x="8063" y="6461"/>
                      <a:pt x="8652" y="4576"/>
                    </a:cubicBezTo>
                    <a:cubicBezTo>
                      <a:pt x="5110" y="3281"/>
                      <a:pt x="2883" y="1385"/>
                      <a:pt x="1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 flipH="1">
                <a:off x="5854948" y="1262284"/>
                <a:ext cx="315384" cy="224744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4850" extrusionOk="0">
                    <a:moveTo>
                      <a:pt x="284" y="0"/>
                    </a:moveTo>
                    <a:cubicBezTo>
                      <a:pt x="335" y="697"/>
                      <a:pt x="258" y="1446"/>
                      <a:pt x="1" y="2247"/>
                    </a:cubicBezTo>
                    <a:cubicBezTo>
                      <a:pt x="2267" y="3898"/>
                      <a:pt x="4986" y="4574"/>
                      <a:pt x="6780" y="4850"/>
                    </a:cubicBezTo>
                    <a:cubicBezTo>
                      <a:pt x="6801" y="4483"/>
                      <a:pt x="6805" y="4104"/>
                      <a:pt x="6801" y="3718"/>
                    </a:cubicBezTo>
                    <a:cubicBezTo>
                      <a:pt x="6793" y="2945"/>
                      <a:pt x="6707" y="2176"/>
                      <a:pt x="6548" y="1420"/>
                    </a:cubicBezTo>
                    <a:cubicBezTo>
                      <a:pt x="3541" y="1209"/>
                      <a:pt x="1416" y="487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4"/>
              <p:cNvSpPr/>
              <p:nvPr/>
            </p:nvSpPr>
            <p:spPr>
              <a:xfrm flipH="1">
                <a:off x="5957040" y="1000722"/>
                <a:ext cx="284800" cy="175301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3783" extrusionOk="0">
                    <a:moveTo>
                      <a:pt x="3866" y="0"/>
                    </a:moveTo>
                    <a:cubicBezTo>
                      <a:pt x="2481" y="814"/>
                      <a:pt x="1053" y="1227"/>
                      <a:pt x="0" y="1438"/>
                    </a:cubicBezTo>
                    <a:cubicBezTo>
                      <a:pt x="511" y="2125"/>
                      <a:pt x="1027" y="2904"/>
                      <a:pt x="1380" y="3783"/>
                    </a:cubicBezTo>
                    <a:cubicBezTo>
                      <a:pt x="3295" y="3774"/>
                      <a:pt x="5002" y="3128"/>
                      <a:pt x="6146" y="2551"/>
                    </a:cubicBezTo>
                    <a:cubicBezTo>
                      <a:pt x="5497" y="1607"/>
                      <a:pt x="4732" y="750"/>
                      <a:pt x="3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4"/>
              <p:cNvSpPr/>
              <p:nvPr/>
            </p:nvSpPr>
            <p:spPr>
              <a:xfrm flipH="1">
                <a:off x="6000331" y="898118"/>
                <a:ext cx="344994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21967" extrusionOk="0">
                    <a:moveTo>
                      <a:pt x="1616" y="0"/>
                    </a:moveTo>
                    <a:cubicBezTo>
                      <a:pt x="1126" y="0"/>
                      <a:pt x="757" y="153"/>
                      <a:pt x="570" y="470"/>
                    </a:cubicBezTo>
                    <a:cubicBezTo>
                      <a:pt x="143" y="1210"/>
                      <a:pt x="1179" y="2237"/>
                      <a:pt x="2235" y="3652"/>
                    </a:cubicBezTo>
                    <a:cubicBezTo>
                      <a:pt x="2742" y="4338"/>
                      <a:pt x="3260" y="5120"/>
                      <a:pt x="3612" y="5998"/>
                    </a:cubicBezTo>
                    <a:cubicBezTo>
                      <a:pt x="3862" y="6589"/>
                      <a:pt x="4013" y="7218"/>
                      <a:pt x="4062" y="7858"/>
                    </a:cubicBezTo>
                    <a:cubicBezTo>
                      <a:pt x="4110" y="8554"/>
                      <a:pt x="4033" y="9302"/>
                      <a:pt x="3778" y="10103"/>
                    </a:cubicBezTo>
                    <a:cubicBezTo>
                      <a:pt x="3583" y="10703"/>
                      <a:pt x="3289" y="11335"/>
                      <a:pt x="2877" y="11999"/>
                    </a:cubicBezTo>
                    <a:cubicBezTo>
                      <a:pt x="2465" y="12656"/>
                      <a:pt x="1933" y="13342"/>
                      <a:pt x="1251" y="14066"/>
                    </a:cubicBezTo>
                    <a:cubicBezTo>
                      <a:pt x="1108" y="14219"/>
                      <a:pt x="953" y="14378"/>
                      <a:pt x="795" y="14536"/>
                    </a:cubicBezTo>
                    <a:cubicBezTo>
                      <a:pt x="170" y="15154"/>
                      <a:pt x="0" y="16099"/>
                      <a:pt x="373" y="16896"/>
                    </a:cubicBezTo>
                    <a:cubicBezTo>
                      <a:pt x="944" y="18096"/>
                      <a:pt x="2071" y="19865"/>
                      <a:pt x="4210" y="21530"/>
                    </a:cubicBezTo>
                    <a:cubicBezTo>
                      <a:pt x="4588" y="21821"/>
                      <a:pt x="5043" y="21966"/>
                      <a:pt x="5496" y="21966"/>
                    </a:cubicBezTo>
                    <a:cubicBezTo>
                      <a:pt x="5991" y="21966"/>
                      <a:pt x="6484" y="21792"/>
                      <a:pt x="6873" y="21444"/>
                    </a:cubicBezTo>
                    <a:cubicBezTo>
                      <a:pt x="7055" y="21280"/>
                      <a:pt x="7247" y="21094"/>
                      <a:pt x="7444" y="20882"/>
                    </a:cubicBezTo>
                    <a:cubicBezTo>
                      <a:pt x="6956" y="19446"/>
                      <a:pt x="6378" y="18041"/>
                      <a:pt x="5708" y="16679"/>
                    </a:cubicBezTo>
                    <a:cubicBezTo>
                      <a:pt x="5401" y="16051"/>
                      <a:pt x="5069" y="15418"/>
                      <a:pt x="5007" y="14722"/>
                    </a:cubicBezTo>
                    <a:cubicBezTo>
                      <a:pt x="4940" y="14007"/>
                      <a:pt x="5166" y="13298"/>
                      <a:pt x="5323" y="12597"/>
                    </a:cubicBezTo>
                    <a:cubicBezTo>
                      <a:pt x="5852" y="10241"/>
                      <a:pt x="5578" y="7715"/>
                      <a:pt x="4566" y="5522"/>
                    </a:cubicBezTo>
                    <a:cubicBezTo>
                      <a:pt x="4024" y="4352"/>
                      <a:pt x="3257" y="3209"/>
                      <a:pt x="3271" y="1920"/>
                    </a:cubicBezTo>
                    <a:cubicBezTo>
                      <a:pt x="3275" y="1349"/>
                      <a:pt x="3433" y="917"/>
                      <a:pt x="3687" y="586"/>
                    </a:cubicBezTo>
                    <a:cubicBezTo>
                      <a:pt x="2898" y="201"/>
                      <a:pt x="2178" y="0"/>
                      <a:pt x="161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4"/>
              <p:cNvSpPr/>
              <p:nvPr/>
            </p:nvSpPr>
            <p:spPr>
              <a:xfrm flipH="1">
                <a:off x="5744103" y="1138779"/>
                <a:ext cx="401713" cy="779932"/>
              </a:xfrm>
              <a:custGeom>
                <a:avLst/>
                <a:gdLst/>
                <a:ahLst/>
                <a:cxnLst/>
                <a:rect l="l" t="t" r="r" b="b"/>
                <a:pathLst>
                  <a:path w="8669" h="16831" extrusionOk="0">
                    <a:moveTo>
                      <a:pt x="2638" y="1"/>
                    </a:moveTo>
                    <a:lnTo>
                      <a:pt x="2638" y="1"/>
                    </a:lnTo>
                    <a:cubicBezTo>
                      <a:pt x="6673" y="9225"/>
                      <a:pt x="0" y="15848"/>
                      <a:pt x="0" y="15848"/>
                    </a:cubicBezTo>
                    <a:lnTo>
                      <a:pt x="714" y="16831"/>
                    </a:lnTo>
                    <a:cubicBezTo>
                      <a:pt x="8668" y="6921"/>
                      <a:pt x="2638" y="1"/>
                      <a:pt x="2638" y="1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cubicBezTo>
                      <a:pt x="6700" y="3851"/>
                      <a:pt x="5438" y="3275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lnTo>
                      <a:pt x="8068" y="4216"/>
                    </a:lnTo>
                    <a:cubicBezTo>
                      <a:pt x="8507" y="6199"/>
                      <a:pt x="10347" y="7915"/>
                      <a:pt x="12415" y="7915"/>
                    </a:cubicBezTo>
                    <a:cubicBezTo>
                      <a:pt x="12443" y="7915"/>
                      <a:pt x="12472" y="7914"/>
                      <a:pt x="12501" y="7914"/>
                    </a:cubicBezTo>
                    <a:lnTo>
                      <a:pt x="12501" y="11425"/>
                    </a:lnTo>
                    <a:cubicBezTo>
                      <a:pt x="11814" y="11508"/>
                      <a:pt x="11098" y="11582"/>
                      <a:pt x="10395" y="11582"/>
                    </a:cubicBezTo>
                    <a:cubicBezTo>
                      <a:pt x="9249" y="11582"/>
                      <a:pt x="8137" y="11384"/>
                      <a:pt x="7243" y="10701"/>
                    </a:cubicBezTo>
                    <a:cubicBezTo>
                      <a:pt x="5923" y="9685"/>
                      <a:pt x="5496" y="7914"/>
                      <a:pt x="5152" y="6284"/>
                    </a:cubicBezTo>
                    <a:cubicBezTo>
                      <a:pt x="4916" y="5064"/>
                      <a:pt x="4652" y="3862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 flipH="1">
                <a:off x="4888959" y="2579036"/>
                <a:ext cx="257923" cy="211723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4569" extrusionOk="0">
                    <a:moveTo>
                      <a:pt x="2189" y="0"/>
                    </a:moveTo>
                    <a:cubicBezTo>
                      <a:pt x="1855" y="0"/>
                      <a:pt x="1511" y="85"/>
                      <a:pt x="1253" y="296"/>
                    </a:cubicBezTo>
                    <a:cubicBezTo>
                      <a:pt x="0" y="1314"/>
                      <a:pt x="1273" y="3113"/>
                      <a:pt x="2115" y="3913"/>
                    </a:cubicBezTo>
                    <a:cubicBezTo>
                      <a:pt x="2418" y="4203"/>
                      <a:pt x="2777" y="4452"/>
                      <a:pt x="3189" y="4537"/>
                    </a:cubicBezTo>
                    <a:cubicBezTo>
                      <a:pt x="3293" y="4558"/>
                      <a:pt x="3397" y="4568"/>
                      <a:pt x="3501" y="4568"/>
                    </a:cubicBezTo>
                    <a:cubicBezTo>
                      <a:pt x="3900" y="4568"/>
                      <a:pt x="4290" y="4416"/>
                      <a:pt x="4586" y="4136"/>
                    </a:cubicBezTo>
                    <a:cubicBezTo>
                      <a:pt x="5566" y="3188"/>
                      <a:pt x="4816" y="2001"/>
                      <a:pt x="4210" y="1106"/>
                    </a:cubicBezTo>
                    <a:cubicBezTo>
                      <a:pt x="3704" y="362"/>
                      <a:pt x="3130" y="8"/>
                      <a:pt x="2215" y="0"/>
                    </a:cubicBezTo>
                    <a:cubicBezTo>
                      <a:pt x="2206" y="0"/>
                      <a:pt x="2197" y="0"/>
                      <a:pt x="2189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4"/>
              <p:cNvSpPr/>
              <p:nvPr/>
            </p:nvSpPr>
            <p:spPr>
              <a:xfrm flipH="1">
                <a:off x="5755355" y="1066622"/>
                <a:ext cx="2219269" cy="4303692"/>
              </a:xfrm>
              <a:custGeom>
                <a:avLst/>
                <a:gdLst/>
                <a:ahLst/>
                <a:cxnLst/>
                <a:rect l="l" t="t" r="r" b="b"/>
                <a:pathLst>
                  <a:path w="47892" h="92874" extrusionOk="0">
                    <a:moveTo>
                      <a:pt x="35046" y="0"/>
                    </a:moveTo>
                    <a:cubicBezTo>
                      <a:pt x="26552" y="0"/>
                      <a:pt x="23602" y="5974"/>
                      <a:pt x="23602" y="5974"/>
                    </a:cubicBezTo>
                    <a:cubicBezTo>
                      <a:pt x="23487" y="2630"/>
                      <a:pt x="26279" y="735"/>
                      <a:pt x="26279" y="735"/>
                    </a:cubicBezTo>
                    <a:cubicBezTo>
                      <a:pt x="26257" y="735"/>
                      <a:pt x="26235" y="735"/>
                      <a:pt x="26214" y="735"/>
                    </a:cubicBezTo>
                    <a:cubicBezTo>
                      <a:pt x="25823" y="735"/>
                      <a:pt x="25436" y="761"/>
                      <a:pt x="25050" y="812"/>
                    </a:cubicBezTo>
                    <a:cubicBezTo>
                      <a:pt x="20143" y="1397"/>
                      <a:pt x="19475" y="5489"/>
                      <a:pt x="19475" y="5489"/>
                    </a:cubicBezTo>
                    <a:cubicBezTo>
                      <a:pt x="4980" y="6673"/>
                      <a:pt x="883" y="21386"/>
                      <a:pt x="883" y="21386"/>
                    </a:cubicBezTo>
                    <a:cubicBezTo>
                      <a:pt x="2024" y="20182"/>
                      <a:pt x="3306" y="20172"/>
                      <a:pt x="3306" y="20172"/>
                    </a:cubicBezTo>
                    <a:lnTo>
                      <a:pt x="3306" y="20172"/>
                    </a:lnTo>
                    <a:cubicBezTo>
                      <a:pt x="2916" y="20833"/>
                      <a:pt x="2576" y="21521"/>
                      <a:pt x="2283" y="22230"/>
                    </a:cubicBezTo>
                    <a:cubicBezTo>
                      <a:pt x="0" y="27674"/>
                      <a:pt x="1411" y="32290"/>
                      <a:pt x="1411" y="32290"/>
                    </a:cubicBezTo>
                    <a:cubicBezTo>
                      <a:pt x="2303" y="30840"/>
                      <a:pt x="3419" y="29924"/>
                      <a:pt x="3419" y="29924"/>
                    </a:cubicBezTo>
                    <a:lnTo>
                      <a:pt x="3419" y="29924"/>
                    </a:lnTo>
                    <a:cubicBezTo>
                      <a:pt x="2609" y="32391"/>
                      <a:pt x="2024" y="35326"/>
                      <a:pt x="1621" y="38564"/>
                    </a:cubicBezTo>
                    <a:cubicBezTo>
                      <a:pt x="599" y="46777"/>
                      <a:pt x="758" y="56897"/>
                      <a:pt x="1362" y="66017"/>
                    </a:cubicBezTo>
                    <a:cubicBezTo>
                      <a:pt x="1889" y="73961"/>
                      <a:pt x="2753" y="81146"/>
                      <a:pt x="3472" y="85651"/>
                    </a:cubicBezTo>
                    <a:cubicBezTo>
                      <a:pt x="3924" y="88481"/>
                      <a:pt x="4316" y="90252"/>
                      <a:pt x="4533" y="90491"/>
                    </a:cubicBezTo>
                    <a:cubicBezTo>
                      <a:pt x="4907" y="90908"/>
                      <a:pt x="5870" y="91374"/>
                      <a:pt x="7003" y="91782"/>
                    </a:cubicBezTo>
                    <a:cubicBezTo>
                      <a:pt x="8683" y="92392"/>
                      <a:pt x="10725" y="92874"/>
                      <a:pt x="11735" y="92874"/>
                    </a:cubicBezTo>
                    <a:cubicBezTo>
                      <a:pt x="12051" y="92874"/>
                      <a:pt x="12266" y="92826"/>
                      <a:pt x="12337" y="92721"/>
                    </a:cubicBezTo>
                    <a:cubicBezTo>
                      <a:pt x="12765" y="92083"/>
                      <a:pt x="10010" y="90309"/>
                      <a:pt x="9785" y="90159"/>
                    </a:cubicBezTo>
                    <a:lnTo>
                      <a:pt x="9785" y="90159"/>
                    </a:lnTo>
                    <a:cubicBezTo>
                      <a:pt x="10052" y="90258"/>
                      <a:pt x="14362" y="91807"/>
                      <a:pt x="15865" y="91807"/>
                    </a:cubicBezTo>
                    <a:cubicBezTo>
                      <a:pt x="16117" y="91807"/>
                      <a:pt x="16290" y="91763"/>
                      <a:pt x="16352" y="91662"/>
                    </a:cubicBezTo>
                    <a:cubicBezTo>
                      <a:pt x="16799" y="90936"/>
                      <a:pt x="12674" y="88160"/>
                      <a:pt x="12674" y="88160"/>
                    </a:cubicBezTo>
                    <a:cubicBezTo>
                      <a:pt x="13008" y="86169"/>
                      <a:pt x="12674" y="81991"/>
                      <a:pt x="12674" y="81991"/>
                    </a:cubicBezTo>
                    <a:lnTo>
                      <a:pt x="12674" y="81991"/>
                    </a:lnTo>
                    <a:cubicBezTo>
                      <a:pt x="16079" y="83043"/>
                      <a:pt x="19418" y="83417"/>
                      <a:pt x="22446" y="83417"/>
                    </a:cubicBezTo>
                    <a:cubicBezTo>
                      <a:pt x="24985" y="83417"/>
                      <a:pt x="27306" y="83154"/>
                      <a:pt x="29266" y="82806"/>
                    </a:cubicBezTo>
                    <a:cubicBezTo>
                      <a:pt x="29463" y="82773"/>
                      <a:pt x="29654" y="82735"/>
                      <a:pt x="29846" y="82700"/>
                    </a:cubicBezTo>
                    <a:cubicBezTo>
                      <a:pt x="33329" y="82029"/>
                      <a:pt x="35530" y="81128"/>
                      <a:pt x="35530" y="81128"/>
                    </a:cubicBezTo>
                    <a:cubicBezTo>
                      <a:pt x="35530" y="81128"/>
                      <a:pt x="35977" y="88151"/>
                      <a:pt x="36311" y="89143"/>
                    </a:cubicBezTo>
                    <a:cubicBezTo>
                      <a:pt x="36442" y="89537"/>
                      <a:pt x="37646" y="90112"/>
                      <a:pt x="39070" y="90611"/>
                    </a:cubicBezTo>
                    <a:cubicBezTo>
                      <a:pt x="39464" y="90750"/>
                      <a:pt x="39876" y="90885"/>
                      <a:pt x="40288" y="91005"/>
                    </a:cubicBezTo>
                    <a:cubicBezTo>
                      <a:pt x="41572" y="91389"/>
                      <a:pt x="42844" y="91661"/>
                      <a:pt x="43554" y="91661"/>
                    </a:cubicBezTo>
                    <a:cubicBezTo>
                      <a:pt x="43863" y="91661"/>
                      <a:pt x="44065" y="91610"/>
                      <a:pt x="44116" y="91494"/>
                    </a:cubicBezTo>
                    <a:cubicBezTo>
                      <a:pt x="44408" y="90808"/>
                      <a:pt x="41036" y="88720"/>
                      <a:pt x="40259" y="88255"/>
                    </a:cubicBezTo>
                    <a:cubicBezTo>
                      <a:pt x="40193" y="88213"/>
                      <a:pt x="40144" y="88184"/>
                      <a:pt x="40121" y="88169"/>
                    </a:cubicBezTo>
                    <a:lnTo>
                      <a:pt x="40121" y="88169"/>
                    </a:lnTo>
                    <a:cubicBezTo>
                      <a:pt x="40144" y="88178"/>
                      <a:pt x="40193" y="88198"/>
                      <a:pt x="40259" y="88226"/>
                    </a:cubicBezTo>
                    <a:cubicBezTo>
                      <a:pt x="41224" y="88661"/>
                      <a:pt x="46304" y="90914"/>
                      <a:pt x="47451" y="90914"/>
                    </a:cubicBezTo>
                    <a:cubicBezTo>
                      <a:pt x="47578" y="90914"/>
                      <a:pt x="47656" y="90887"/>
                      <a:pt x="47676" y="90826"/>
                    </a:cubicBezTo>
                    <a:cubicBezTo>
                      <a:pt x="47891" y="90155"/>
                      <a:pt x="45119" y="87175"/>
                      <a:pt x="45120" y="87175"/>
                    </a:cubicBezTo>
                    <a:cubicBezTo>
                      <a:pt x="46110" y="83208"/>
                      <a:pt x="46763" y="78655"/>
                      <a:pt x="47159" y="73906"/>
                    </a:cubicBezTo>
                    <a:cubicBezTo>
                      <a:pt x="47571" y="69028"/>
                      <a:pt x="47711" y="63938"/>
                      <a:pt x="47673" y="59061"/>
                    </a:cubicBezTo>
                    <a:lnTo>
                      <a:pt x="47673" y="59056"/>
                    </a:lnTo>
                    <a:cubicBezTo>
                      <a:pt x="47624" y="53871"/>
                      <a:pt x="47370" y="48934"/>
                      <a:pt x="47009" y="44747"/>
                    </a:cubicBezTo>
                    <a:cubicBezTo>
                      <a:pt x="46843" y="42838"/>
                      <a:pt x="46655" y="41087"/>
                      <a:pt x="46458" y="39537"/>
                    </a:cubicBezTo>
                    <a:cubicBezTo>
                      <a:pt x="45955" y="35613"/>
                      <a:pt x="45355" y="32519"/>
                      <a:pt x="44784" y="30149"/>
                    </a:cubicBezTo>
                    <a:cubicBezTo>
                      <a:pt x="43728" y="25708"/>
                      <a:pt x="42778" y="23813"/>
                      <a:pt x="42778" y="23813"/>
                    </a:cubicBezTo>
                    <a:cubicBezTo>
                      <a:pt x="42986" y="23762"/>
                      <a:pt x="43185" y="23740"/>
                      <a:pt x="43374" y="23740"/>
                    </a:cubicBezTo>
                    <a:cubicBezTo>
                      <a:pt x="44404" y="23740"/>
                      <a:pt x="45120" y="24384"/>
                      <a:pt x="45120" y="24384"/>
                    </a:cubicBezTo>
                    <a:cubicBezTo>
                      <a:pt x="40659" y="8338"/>
                      <a:pt x="31741" y="8203"/>
                      <a:pt x="31741" y="8203"/>
                    </a:cubicBezTo>
                    <a:cubicBezTo>
                      <a:pt x="32744" y="5527"/>
                      <a:pt x="37426" y="5416"/>
                      <a:pt x="37426" y="5416"/>
                    </a:cubicBezTo>
                    <a:cubicBezTo>
                      <a:pt x="36481" y="5059"/>
                      <a:pt x="35542" y="4922"/>
                      <a:pt x="34656" y="4922"/>
                    </a:cubicBezTo>
                    <a:cubicBezTo>
                      <a:pt x="31672" y="4922"/>
                      <a:pt x="29286" y="6481"/>
                      <a:pt x="29286" y="6481"/>
                    </a:cubicBezTo>
                    <a:cubicBezTo>
                      <a:pt x="30514" y="1747"/>
                      <a:pt x="36758" y="78"/>
                      <a:pt x="36758" y="78"/>
                    </a:cubicBezTo>
                    <a:cubicBezTo>
                      <a:pt x="36164" y="25"/>
                      <a:pt x="35594" y="0"/>
                      <a:pt x="35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 flipH="1">
                <a:off x="6163978" y="4710921"/>
                <a:ext cx="427478" cy="554864"/>
              </a:xfrm>
              <a:custGeom>
                <a:avLst/>
                <a:gdLst/>
                <a:ahLst/>
                <a:cxnLst/>
                <a:rect l="l" t="t" r="r" b="b"/>
                <a:pathLst>
                  <a:path w="9225" h="11974" extrusionOk="0">
                    <a:moveTo>
                      <a:pt x="7780" y="0"/>
                    </a:moveTo>
                    <a:cubicBezTo>
                      <a:pt x="7780" y="1147"/>
                      <a:pt x="2537" y="3160"/>
                      <a:pt x="0" y="4063"/>
                    </a:cubicBezTo>
                    <a:cubicBezTo>
                      <a:pt x="3483" y="3390"/>
                      <a:pt x="5684" y="2489"/>
                      <a:pt x="5684" y="2489"/>
                    </a:cubicBezTo>
                    <a:cubicBezTo>
                      <a:pt x="5684" y="2489"/>
                      <a:pt x="6131" y="9512"/>
                      <a:pt x="6465" y="10506"/>
                    </a:cubicBezTo>
                    <a:cubicBezTo>
                      <a:pt x="6596" y="10898"/>
                      <a:pt x="7800" y="11474"/>
                      <a:pt x="9224" y="11974"/>
                    </a:cubicBezTo>
                    <a:cubicBezTo>
                      <a:pt x="9076" y="11421"/>
                      <a:pt x="8917" y="10869"/>
                      <a:pt x="8783" y="10318"/>
                    </a:cubicBezTo>
                    <a:cubicBezTo>
                      <a:pt x="7953" y="6955"/>
                      <a:pt x="7867" y="3459"/>
                      <a:pt x="7780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 flipH="1">
                <a:off x="6813877" y="1104253"/>
                <a:ext cx="1160747" cy="4215416"/>
              </a:xfrm>
              <a:custGeom>
                <a:avLst/>
                <a:gdLst/>
                <a:ahLst/>
                <a:cxnLst/>
                <a:rect l="l" t="t" r="r" b="b"/>
                <a:pathLst>
                  <a:path w="25049" h="90969" extrusionOk="0">
                    <a:moveTo>
                      <a:pt x="25049" y="0"/>
                    </a:moveTo>
                    <a:lnTo>
                      <a:pt x="25049" y="0"/>
                    </a:lnTo>
                    <a:cubicBezTo>
                      <a:pt x="20142" y="585"/>
                      <a:pt x="19475" y="4677"/>
                      <a:pt x="19475" y="4677"/>
                    </a:cubicBezTo>
                    <a:cubicBezTo>
                      <a:pt x="4980" y="5861"/>
                      <a:pt x="883" y="20574"/>
                      <a:pt x="883" y="20574"/>
                    </a:cubicBezTo>
                    <a:cubicBezTo>
                      <a:pt x="2024" y="19370"/>
                      <a:pt x="3306" y="19360"/>
                      <a:pt x="3306" y="19360"/>
                    </a:cubicBezTo>
                    <a:lnTo>
                      <a:pt x="3306" y="19360"/>
                    </a:lnTo>
                    <a:cubicBezTo>
                      <a:pt x="2916" y="20021"/>
                      <a:pt x="2576" y="20709"/>
                      <a:pt x="2283" y="21418"/>
                    </a:cubicBezTo>
                    <a:cubicBezTo>
                      <a:pt x="0" y="26862"/>
                      <a:pt x="1411" y="31478"/>
                      <a:pt x="1411" y="31478"/>
                    </a:cubicBezTo>
                    <a:cubicBezTo>
                      <a:pt x="2303" y="30028"/>
                      <a:pt x="3419" y="29112"/>
                      <a:pt x="3419" y="29112"/>
                    </a:cubicBezTo>
                    <a:lnTo>
                      <a:pt x="3419" y="29112"/>
                    </a:lnTo>
                    <a:cubicBezTo>
                      <a:pt x="2609" y="31579"/>
                      <a:pt x="2024" y="34514"/>
                      <a:pt x="1621" y="37752"/>
                    </a:cubicBezTo>
                    <a:cubicBezTo>
                      <a:pt x="599" y="45965"/>
                      <a:pt x="758" y="56085"/>
                      <a:pt x="1362" y="65205"/>
                    </a:cubicBezTo>
                    <a:cubicBezTo>
                      <a:pt x="1889" y="73149"/>
                      <a:pt x="2753" y="80334"/>
                      <a:pt x="3472" y="84838"/>
                    </a:cubicBezTo>
                    <a:cubicBezTo>
                      <a:pt x="3924" y="87669"/>
                      <a:pt x="4316" y="89438"/>
                      <a:pt x="4533" y="89679"/>
                    </a:cubicBezTo>
                    <a:cubicBezTo>
                      <a:pt x="4907" y="90096"/>
                      <a:pt x="5870" y="90561"/>
                      <a:pt x="7003" y="90968"/>
                    </a:cubicBezTo>
                    <a:cubicBezTo>
                      <a:pt x="4628" y="87295"/>
                      <a:pt x="5080" y="82430"/>
                      <a:pt x="4754" y="77998"/>
                    </a:cubicBezTo>
                    <a:cubicBezTo>
                      <a:pt x="4462" y="73973"/>
                      <a:pt x="4393" y="70040"/>
                      <a:pt x="3780" y="66053"/>
                    </a:cubicBezTo>
                    <a:cubicBezTo>
                      <a:pt x="1723" y="52738"/>
                      <a:pt x="3271" y="39181"/>
                      <a:pt x="5775" y="25941"/>
                    </a:cubicBezTo>
                    <a:lnTo>
                      <a:pt x="5775" y="25941"/>
                    </a:lnTo>
                    <a:cubicBezTo>
                      <a:pt x="5199" y="26067"/>
                      <a:pt x="4619" y="26191"/>
                      <a:pt x="4043" y="26315"/>
                    </a:cubicBezTo>
                    <a:cubicBezTo>
                      <a:pt x="5018" y="21884"/>
                      <a:pt x="6029" y="17355"/>
                      <a:pt x="8409" y="13489"/>
                    </a:cubicBezTo>
                    <a:cubicBezTo>
                      <a:pt x="10783" y="9621"/>
                      <a:pt x="14826" y="6475"/>
                      <a:pt x="19365" y="6408"/>
                    </a:cubicBezTo>
                    <a:cubicBezTo>
                      <a:pt x="19498" y="6404"/>
                      <a:pt x="21326" y="3280"/>
                      <a:pt x="21619" y="2945"/>
                    </a:cubicBezTo>
                    <a:cubicBezTo>
                      <a:pt x="22566" y="1852"/>
                      <a:pt x="23659" y="897"/>
                      <a:pt x="24871" y="111"/>
                    </a:cubicBezTo>
                    <a:cubicBezTo>
                      <a:pt x="24929" y="72"/>
                      <a:pt x="24992" y="34"/>
                      <a:pt x="25049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4"/>
              <p:cNvSpPr/>
              <p:nvPr/>
            </p:nvSpPr>
            <p:spPr>
              <a:xfrm flipH="1">
                <a:off x="6133265" y="2821319"/>
                <a:ext cx="82205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8" extrusionOk="0">
                    <a:moveTo>
                      <a:pt x="1712" y="0"/>
                    </a:moveTo>
                    <a:cubicBezTo>
                      <a:pt x="1679" y="92"/>
                      <a:pt x="1650" y="185"/>
                      <a:pt x="1622" y="276"/>
                    </a:cubicBezTo>
                    <a:lnTo>
                      <a:pt x="1537" y="548"/>
                    </a:lnTo>
                    <a:cubicBezTo>
                      <a:pt x="1481" y="729"/>
                      <a:pt x="1426" y="909"/>
                      <a:pt x="1366" y="1080"/>
                    </a:cubicBezTo>
                    <a:cubicBezTo>
                      <a:pt x="1306" y="1251"/>
                      <a:pt x="1241" y="1421"/>
                      <a:pt x="1164" y="1565"/>
                    </a:cubicBezTo>
                    <a:cubicBezTo>
                      <a:pt x="1131" y="1632"/>
                      <a:pt x="1090" y="1692"/>
                      <a:pt x="1041" y="1748"/>
                    </a:cubicBezTo>
                    <a:cubicBezTo>
                      <a:pt x="1025" y="1768"/>
                      <a:pt x="1005" y="1786"/>
                      <a:pt x="982" y="1800"/>
                    </a:cubicBezTo>
                    <a:cubicBezTo>
                      <a:pt x="970" y="1809"/>
                      <a:pt x="957" y="1815"/>
                      <a:pt x="943" y="1818"/>
                    </a:cubicBezTo>
                    <a:lnTo>
                      <a:pt x="913" y="1818"/>
                    </a:lnTo>
                    <a:cubicBezTo>
                      <a:pt x="908" y="1816"/>
                      <a:pt x="904" y="1815"/>
                      <a:pt x="899" y="1815"/>
                    </a:cubicBezTo>
                    <a:cubicBezTo>
                      <a:pt x="878" y="1810"/>
                      <a:pt x="858" y="1803"/>
                      <a:pt x="840" y="1792"/>
                    </a:cubicBezTo>
                    <a:cubicBezTo>
                      <a:pt x="785" y="1759"/>
                      <a:pt x="737" y="1715"/>
                      <a:pt x="699" y="1663"/>
                    </a:cubicBezTo>
                    <a:cubicBezTo>
                      <a:pt x="647" y="1600"/>
                      <a:pt x="604" y="1532"/>
                      <a:pt x="564" y="1460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89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5"/>
                      <a:pt x="2" y="664"/>
                      <a:pt x="7" y="761"/>
                    </a:cubicBezTo>
                    <a:cubicBezTo>
                      <a:pt x="17" y="957"/>
                      <a:pt x="45" y="1154"/>
                      <a:pt x="90" y="1347"/>
                    </a:cubicBezTo>
                    <a:cubicBezTo>
                      <a:pt x="114" y="1445"/>
                      <a:pt x="145" y="1544"/>
                      <a:pt x="182" y="1639"/>
                    </a:cubicBezTo>
                    <a:cubicBezTo>
                      <a:pt x="220" y="1741"/>
                      <a:pt x="270" y="1838"/>
                      <a:pt x="329" y="1928"/>
                    </a:cubicBezTo>
                    <a:cubicBezTo>
                      <a:pt x="363" y="1978"/>
                      <a:pt x="399" y="2025"/>
                      <a:pt x="440" y="2069"/>
                    </a:cubicBezTo>
                    <a:cubicBezTo>
                      <a:pt x="485" y="2116"/>
                      <a:pt x="535" y="2159"/>
                      <a:pt x="591" y="2195"/>
                    </a:cubicBezTo>
                    <a:cubicBezTo>
                      <a:pt x="654" y="2234"/>
                      <a:pt x="722" y="2265"/>
                      <a:pt x="793" y="2281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7"/>
                      <a:pt x="927" y="2298"/>
                      <a:pt x="938" y="2298"/>
                    </a:cubicBezTo>
                    <a:cubicBezTo>
                      <a:pt x="948" y="2298"/>
                      <a:pt x="958" y="2297"/>
                      <a:pt x="969" y="2297"/>
                    </a:cubicBezTo>
                    <a:cubicBezTo>
                      <a:pt x="979" y="2295"/>
                      <a:pt x="990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0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6"/>
                      <a:pt x="1532" y="1866"/>
                      <a:pt x="1576" y="1759"/>
                    </a:cubicBezTo>
                    <a:cubicBezTo>
                      <a:pt x="1597" y="1710"/>
                      <a:pt x="1615" y="1660"/>
                      <a:pt x="1632" y="1610"/>
                    </a:cubicBezTo>
                    <a:cubicBezTo>
                      <a:pt x="1649" y="1562"/>
                      <a:pt x="1662" y="1512"/>
                      <a:pt x="1675" y="1463"/>
                    </a:cubicBezTo>
                    <a:cubicBezTo>
                      <a:pt x="1699" y="1365"/>
                      <a:pt x="1719" y="1266"/>
                      <a:pt x="1732" y="1168"/>
                    </a:cubicBezTo>
                    <a:cubicBezTo>
                      <a:pt x="1761" y="974"/>
                      <a:pt x="1773" y="777"/>
                      <a:pt x="1770" y="582"/>
                    </a:cubicBezTo>
                    <a:cubicBezTo>
                      <a:pt x="1767" y="485"/>
                      <a:pt x="1764" y="388"/>
                      <a:pt x="1753" y="291"/>
                    </a:cubicBezTo>
                    <a:cubicBezTo>
                      <a:pt x="1746" y="192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 flipH="1">
                <a:off x="6576633" y="1527182"/>
                <a:ext cx="82113" cy="106394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6" extrusionOk="0">
                    <a:moveTo>
                      <a:pt x="1711" y="0"/>
                    </a:moveTo>
                    <a:cubicBezTo>
                      <a:pt x="1679" y="92"/>
                      <a:pt x="1649" y="183"/>
                      <a:pt x="1620" y="276"/>
                    </a:cubicBezTo>
                    <a:lnTo>
                      <a:pt x="1535" y="548"/>
                    </a:lnTo>
                    <a:cubicBezTo>
                      <a:pt x="1481" y="727"/>
                      <a:pt x="1425" y="906"/>
                      <a:pt x="1366" y="1079"/>
                    </a:cubicBezTo>
                    <a:cubicBezTo>
                      <a:pt x="1305" y="1250"/>
                      <a:pt x="1241" y="1418"/>
                      <a:pt x="1164" y="1563"/>
                    </a:cubicBezTo>
                    <a:cubicBezTo>
                      <a:pt x="1131" y="1628"/>
                      <a:pt x="1088" y="1691"/>
                      <a:pt x="1042" y="1747"/>
                    </a:cubicBezTo>
                    <a:cubicBezTo>
                      <a:pt x="1023" y="1766"/>
                      <a:pt x="1004" y="1783"/>
                      <a:pt x="982" y="1798"/>
                    </a:cubicBezTo>
                    <a:cubicBezTo>
                      <a:pt x="970" y="1806"/>
                      <a:pt x="957" y="1812"/>
                      <a:pt x="942" y="1815"/>
                    </a:cubicBezTo>
                    <a:lnTo>
                      <a:pt x="911" y="1815"/>
                    </a:lnTo>
                    <a:cubicBezTo>
                      <a:pt x="907" y="1815"/>
                      <a:pt x="902" y="1813"/>
                      <a:pt x="898" y="1813"/>
                    </a:cubicBezTo>
                    <a:cubicBezTo>
                      <a:pt x="876" y="1809"/>
                      <a:pt x="857" y="1801"/>
                      <a:pt x="839" y="1789"/>
                    </a:cubicBezTo>
                    <a:cubicBezTo>
                      <a:pt x="784" y="1756"/>
                      <a:pt x="737" y="1712"/>
                      <a:pt x="698" y="1660"/>
                    </a:cubicBezTo>
                    <a:cubicBezTo>
                      <a:pt x="648" y="1597"/>
                      <a:pt x="604" y="1529"/>
                      <a:pt x="564" y="1457"/>
                    </a:cubicBezTo>
                    <a:cubicBezTo>
                      <a:pt x="522" y="1383"/>
                      <a:pt x="484" y="1304"/>
                      <a:pt x="446" y="1223"/>
                    </a:cubicBezTo>
                    <a:cubicBezTo>
                      <a:pt x="372" y="1059"/>
                      <a:pt x="302" y="886"/>
                      <a:pt x="236" y="710"/>
                    </a:cubicBezTo>
                    <a:lnTo>
                      <a:pt x="136" y="445"/>
                    </a:lnTo>
                    <a:cubicBezTo>
                      <a:pt x="102" y="356"/>
                      <a:pt x="67" y="267"/>
                      <a:pt x="31" y="176"/>
                    </a:cubicBezTo>
                    <a:cubicBezTo>
                      <a:pt x="16" y="271"/>
                      <a:pt x="7" y="368"/>
                      <a:pt x="4" y="467"/>
                    </a:cubicBezTo>
                    <a:cubicBezTo>
                      <a:pt x="1" y="564"/>
                      <a:pt x="1" y="660"/>
                      <a:pt x="7" y="759"/>
                    </a:cubicBezTo>
                    <a:cubicBezTo>
                      <a:pt x="16" y="956"/>
                      <a:pt x="43" y="1151"/>
                      <a:pt x="89" y="1344"/>
                    </a:cubicBezTo>
                    <a:cubicBezTo>
                      <a:pt x="113" y="1444"/>
                      <a:pt x="143" y="1541"/>
                      <a:pt x="181" y="1636"/>
                    </a:cubicBezTo>
                    <a:cubicBezTo>
                      <a:pt x="219" y="1738"/>
                      <a:pt x="269" y="1836"/>
                      <a:pt x="328" y="1927"/>
                    </a:cubicBezTo>
                    <a:cubicBezTo>
                      <a:pt x="361" y="1977"/>
                      <a:pt x="398" y="2022"/>
                      <a:pt x="439" y="2066"/>
                    </a:cubicBezTo>
                    <a:cubicBezTo>
                      <a:pt x="484" y="2115"/>
                      <a:pt x="534" y="2157"/>
                      <a:pt x="590" y="2194"/>
                    </a:cubicBezTo>
                    <a:cubicBezTo>
                      <a:pt x="652" y="2233"/>
                      <a:pt x="720" y="2262"/>
                      <a:pt x="792" y="2280"/>
                    </a:cubicBezTo>
                    <a:cubicBezTo>
                      <a:pt x="829" y="2287"/>
                      <a:pt x="867" y="2294"/>
                      <a:pt x="905" y="2295"/>
                    </a:cubicBezTo>
                    <a:lnTo>
                      <a:pt x="967" y="2295"/>
                    </a:lnTo>
                    <a:cubicBezTo>
                      <a:pt x="978" y="2294"/>
                      <a:pt x="989" y="2294"/>
                      <a:pt x="998" y="2292"/>
                    </a:cubicBezTo>
                    <a:lnTo>
                      <a:pt x="1029" y="2286"/>
                    </a:lnTo>
                    <a:cubicBezTo>
                      <a:pt x="1108" y="2271"/>
                      <a:pt x="1182" y="2240"/>
                      <a:pt x="1249" y="2195"/>
                    </a:cubicBezTo>
                    <a:cubicBezTo>
                      <a:pt x="1305" y="2156"/>
                      <a:pt x="1357" y="2109"/>
                      <a:pt x="1401" y="2056"/>
                    </a:cubicBezTo>
                    <a:cubicBezTo>
                      <a:pt x="1473" y="1965"/>
                      <a:pt x="1532" y="1865"/>
                      <a:pt x="1576" y="1757"/>
                    </a:cubicBezTo>
                    <a:cubicBezTo>
                      <a:pt x="1597" y="1707"/>
                      <a:pt x="1616" y="1659"/>
                      <a:pt x="1631" y="1609"/>
                    </a:cubicBezTo>
                    <a:cubicBezTo>
                      <a:pt x="1647" y="1559"/>
                      <a:pt x="1663" y="1510"/>
                      <a:pt x="1675" y="1460"/>
                    </a:cubicBezTo>
                    <a:cubicBezTo>
                      <a:pt x="1699" y="1363"/>
                      <a:pt x="1719" y="1265"/>
                      <a:pt x="1732" y="1166"/>
                    </a:cubicBezTo>
                    <a:cubicBezTo>
                      <a:pt x="1760" y="973"/>
                      <a:pt x="1772" y="777"/>
                      <a:pt x="1769" y="580"/>
                    </a:cubicBezTo>
                    <a:cubicBezTo>
                      <a:pt x="1767" y="483"/>
                      <a:pt x="1763" y="386"/>
                      <a:pt x="1754" y="289"/>
                    </a:cubicBezTo>
                    <a:cubicBezTo>
                      <a:pt x="1746" y="192"/>
                      <a:pt x="1731" y="95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 flipH="1">
                <a:off x="7583632" y="2009940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4" y="1"/>
                    </a:moveTo>
                    <a:cubicBezTo>
                      <a:pt x="1681" y="93"/>
                      <a:pt x="1652" y="186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8" y="1251"/>
                      <a:pt x="1244" y="1420"/>
                      <a:pt x="1167" y="1564"/>
                    </a:cubicBezTo>
                    <a:cubicBezTo>
                      <a:pt x="1132" y="1631"/>
                      <a:pt x="1091" y="1693"/>
                      <a:pt x="1043" y="1749"/>
                    </a:cubicBezTo>
                    <a:cubicBezTo>
                      <a:pt x="1026" y="1769"/>
                      <a:pt x="1007" y="1785"/>
                      <a:pt x="985" y="1800"/>
                    </a:cubicBezTo>
                    <a:cubicBezTo>
                      <a:pt x="973" y="1808"/>
                      <a:pt x="958" y="1814"/>
                      <a:pt x="944" y="1817"/>
                    </a:cubicBezTo>
                    <a:lnTo>
                      <a:pt x="914" y="1817"/>
                    </a:lnTo>
                    <a:cubicBezTo>
                      <a:pt x="910" y="1817"/>
                      <a:pt x="905" y="1816"/>
                      <a:pt x="900" y="1816"/>
                    </a:cubicBezTo>
                    <a:cubicBezTo>
                      <a:pt x="879" y="1811"/>
                      <a:pt x="860" y="1803"/>
                      <a:pt x="841" y="1791"/>
                    </a:cubicBezTo>
                    <a:cubicBezTo>
                      <a:pt x="787" y="1758"/>
                      <a:pt x="738" y="1714"/>
                      <a:pt x="701" y="1663"/>
                    </a:cubicBezTo>
                    <a:cubicBezTo>
                      <a:pt x="651" y="1599"/>
                      <a:pt x="605" y="1531"/>
                      <a:pt x="566" y="1460"/>
                    </a:cubicBezTo>
                    <a:cubicBezTo>
                      <a:pt x="523" y="1385"/>
                      <a:pt x="485" y="1307"/>
                      <a:pt x="448" y="1225"/>
                    </a:cubicBezTo>
                    <a:cubicBezTo>
                      <a:pt x="373" y="1061"/>
                      <a:pt x="305" y="888"/>
                      <a:pt x="238" y="713"/>
                    </a:cubicBezTo>
                    <a:lnTo>
                      <a:pt x="137" y="448"/>
                    </a:lnTo>
                    <a:cubicBezTo>
                      <a:pt x="104" y="357"/>
                      <a:pt x="70" y="267"/>
                      <a:pt x="34" y="176"/>
                    </a:cubicBezTo>
                    <a:cubicBezTo>
                      <a:pt x="17" y="273"/>
                      <a:pt x="8" y="370"/>
                      <a:pt x="5" y="469"/>
                    </a:cubicBezTo>
                    <a:cubicBezTo>
                      <a:pt x="1" y="566"/>
                      <a:pt x="2" y="663"/>
                      <a:pt x="7" y="761"/>
                    </a:cubicBezTo>
                    <a:cubicBezTo>
                      <a:pt x="17" y="958"/>
                      <a:pt x="45" y="1155"/>
                      <a:pt x="90" y="1346"/>
                    </a:cubicBezTo>
                    <a:cubicBezTo>
                      <a:pt x="114" y="1446"/>
                      <a:pt x="145" y="1544"/>
                      <a:pt x="181" y="1638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7"/>
                      <a:pt x="535" y="2159"/>
                      <a:pt x="591" y="2196"/>
                    </a:cubicBezTo>
                    <a:cubicBezTo>
                      <a:pt x="654" y="2235"/>
                      <a:pt x="722" y="2264"/>
                      <a:pt x="793" y="2282"/>
                    </a:cubicBezTo>
                    <a:cubicBezTo>
                      <a:pt x="831" y="2290"/>
                      <a:pt x="869" y="2296"/>
                      <a:pt x="907" y="2297"/>
                    </a:cubicBezTo>
                    <a:cubicBezTo>
                      <a:pt x="917" y="2298"/>
                      <a:pt x="927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6"/>
                      <a:pt x="990" y="2296"/>
                      <a:pt x="999" y="2294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0" y="2197"/>
                    </a:cubicBezTo>
                    <a:cubicBezTo>
                      <a:pt x="1306" y="2158"/>
                      <a:pt x="1358" y="2111"/>
                      <a:pt x="1402" y="2058"/>
                    </a:cubicBezTo>
                    <a:cubicBezTo>
                      <a:pt x="1475" y="1967"/>
                      <a:pt x="1534" y="1867"/>
                      <a:pt x="1578" y="1760"/>
                    </a:cubicBezTo>
                    <a:cubicBezTo>
                      <a:pt x="1599" y="1710"/>
                      <a:pt x="1617" y="1661"/>
                      <a:pt x="1632" y="1611"/>
                    </a:cubicBezTo>
                    <a:cubicBezTo>
                      <a:pt x="1649" y="1563"/>
                      <a:pt x="1662" y="1513"/>
                      <a:pt x="1676" y="1463"/>
                    </a:cubicBezTo>
                    <a:cubicBezTo>
                      <a:pt x="1700" y="1366"/>
                      <a:pt x="1720" y="1267"/>
                      <a:pt x="1734" y="1169"/>
                    </a:cubicBezTo>
                    <a:cubicBezTo>
                      <a:pt x="1761" y="975"/>
                      <a:pt x="1775" y="778"/>
                      <a:pt x="1772" y="582"/>
                    </a:cubicBezTo>
                    <a:cubicBezTo>
                      <a:pt x="1770" y="486"/>
                      <a:pt x="1765" y="389"/>
                      <a:pt x="1756" y="290"/>
                    </a:cubicBezTo>
                    <a:cubicBezTo>
                      <a:pt x="1747" y="193"/>
                      <a:pt x="1734" y="96"/>
                      <a:pt x="17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4"/>
              <p:cNvSpPr/>
              <p:nvPr/>
            </p:nvSpPr>
            <p:spPr>
              <a:xfrm flipH="1">
                <a:off x="7734063" y="2997516"/>
                <a:ext cx="82205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9" extrusionOk="0">
                    <a:moveTo>
                      <a:pt x="1713" y="0"/>
                    </a:moveTo>
                    <a:cubicBezTo>
                      <a:pt x="1681" y="93"/>
                      <a:pt x="1652" y="185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7" y="1250"/>
                      <a:pt x="1243" y="1420"/>
                      <a:pt x="1166" y="1564"/>
                    </a:cubicBezTo>
                    <a:cubicBezTo>
                      <a:pt x="1132" y="1630"/>
                      <a:pt x="1092" y="1692"/>
                      <a:pt x="1043" y="1749"/>
                    </a:cubicBezTo>
                    <a:cubicBezTo>
                      <a:pt x="1026" y="1768"/>
                      <a:pt x="1007" y="1785"/>
                      <a:pt x="984" y="1800"/>
                    </a:cubicBezTo>
                    <a:cubicBezTo>
                      <a:pt x="972" y="1808"/>
                      <a:pt x="958" y="1814"/>
                      <a:pt x="945" y="1817"/>
                    </a:cubicBezTo>
                    <a:cubicBezTo>
                      <a:pt x="943" y="1817"/>
                      <a:pt x="942" y="1817"/>
                      <a:pt x="940" y="1818"/>
                    </a:cubicBezTo>
                    <a:lnTo>
                      <a:pt x="926" y="1818"/>
                    </a:lnTo>
                    <a:cubicBezTo>
                      <a:pt x="922" y="1818"/>
                      <a:pt x="917" y="1817"/>
                      <a:pt x="914" y="1817"/>
                    </a:cubicBezTo>
                    <a:cubicBezTo>
                      <a:pt x="910" y="1817"/>
                      <a:pt x="905" y="1815"/>
                      <a:pt x="901" y="1815"/>
                    </a:cubicBezTo>
                    <a:cubicBezTo>
                      <a:pt x="879" y="1811"/>
                      <a:pt x="860" y="1803"/>
                      <a:pt x="842" y="1792"/>
                    </a:cubicBezTo>
                    <a:cubicBezTo>
                      <a:pt x="787" y="1758"/>
                      <a:pt x="739" y="1714"/>
                      <a:pt x="701" y="1662"/>
                    </a:cubicBezTo>
                    <a:cubicBezTo>
                      <a:pt x="649" y="1599"/>
                      <a:pt x="605" y="1532"/>
                      <a:pt x="566" y="1461"/>
                    </a:cubicBezTo>
                    <a:cubicBezTo>
                      <a:pt x="523" y="1385"/>
                      <a:pt x="486" y="1306"/>
                      <a:pt x="448" y="1224"/>
                    </a:cubicBezTo>
                    <a:cubicBezTo>
                      <a:pt x="373" y="1061"/>
                      <a:pt x="305" y="890"/>
                      <a:pt x="239" y="714"/>
                    </a:cubicBezTo>
                    <a:lnTo>
                      <a:pt x="137" y="447"/>
                    </a:lnTo>
                    <a:cubicBezTo>
                      <a:pt x="104" y="358"/>
                      <a:pt x="71" y="267"/>
                      <a:pt x="34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7"/>
                      <a:pt x="2" y="664"/>
                      <a:pt x="7" y="762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7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30" y="1929"/>
                    </a:cubicBezTo>
                    <a:cubicBezTo>
                      <a:pt x="363" y="1979"/>
                      <a:pt x="399" y="2026"/>
                      <a:pt x="440" y="2070"/>
                    </a:cubicBezTo>
                    <a:cubicBezTo>
                      <a:pt x="484" y="2118"/>
                      <a:pt x="536" y="2161"/>
                      <a:pt x="592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8"/>
                      <a:pt x="928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5"/>
                      <a:pt x="989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1" y="2197"/>
                    </a:cubicBezTo>
                    <a:cubicBezTo>
                      <a:pt x="1307" y="2158"/>
                      <a:pt x="1357" y="2111"/>
                      <a:pt x="1402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6" y="1661"/>
                      <a:pt x="1632" y="1611"/>
                    </a:cubicBezTo>
                    <a:cubicBezTo>
                      <a:pt x="1649" y="1562"/>
                      <a:pt x="1663" y="1512"/>
                      <a:pt x="1675" y="1462"/>
                    </a:cubicBezTo>
                    <a:cubicBezTo>
                      <a:pt x="1700" y="1365"/>
                      <a:pt x="1719" y="1267"/>
                      <a:pt x="1734" y="1168"/>
                    </a:cubicBezTo>
                    <a:cubicBezTo>
                      <a:pt x="1761" y="974"/>
                      <a:pt x="1773" y="778"/>
                      <a:pt x="1772" y="582"/>
                    </a:cubicBezTo>
                    <a:cubicBezTo>
                      <a:pt x="1769" y="485"/>
                      <a:pt x="1764" y="388"/>
                      <a:pt x="1755" y="290"/>
                    </a:cubicBezTo>
                    <a:cubicBezTo>
                      <a:pt x="1747" y="193"/>
                      <a:pt x="1734" y="96"/>
                      <a:pt x="1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4"/>
              <p:cNvSpPr/>
              <p:nvPr/>
            </p:nvSpPr>
            <p:spPr>
              <a:xfrm flipH="1">
                <a:off x="5969024" y="4531387"/>
                <a:ext cx="82159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9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79"/>
                    </a:cubicBezTo>
                    <a:cubicBezTo>
                      <a:pt x="1305" y="1252"/>
                      <a:pt x="1241" y="1420"/>
                      <a:pt x="1164" y="1566"/>
                    </a:cubicBezTo>
                    <a:cubicBezTo>
                      <a:pt x="1131" y="1631"/>
                      <a:pt x="1090" y="1693"/>
                      <a:pt x="1041" y="1749"/>
                    </a:cubicBezTo>
                    <a:cubicBezTo>
                      <a:pt x="1024" y="1769"/>
                      <a:pt x="1005" y="1785"/>
                      <a:pt x="982" y="1800"/>
                    </a:cubicBezTo>
                    <a:cubicBezTo>
                      <a:pt x="970" y="1808"/>
                      <a:pt x="956" y="1814"/>
                      <a:pt x="941" y="1817"/>
                    </a:cubicBezTo>
                    <a:lnTo>
                      <a:pt x="938" y="1819"/>
                    </a:lnTo>
                    <a:lnTo>
                      <a:pt x="924" y="1819"/>
                    </a:lnTo>
                    <a:cubicBezTo>
                      <a:pt x="920" y="1819"/>
                      <a:pt x="915" y="1819"/>
                      <a:pt x="912" y="1817"/>
                    </a:cubicBezTo>
                    <a:cubicBezTo>
                      <a:pt x="908" y="1817"/>
                      <a:pt x="903" y="1816"/>
                      <a:pt x="899" y="1816"/>
                    </a:cubicBezTo>
                    <a:cubicBezTo>
                      <a:pt x="878" y="1811"/>
                      <a:pt x="858" y="1803"/>
                      <a:pt x="840" y="1793"/>
                    </a:cubicBezTo>
                    <a:cubicBezTo>
                      <a:pt x="785" y="1758"/>
                      <a:pt x="737" y="1714"/>
                      <a:pt x="697" y="1664"/>
                    </a:cubicBezTo>
                    <a:cubicBezTo>
                      <a:pt x="647" y="1599"/>
                      <a:pt x="603" y="1532"/>
                      <a:pt x="564" y="1461"/>
                    </a:cubicBezTo>
                    <a:cubicBezTo>
                      <a:pt x="522" y="1387"/>
                      <a:pt x="484" y="1307"/>
                      <a:pt x="446" y="1225"/>
                    </a:cubicBezTo>
                    <a:cubicBezTo>
                      <a:pt x="372" y="1063"/>
                      <a:pt x="303" y="890"/>
                      <a:pt x="237" y="714"/>
                    </a:cubicBezTo>
                    <a:lnTo>
                      <a:pt x="135" y="448"/>
                    </a:lnTo>
                    <a:cubicBezTo>
                      <a:pt x="102" y="358"/>
                      <a:pt x="69" y="267"/>
                      <a:pt x="32" y="176"/>
                    </a:cubicBezTo>
                    <a:cubicBezTo>
                      <a:pt x="16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3"/>
                    </a:cubicBezTo>
                    <a:cubicBezTo>
                      <a:pt x="16" y="960"/>
                      <a:pt x="43" y="1155"/>
                      <a:pt x="90" y="1347"/>
                    </a:cubicBezTo>
                    <a:cubicBezTo>
                      <a:pt x="114" y="1447"/>
                      <a:pt x="144" y="1544"/>
                      <a:pt x="181" y="1640"/>
                    </a:cubicBezTo>
                    <a:cubicBezTo>
                      <a:pt x="220" y="1741"/>
                      <a:pt x="269" y="1838"/>
                      <a:pt x="329" y="1929"/>
                    </a:cubicBezTo>
                    <a:cubicBezTo>
                      <a:pt x="361" y="1979"/>
                      <a:pt x="399" y="2026"/>
                      <a:pt x="438" y="2070"/>
                    </a:cubicBezTo>
                    <a:cubicBezTo>
                      <a:pt x="484" y="2118"/>
                      <a:pt x="535" y="2161"/>
                      <a:pt x="590" y="2196"/>
                    </a:cubicBezTo>
                    <a:cubicBezTo>
                      <a:pt x="652" y="2237"/>
                      <a:pt x="720" y="2265"/>
                      <a:pt x="793" y="2282"/>
                    </a:cubicBezTo>
                    <a:cubicBezTo>
                      <a:pt x="829" y="2291"/>
                      <a:pt x="867" y="2296"/>
                      <a:pt x="906" y="2299"/>
                    </a:cubicBezTo>
                    <a:cubicBezTo>
                      <a:pt x="926" y="2299"/>
                      <a:pt x="947" y="2299"/>
                      <a:pt x="967" y="2297"/>
                    </a:cubicBezTo>
                    <a:cubicBezTo>
                      <a:pt x="978" y="2296"/>
                      <a:pt x="988" y="2296"/>
                      <a:pt x="999" y="2294"/>
                    </a:cubicBezTo>
                    <a:lnTo>
                      <a:pt x="1029" y="2290"/>
                    </a:lnTo>
                    <a:cubicBezTo>
                      <a:pt x="1108" y="2275"/>
                      <a:pt x="1182" y="2243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11"/>
                      <a:pt x="1615" y="1661"/>
                      <a:pt x="1632" y="1611"/>
                    </a:cubicBezTo>
                    <a:cubicBezTo>
                      <a:pt x="1647" y="1563"/>
                      <a:pt x="1662" y="1513"/>
                      <a:pt x="1674" y="1464"/>
                    </a:cubicBezTo>
                    <a:cubicBezTo>
                      <a:pt x="1699" y="1366"/>
                      <a:pt x="1718" y="1267"/>
                      <a:pt x="1732" y="1169"/>
                    </a:cubicBezTo>
                    <a:cubicBezTo>
                      <a:pt x="1759" y="975"/>
                      <a:pt x="1773" y="778"/>
                      <a:pt x="1768" y="582"/>
                    </a:cubicBezTo>
                    <a:cubicBezTo>
                      <a:pt x="1767" y="485"/>
                      <a:pt x="1762" y="389"/>
                      <a:pt x="1753" y="292"/>
                    </a:cubicBezTo>
                    <a:cubicBezTo>
                      <a:pt x="1746" y="193"/>
                      <a:pt x="1730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4"/>
              <p:cNvSpPr/>
              <p:nvPr/>
            </p:nvSpPr>
            <p:spPr>
              <a:xfrm flipH="1">
                <a:off x="7285457" y="4433186"/>
                <a:ext cx="82113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9" extrusionOk="0">
                    <a:moveTo>
                      <a:pt x="1711" y="0"/>
                    </a:moveTo>
                    <a:cubicBezTo>
                      <a:pt x="1679" y="93"/>
                      <a:pt x="1648" y="185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81"/>
                    </a:cubicBezTo>
                    <a:cubicBezTo>
                      <a:pt x="1305" y="1252"/>
                      <a:pt x="1241" y="1420"/>
                      <a:pt x="1164" y="1565"/>
                    </a:cubicBezTo>
                    <a:cubicBezTo>
                      <a:pt x="1130" y="1630"/>
                      <a:pt x="1089" y="1693"/>
                      <a:pt x="1041" y="1749"/>
                    </a:cubicBezTo>
                    <a:cubicBezTo>
                      <a:pt x="1023" y="1768"/>
                      <a:pt x="1003" y="1785"/>
                      <a:pt x="982" y="1800"/>
                    </a:cubicBezTo>
                    <a:cubicBezTo>
                      <a:pt x="970" y="1809"/>
                      <a:pt x="956" y="1815"/>
                      <a:pt x="941" y="1817"/>
                    </a:cubicBezTo>
                    <a:lnTo>
                      <a:pt x="933" y="1817"/>
                    </a:lnTo>
                    <a:cubicBezTo>
                      <a:pt x="932" y="1817"/>
                      <a:pt x="930" y="1818"/>
                      <a:pt x="929" y="1818"/>
                    </a:cubicBezTo>
                    <a:cubicBezTo>
                      <a:pt x="927" y="1818"/>
                      <a:pt x="926" y="1817"/>
                      <a:pt x="924" y="1817"/>
                    </a:cubicBezTo>
                    <a:cubicBezTo>
                      <a:pt x="922" y="1817"/>
                      <a:pt x="920" y="1818"/>
                      <a:pt x="918" y="1818"/>
                    </a:cubicBezTo>
                    <a:cubicBezTo>
                      <a:pt x="915" y="1818"/>
                      <a:pt x="913" y="1817"/>
                      <a:pt x="911" y="1817"/>
                    </a:cubicBezTo>
                    <a:cubicBezTo>
                      <a:pt x="906" y="1817"/>
                      <a:pt x="903" y="1815"/>
                      <a:pt x="897" y="1815"/>
                    </a:cubicBezTo>
                    <a:cubicBezTo>
                      <a:pt x="877" y="1811"/>
                      <a:pt x="856" y="1803"/>
                      <a:pt x="838" y="1792"/>
                    </a:cubicBezTo>
                    <a:cubicBezTo>
                      <a:pt x="783" y="1758"/>
                      <a:pt x="737" y="1715"/>
                      <a:pt x="697" y="1664"/>
                    </a:cubicBezTo>
                    <a:cubicBezTo>
                      <a:pt x="647" y="1600"/>
                      <a:pt x="603" y="1532"/>
                      <a:pt x="564" y="1461"/>
                    </a:cubicBezTo>
                    <a:cubicBezTo>
                      <a:pt x="521" y="1387"/>
                      <a:pt x="484" y="1306"/>
                      <a:pt x="446" y="1224"/>
                    </a:cubicBezTo>
                    <a:cubicBezTo>
                      <a:pt x="371" y="1062"/>
                      <a:pt x="303" y="890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8" y="267"/>
                      <a:pt x="31" y="176"/>
                    </a:cubicBezTo>
                    <a:cubicBezTo>
                      <a:pt x="15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1"/>
                    </a:cubicBezTo>
                    <a:cubicBezTo>
                      <a:pt x="15" y="959"/>
                      <a:pt x="43" y="1155"/>
                      <a:pt x="90" y="1347"/>
                    </a:cubicBezTo>
                    <a:cubicBezTo>
                      <a:pt x="112" y="1447"/>
                      <a:pt x="143" y="1544"/>
                      <a:pt x="181" y="1639"/>
                    </a:cubicBezTo>
                    <a:cubicBezTo>
                      <a:pt x="218" y="1741"/>
                      <a:pt x="268" y="1838"/>
                      <a:pt x="327" y="1929"/>
                    </a:cubicBezTo>
                    <a:cubicBezTo>
                      <a:pt x="361" y="1979"/>
                      <a:pt x="397" y="2026"/>
                      <a:pt x="438" y="2070"/>
                    </a:cubicBezTo>
                    <a:cubicBezTo>
                      <a:pt x="484" y="2118"/>
                      <a:pt x="535" y="2161"/>
                      <a:pt x="590" y="2195"/>
                    </a:cubicBezTo>
                    <a:cubicBezTo>
                      <a:pt x="652" y="2236"/>
                      <a:pt x="720" y="2265"/>
                      <a:pt x="791" y="2282"/>
                    </a:cubicBezTo>
                    <a:cubicBezTo>
                      <a:pt x="829" y="2291"/>
                      <a:pt x="867" y="2295"/>
                      <a:pt x="905" y="2297"/>
                    </a:cubicBezTo>
                    <a:cubicBezTo>
                      <a:pt x="915" y="2298"/>
                      <a:pt x="926" y="2298"/>
                      <a:pt x="936" y="2298"/>
                    </a:cubicBezTo>
                    <a:cubicBezTo>
                      <a:pt x="947" y="2298"/>
                      <a:pt x="957" y="2298"/>
                      <a:pt x="967" y="2297"/>
                    </a:cubicBezTo>
                    <a:cubicBezTo>
                      <a:pt x="977" y="2295"/>
                      <a:pt x="988" y="2295"/>
                      <a:pt x="999" y="2294"/>
                    </a:cubicBezTo>
                    <a:lnTo>
                      <a:pt x="1029" y="2289"/>
                    </a:lnTo>
                    <a:cubicBezTo>
                      <a:pt x="1108" y="2274"/>
                      <a:pt x="1182" y="2242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5" y="1661"/>
                      <a:pt x="1632" y="1611"/>
                    </a:cubicBezTo>
                    <a:cubicBezTo>
                      <a:pt x="1647" y="1561"/>
                      <a:pt x="1662" y="1512"/>
                      <a:pt x="1674" y="1462"/>
                    </a:cubicBezTo>
                    <a:cubicBezTo>
                      <a:pt x="1698" y="1365"/>
                      <a:pt x="1718" y="1267"/>
                      <a:pt x="1732" y="1168"/>
                    </a:cubicBezTo>
                    <a:cubicBezTo>
                      <a:pt x="1759" y="974"/>
                      <a:pt x="1771" y="778"/>
                      <a:pt x="1768" y="582"/>
                    </a:cubicBezTo>
                    <a:cubicBezTo>
                      <a:pt x="1767" y="485"/>
                      <a:pt x="1762" y="387"/>
                      <a:pt x="1753" y="290"/>
                    </a:cubicBezTo>
                    <a:cubicBezTo>
                      <a:pt x="1745" y="193"/>
                      <a:pt x="1730" y="96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4"/>
              <p:cNvSpPr/>
              <p:nvPr/>
            </p:nvSpPr>
            <p:spPr>
              <a:xfrm flipH="1">
                <a:off x="6917768" y="4732471"/>
                <a:ext cx="82159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8" extrusionOk="0">
                    <a:moveTo>
                      <a:pt x="1712" y="0"/>
                    </a:moveTo>
                    <a:cubicBezTo>
                      <a:pt x="1679" y="93"/>
                      <a:pt x="1650" y="185"/>
                      <a:pt x="1622" y="276"/>
                    </a:cubicBezTo>
                    <a:lnTo>
                      <a:pt x="1537" y="549"/>
                    </a:lnTo>
                    <a:cubicBezTo>
                      <a:pt x="1481" y="729"/>
                      <a:pt x="1426" y="908"/>
                      <a:pt x="1365" y="1079"/>
                    </a:cubicBezTo>
                    <a:cubicBezTo>
                      <a:pt x="1306" y="1250"/>
                      <a:pt x="1243" y="1420"/>
                      <a:pt x="1166" y="1564"/>
                    </a:cubicBezTo>
                    <a:cubicBezTo>
                      <a:pt x="1131" y="1630"/>
                      <a:pt x="1090" y="1691"/>
                      <a:pt x="1041" y="1747"/>
                    </a:cubicBezTo>
                    <a:cubicBezTo>
                      <a:pt x="1025" y="1767"/>
                      <a:pt x="1005" y="1785"/>
                      <a:pt x="984" y="1798"/>
                    </a:cubicBezTo>
                    <a:cubicBezTo>
                      <a:pt x="972" y="1808"/>
                      <a:pt x="956" y="1814"/>
                      <a:pt x="943" y="1817"/>
                    </a:cubicBezTo>
                    <a:lnTo>
                      <a:pt x="934" y="1817"/>
                    </a:lnTo>
                    <a:cubicBezTo>
                      <a:pt x="932" y="1817"/>
                      <a:pt x="931" y="1818"/>
                      <a:pt x="929" y="1818"/>
                    </a:cubicBezTo>
                    <a:cubicBezTo>
                      <a:pt x="928" y="1818"/>
                      <a:pt x="926" y="1817"/>
                      <a:pt x="925" y="1817"/>
                    </a:cubicBezTo>
                    <a:cubicBezTo>
                      <a:pt x="922" y="1817"/>
                      <a:pt x="921" y="1818"/>
                      <a:pt x="919" y="1818"/>
                    </a:cubicBezTo>
                    <a:cubicBezTo>
                      <a:pt x="917" y="1818"/>
                      <a:pt x="915" y="1817"/>
                      <a:pt x="913" y="1817"/>
                    </a:cubicBezTo>
                    <a:cubicBezTo>
                      <a:pt x="908" y="1817"/>
                      <a:pt x="903" y="1815"/>
                      <a:pt x="899" y="1815"/>
                    </a:cubicBezTo>
                    <a:cubicBezTo>
                      <a:pt x="878" y="1811"/>
                      <a:pt x="858" y="1803"/>
                      <a:pt x="840" y="1792"/>
                    </a:cubicBezTo>
                    <a:cubicBezTo>
                      <a:pt x="785" y="1758"/>
                      <a:pt x="737" y="1715"/>
                      <a:pt x="699" y="1664"/>
                    </a:cubicBezTo>
                    <a:cubicBezTo>
                      <a:pt x="649" y="1600"/>
                      <a:pt x="604" y="1532"/>
                      <a:pt x="566" y="1461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90"/>
                      <a:pt x="237" y="714"/>
                    </a:cubicBezTo>
                    <a:lnTo>
                      <a:pt x="137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1"/>
                      <a:pt x="5" y="468"/>
                    </a:cubicBezTo>
                    <a:cubicBezTo>
                      <a:pt x="1" y="567"/>
                      <a:pt x="2" y="664"/>
                      <a:pt x="7" y="761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5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1" y="1979"/>
                      <a:pt x="399" y="2026"/>
                      <a:pt x="440" y="2070"/>
                    </a:cubicBezTo>
                    <a:cubicBezTo>
                      <a:pt x="485" y="2117"/>
                      <a:pt x="535" y="2160"/>
                      <a:pt x="591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29" y="2291"/>
                      <a:pt x="869" y="2295"/>
                      <a:pt x="906" y="2297"/>
                    </a:cubicBezTo>
                    <a:cubicBezTo>
                      <a:pt x="916" y="2298"/>
                      <a:pt x="927" y="2298"/>
                      <a:pt x="937" y="2298"/>
                    </a:cubicBezTo>
                    <a:cubicBezTo>
                      <a:pt x="947" y="2298"/>
                      <a:pt x="958" y="2298"/>
                      <a:pt x="969" y="2297"/>
                    </a:cubicBezTo>
                    <a:cubicBezTo>
                      <a:pt x="979" y="2295"/>
                      <a:pt x="988" y="2295"/>
                      <a:pt x="999" y="2294"/>
                    </a:cubicBezTo>
                    <a:lnTo>
                      <a:pt x="1031" y="2289"/>
                    </a:lnTo>
                    <a:cubicBezTo>
                      <a:pt x="1109" y="2274"/>
                      <a:pt x="1184" y="2242"/>
                      <a:pt x="1249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7" y="1661"/>
                      <a:pt x="1632" y="1611"/>
                    </a:cubicBezTo>
                    <a:cubicBezTo>
                      <a:pt x="1649" y="1561"/>
                      <a:pt x="1662" y="1512"/>
                      <a:pt x="1675" y="1462"/>
                    </a:cubicBezTo>
                    <a:cubicBezTo>
                      <a:pt x="1699" y="1365"/>
                      <a:pt x="1718" y="1267"/>
                      <a:pt x="1734" y="1168"/>
                    </a:cubicBezTo>
                    <a:cubicBezTo>
                      <a:pt x="1761" y="973"/>
                      <a:pt x="1773" y="777"/>
                      <a:pt x="1770" y="582"/>
                    </a:cubicBezTo>
                    <a:cubicBezTo>
                      <a:pt x="1768" y="484"/>
                      <a:pt x="1764" y="387"/>
                      <a:pt x="1755" y="290"/>
                    </a:cubicBezTo>
                    <a:cubicBezTo>
                      <a:pt x="1746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4"/>
              <p:cNvSpPr/>
              <p:nvPr/>
            </p:nvSpPr>
            <p:spPr>
              <a:xfrm flipH="1">
                <a:off x="7561155" y="5030736"/>
                <a:ext cx="82205" cy="106626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1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7"/>
                    </a:cubicBezTo>
                    <a:lnTo>
                      <a:pt x="1535" y="549"/>
                    </a:lnTo>
                    <a:cubicBezTo>
                      <a:pt x="1481" y="730"/>
                      <a:pt x="1425" y="908"/>
                      <a:pt x="1366" y="1080"/>
                    </a:cubicBezTo>
                    <a:cubicBezTo>
                      <a:pt x="1305" y="1252"/>
                      <a:pt x="1242" y="1420"/>
                      <a:pt x="1164" y="1566"/>
                    </a:cubicBezTo>
                    <a:cubicBezTo>
                      <a:pt x="1131" y="1631"/>
                      <a:pt x="1090" y="1693"/>
                      <a:pt x="1042" y="1749"/>
                    </a:cubicBezTo>
                    <a:cubicBezTo>
                      <a:pt x="1025" y="1769"/>
                      <a:pt x="1005" y="1785"/>
                      <a:pt x="983" y="1801"/>
                    </a:cubicBezTo>
                    <a:cubicBezTo>
                      <a:pt x="970" y="1808"/>
                      <a:pt x="957" y="1814"/>
                      <a:pt x="943" y="1817"/>
                    </a:cubicBezTo>
                    <a:lnTo>
                      <a:pt x="939" y="1819"/>
                    </a:lnTo>
                    <a:lnTo>
                      <a:pt x="913" y="1819"/>
                    </a:lnTo>
                    <a:cubicBezTo>
                      <a:pt x="908" y="1819"/>
                      <a:pt x="904" y="1817"/>
                      <a:pt x="899" y="1817"/>
                    </a:cubicBezTo>
                    <a:cubicBezTo>
                      <a:pt x="878" y="1813"/>
                      <a:pt x="858" y="1805"/>
                      <a:pt x="839" y="1793"/>
                    </a:cubicBezTo>
                    <a:cubicBezTo>
                      <a:pt x="786" y="1760"/>
                      <a:pt x="737" y="1716"/>
                      <a:pt x="698" y="1664"/>
                    </a:cubicBezTo>
                    <a:cubicBezTo>
                      <a:pt x="648" y="1601"/>
                      <a:pt x="604" y="1532"/>
                      <a:pt x="564" y="1461"/>
                    </a:cubicBezTo>
                    <a:cubicBezTo>
                      <a:pt x="522" y="1387"/>
                      <a:pt x="484" y="1308"/>
                      <a:pt x="446" y="1226"/>
                    </a:cubicBezTo>
                    <a:cubicBezTo>
                      <a:pt x="372" y="1063"/>
                      <a:pt x="304" y="890"/>
                      <a:pt x="237" y="714"/>
                    </a:cubicBezTo>
                    <a:lnTo>
                      <a:pt x="136" y="449"/>
                    </a:lnTo>
                    <a:cubicBezTo>
                      <a:pt x="102" y="360"/>
                      <a:pt x="69" y="269"/>
                      <a:pt x="33" y="178"/>
                    </a:cubicBezTo>
                    <a:cubicBezTo>
                      <a:pt x="16" y="275"/>
                      <a:pt x="7" y="372"/>
                      <a:pt x="4" y="471"/>
                    </a:cubicBezTo>
                    <a:cubicBezTo>
                      <a:pt x="1" y="569"/>
                      <a:pt x="2" y="666"/>
                      <a:pt x="7" y="763"/>
                    </a:cubicBezTo>
                    <a:cubicBezTo>
                      <a:pt x="16" y="961"/>
                      <a:pt x="43" y="1157"/>
                      <a:pt x="90" y="1349"/>
                    </a:cubicBezTo>
                    <a:cubicBezTo>
                      <a:pt x="113" y="1448"/>
                      <a:pt x="145" y="1546"/>
                      <a:pt x="181" y="1642"/>
                    </a:cubicBezTo>
                    <a:cubicBezTo>
                      <a:pt x="221" y="1743"/>
                      <a:pt x="269" y="1840"/>
                      <a:pt x="328" y="1931"/>
                    </a:cubicBezTo>
                    <a:cubicBezTo>
                      <a:pt x="361" y="1981"/>
                      <a:pt x="398" y="2028"/>
                      <a:pt x="439" y="2072"/>
                    </a:cubicBezTo>
                    <a:cubicBezTo>
                      <a:pt x="484" y="2119"/>
                      <a:pt x="536" y="2161"/>
                      <a:pt x="590" y="2198"/>
                    </a:cubicBezTo>
                    <a:cubicBezTo>
                      <a:pt x="652" y="2238"/>
                      <a:pt x="720" y="2267"/>
                      <a:pt x="792" y="2284"/>
                    </a:cubicBezTo>
                    <a:cubicBezTo>
                      <a:pt x="830" y="2293"/>
                      <a:pt x="867" y="2297"/>
                      <a:pt x="905" y="2299"/>
                    </a:cubicBezTo>
                    <a:cubicBezTo>
                      <a:pt x="916" y="2300"/>
                      <a:pt x="926" y="2300"/>
                      <a:pt x="937" y="2300"/>
                    </a:cubicBezTo>
                    <a:cubicBezTo>
                      <a:pt x="947" y="2300"/>
                      <a:pt x="958" y="2300"/>
                      <a:pt x="967" y="2299"/>
                    </a:cubicBezTo>
                    <a:cubicBezTo>
                      <a:pt x="978" y="2297"/>
                      <a:pt x="989" y="2297"/>
                      <a:pt x="999" y="2296"/>
                    </a:cubicBezTo>
                    <a:lnTo>
                      <a:pt x="1030" y="2290"/>
                    </a:lnTo>
                    <a:cubicBezTo>
                      <a:pt x="1108" y="2275"/>
                      <a:pt x="1183" y="2244"/>
                      <a:pt x="1249" y="2199"/>
                    </a:cubicBezTo>
                    <a:cubicBezTo>
                      <a:pt x="1305" y="2160"/>
                      <a:pt x="1357" y="2113"/>
                      <a:pt x="1401" y="2060"/>
                    </a:cubicBezTo>
                    <a:cubicBezTo>
                      <a:pt x="1473" y="1969"/>
                      <a:pt x="1532" y="1869"/>
                      <a:pt x="1576" y="1761"/>
                    </a:cubicBezTo>
                    <a:cubicBezTo>
                      <a:pt x="1598" y="1711"/>
                      <a:pt x="1616" y="1663"/>
                      <a:pt x="1632" y="1613"/>
                    </a:cubicBezTo>
                    <a:cubicBezTo>
                      <a:pt x="1648" y="1563"/>
                      <a:pt x="1663" y="1514"/>
                      <a:pt x="1675" y="1464"/>
                    </a:cubicBezTo>
                    <a:cubicBezTo>
                      <a:pt x="1699" y="1367"/>
                      <a:pt x="1719" y="1269"/>
                      <a:pt x="1732" y="1170"/>
                    </a:cubicBezTo>
                    <a:cubicBezTo>
                      <a:pt x="1760" y="975"/>
                      <a:pt x="1773" y="780"/>
                      <a:pt x="1769" y="583"/>
                    </a:cubicBezTo>
                    <a:cubicBezTo>
                      <a:pt x="1767" y="486"/>
                      <a:pt x="1763" y="389"/>
                      <a:pt x="1754" y="292"/>
                    </a:cubicBezTo>
                    <a:cubicBezTo>
                      <a:pt x="1746" y="193"/>
                      <a:pt x="1731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4"/>
              <p:cNvSpPr/>
              <p:nvPr/>
            </p:nvSpPr>
            <p:spPr>
              <a:xfrm flipH="1">
                <a:off x="5902521" y="3563229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2" y="0"/>
                    </a:moveTo>
                    <a:cubicBezTo>
                      <a:pt x="1680" y="93"/>
                      <a:pt x="1650" y="185"/>
                      <a:pt x="1621" y="276"/>
                    </a:cubicBezTo>
                    <a:lnTo>
                      <a:pt x="1537" y="549"/>
                    </a:lnTo>
                    <a:cubicBezTo>
                      <a:pt x="1482" y="727"/>
                      <a:pt x="1427" y="906"/>
                      <a:pt x="1367" y="1079"/>
                    </a:cubicBezTo>
                    <a:cubicBezTo>
                      <a:pt x="1306" y="1250"/>
                      <a:pt x="1243" y="1420"/>
                      <a:pt x="1165" y="1564"/>
                    </a:cubicBezTo>
                    <a:cubicBezTo>
                      <a:pt x="1132" y="1630"/>
                      <a:pt x="1091" y="1691"/>
                      <a:pt x="1043" y="1747"/>
                    </a:cubicBezTo>
                    <a:cubicBezTo>
                      <a:pt x="1026" y="1767"/>
                      <a:pt x="1006" y="1785"/>
                      <a:pt x="984" y="1798"/>
                    </a:cubicBezTo>
                    <a:cubicBezTo>
                      <a:pt x="972" y="1807"/>
                      <a:pt x="958" y="1813"/>
                      <a:pt x="944" y="1817"/>
                    </a:cubicBezTo>
                    <a:lnTo>
                      <a:pt x="935" y="1817"/>
                    </a:lnTo>
                    <a:cubicBezTo>
                      <a:pt x="934" y="1817"/>
                      <a:pt x="932" y="1818"/>
                      <a:pt x="931" y="1818"/>
                    </a:cubicBezTo>
                    <a:cubicBezTo>
                      <a:pt x="929" y="1818"/>
                      <a:pt x="928" y="1817"/>
                      <a:pt x="926" y="1817"/>
                    </a:cubicBezTo>
                    <a:lnTo>
                      <a:pt x="914" y="1817"/>
                    </a:lnTo>
                    <a:cubicBezTo>
                      <a:pt x="908" y="1817"/>
                      <a:pt x="905" y="1813"/>
                      <a:pt x="900" y="1813"/>
                    </a:cubicBezTo>
                    <a:cubicBezTo>
                      <a:pt x="879" y="1810"/>
                      <a:pt x="859" y="1801"/>
                      <a:pt x="840" y="1791"/>
                    </a:cubicBezTo>
                    <a:cubicBezTo>
                      <a:pt x="787" y="1757"/>
                      <a:pt x="738" y="1713"/>
                      <a:pt x="699" y="1662"/>
                    </a:cubicBezTo>
                    <a:cubicBezTo>
                      <a:pt x="649" y="1598"/>
                      <a:pt x="605" y="1530"/>
                      <a:pt x="566" y="1459"/>
                    </a:cubicBezTo>
                    <a:cubicBezTo>
                      <a:pt x="523" y="1385"/>
                      <a:pt x="485" y="1306"/>
                      <a:pt x="447" y="1224"/>
                    </a:cubicBezTo>
                    <a:cubicBezTo>
                      <a:pt x="373" y="1061"/>
                      <a:pt x="305" y="888"/>
                      <a:pt x="238" y="712"/>
                    </a:cubicBezTo>
                    <a:lnTo>
                      <a:pt x="137" y="446"/>
                    </a:lnTo>
                    <a:cubicBezTo>
                      <a:pt x="103" y="356"/>
                      <a:pt x="70" y="267"/>
                      <a:pt x="34" y="176"/>
                    </a:cubicBezTo>
                    <a:cubicBezTo>
                      <a:pt x="17" y="273"/>
                      <a:pt x="8" y="371"/>
                      <a:pt x="5" y="470"/>
                    </a:cubicBezTo>
                    <a:cubicBezTo>
                      <a:pt x="0" y="567"/>
                      <a:pt x="2" y="664"/>
                      <a:pt x="7" y="762"/>
                    </a:cubicBezTo>
                    <a:cubicBezTo>
                      <a:pt x="17" y="959"/>
                      <a:pt x="44" y="1155"/>
                      <a:pt x="90" y="1347"/>
                    </a:cubicBezTo>
                    <a:cubicBezTo>
                      <a:pt x="114" y="1447"/>
                      <a:pt x="144" y="1544"/>
                      <a:pt x="181" y="1639"/>
                    </a:cubicBezTo>
                    <a:cubicBezTo>
                      <a:pt x="220" y="1741"/>
                      <a:pt x="270" y="1839"/>
                      <a:pt x="329" y="1930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8"/>
                      <a:pt x="535" y="2160"/>
                      <a:pt x="591" y="2197"/>
                    </a:cubicBezTo>
                    <a:cubicBezTo>
                      <a:pt x="653" y="2236"/>
                      <a:pt x="722" y="2265"/>
                      <a:pt x="793" y="2283"/>
                    </a:cubicBezTo>
                    <a:cubicBezTo>
                      <a:pt x="831" y="2291"/>
                      <a:pt x="868" y="2297"/>
                      <a:pt x="908" y="2298"/>
                    </a:cubicBezTo>
                    <a:cubicBezTo>
                      <a:pt x="928" y="2298"/>
                      <a:pt x="949" y="2298"/>
                      <a:pt x="968" y="2297"/>
                    </a:cubicBezTo>
                    <a:cubicBezTo>
                      <a:pt x="979" y="2297"/>
                      <a:pt x="990" y="2295"/>
                      <a:pt x="1000" y="2294"/>
                    </a:cubicBezTo>
                    <a:lnTo>
                      <a:pt x="1031" y="2289"/>
                    </a:lnTo>
                    <a:cubicBezTo>
                      <a:pt x="1109" y="2274"/>
                      <a:pt x="1185" y="2242"/>
                      <a:pt x="1250" y="2197"/>
                    </a:cubicBezTo>
                    <a:cubicBezTo>
                      <a:pt x="1306" y="2157"/>
                      <a:pt x="1358" y="2110"/>
                      <a:pt x="1402" y="2057"/>
                    </a:cubicBezTo>
                    <a:cubicBezTo>
                      <a:pt x="1474" y="1968"/>
                      <a:pt x="1534" y="1866"/>
                      <a:pt x="1577" y="1760"/>
                    </a:cubicBezTo>
                    <a:cubicBezTo>
                      <a:pt x="1599" y="1710"/>
                      <a:pt x="1617" y="1660"/>
                      <a:pt x="1634" y="1610"/>
                    </a:cubicBezTo>
                    <a:cubicBezTo>
                      <a:pt x="1649" y="1562"/>
                      <a:pt x="1664" y="1512"/>
                      <a:pt x="1676" y="1464"/>
                    </a:cubicBezTo>
                    <a:cubicBezTo>
                      <a:pt x="1700" y="1365"/>
                      <a:pt x="1720" y="1268"/>
                      <a:pt x="1733" y="1168"/>
                    </a:cubicBezTo>
                    <a:cubicBezTo>
                      <a:pt x="1762" y="974"/>
                      <a:pt x="1774" y="777"/>
                      <a:pt x="1770" y="582"/>
                    </a:cubicBezTo>
                    <a:cubicBezTo>
                      <a:pt x="1768" y="483"/>
                      <a:pt x="1764" y="386"/>
                      <a:pt x="1755" y="290"/>
                    </a:cubicBezTo>
                    <a:cubicBezTo>
                      <a:pt x="1747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4"/>
              <p:cNvSpPr/>
              <p:nvPr/>
            </p:nvSpPr>
            <p:spPr>
              <a:xfrm flipH="1">
                <a:off x="7734063" y="3597245"/>
                <a:ext cx="82205" cy="10658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0" extrusionOk="0">
                    <a:moveTo>
                      <a:pt x="1713" y="1"/>
                    </a:moveTo>
                    <a:cubicBezTo>
                      <a:pt x="1681" y="95"/>
                      <a:pt x="1652" y="186"/>
                      <a:pt x="1623" y="278"/>
                    </a:cubicBezTo>
                    <a:lnTo>
                      <a:pt x="1538" y="551"/>
                    </a:lnTo>
                    <a:cubicBezTo>
                      <a:pt x="1482" y="730"/>
                      <a:pt x="1428" y="908"/>
                      <a:pt x="1367" y="1081"/>
                    </a:cubicBezTo>
                    <a:cubicBezTo>
                      <a:pt x="1307" y="1252"/>
                      <a:pt x="1243" y="1420"/>
                      <a:pt x="1166" y="1566"/>
                    </a:cubicBezTo>
                    <a:cubicBezTo>
                      <a:pt x="1132" y="1631"/>
                      <a:pt x="1092" y="1693"/>
                      <a:pt x="1043" y="1749"/>
                    </a:cubicBezTo>
                    <a:cubicBezTo>
                      <a:pt x="1026" y="1769"/>
                      <a:pt x="1007" y="1785"/>
                      <a:pt x="984" y="1801"/>
                    </a:cubicBezTo>
                    <a:cubicBezTo>
                      <a:pt x="972" y="1810"/>
                      <a:pt x="958" y="1816"/>
                      <a:pt x="945" y="1817"/>
                    </a:cubicBezTo>
                    <a:cubicBezTo>
                      <a:pt x="943" y="1817"/>
                      <a:pt x="942" y="1819"/>
                      <a:pt x="940" y="1819"/>
                    </a:cubicBezTo>
                    <a:lnTo>
                      <a:pt x="914" y="1819"/>
                    </a:lnTo>
                    <a:cubicBezTo>
                      <a:pt x="910" y="1819"/>
                      <a:pt x="905" y="1817"/>
                      <a:pt x="901" y="1817"/>
                    </a:cubicBezTo>
                    <a:cubicBezTo>
                      <a:pt x="879" y="1813"/>
                      <a:pt x="860" y="1805"/>
                      <a:pt x="842" y="1794"/>
                    </a:cubicBezTo>
                    <a:cubicBezTo>
                      <a:pt x="787" y="1760"/>
                      <a:pt x="739" y="1716"/>
                      <a:pt x="701" y="1666"/>
                    </a:cubicBezTo>
                    <a:cubicBezTo>
                      <a:pt x="649" y="1601"/>
                      <a:pt x="605" y="1534"/>
                      <a:pt x="566" y="1463"/>
                    </a:cubicBezTo>
                    <a:cubicBezTo>
                      <a:pt x="523" y="1389"/>
                      <a:pt x="486" y="1308"/>
                      <a:pt x="448" y="1226"/>
                    </a:cubicBezTo>
                    <a:cubicBezTo>
                      <a:pt x="373" y="1063"/>
                      <a:pt x="305" y="892"/>
                      <a:pt x="239" y="716"/>
                    </a:cubicBezTo>
                    <a:lnTo>
                      <a:pt x="137" y="449"/>
                    </a:lnTo>
                    <a:cubicBezTo>
                      <a:pt x="104" y="360"/>
                      <a:pt x="71" y="269"/>
                      <a:pt x="34" y="178"/>
                    </a:cubicBezTo>
                    <a:cubicBezTo>
                      <a:pt x="17" y="275"/>
                      <a:pt x="8" y="372"/>
                      <a:pt x="5" y="470"/>
                    </a:cubicBezTo>
                    <a:cubicBezTo>
                      <a:pt x="1" y="567"/>
                      <a:pt x="2" y="666"/>
                      <a:pt x="7" y="763"/>
                    </a:cubicBezTo>
                    <a:cubicBezTo>
                      <a:pt x="16" y="960"/>
                      <a:pt x="45" y="1157"/>
                      <a:pt x="90" y="1349"/>
                    </a:cubicBezTo>
                    <a:cubicBezTo>
                      <a:pt x="114" y="1448"/>
                      <a:pt x="145" y="1546"/>
                      <a:pt x="181" y="1641"/>
                    </a:cubicBezTo>
                    <a:cubicBezTo>
                      <a:pt x="220" y="1743"/>
                      <a:pt x="270" y="1840"/>
                      <a:pt x="330" y="1931"/>
                    </a:cubicBezTo>
                    <a:cubicBezTo>
                      <a:pt x="363" y="1981"/>
                      <a:pt x="399" y="2028"/>
                      <a:pt x="440" y="2070"/>
                    </a:cubicBezTo>
                    <a:cubicBezTo>
                      <a:pt x="486" y="2119"/>
                      <a:pt x="536" y="2161"/>
                      <a:pt x="592" y="2197"/>
                    </a:cubicBezTo>
                    <a:cubicBezTo>
                      <a:pt x="654" y="2237"/>
                      <a:pt x="722" y="2266"/>
                      <a:pt x="793" y="2284"/>
                    </a:cubicBezTo>
                    <a:cubicBezTo>
                      <a:pt x="831" y="2291"/>
                      <a:pt x="869" y="2297"/>
                      <a:pt x="907" y="2299"/>
                    </a:cubicBezTo>
                    <a:cubicBezTo>
                      <a:pt x="913" y="2299"/>
                      <a:pt x="919" y="2300"/>
                      <a:pt x="925" y="2300"/>
                    </a:cubicBezTo>
                    <a:cubicBezTo>
                      <a:pt x="940" y="2300"/>
                      <a:pt x="954" y="2298"/>
                      <a:pt x="969" y="2297"/>
                    </a:cubicBezTo>
                    <a:cubicBezTo>
                      <a:pt x="979" y="2297"/>
                      <a:pt x="989" y="2296"/>
                      <a:pt x="999" y="2296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1" y="2197"/>
                    </a:cubicBezTo>
                    <a:cubicBezTo>
                      <a:pt x="1307" y="2158"/>
                      <a:pt x="1358" y="2111"/>
                      <a:pt x="1402" y="2058"/>
                    </a:cubicBezTo>
                    <a:cubicBezTo>
                      <a:pt x="1473" y="1969"/>
                      <a:pt x="1532" y="1867"/>
                      <a:pt x="1576" y="1761"/>
                    </a:cubicBezTo>
                    <a:cubicBezTo>
                      <a:pt x="1597" y="1711"/>
                      <a:pt x="1616" y="1661"/>
                      <a:pt x="1632" y="1613"/>
                    </a:cubicBezTo>
                    <a:cubicBezTo>
                      <a:pt x="1649" y="1563"/>
                      <a:pt x="1663" y="1513"/>
                      <a:pt x="1675" y="1464"/>
                    </a:cubicBezTo>
                    <a:cubicBezTo>
                      <a:pt x="1700" y="1367"/>
                      <a:pt x="1719" y="1269"/>
                      <a:pt x="1734" y="1169"/>
                    </a:cubicBezTo>
                    <a:cubicBezTo>
                      <a:pt x="1761" y="975"/>
                      <a:pt x="1773" y="780"/>
                      <a:pt x="1772" y="583"/>
                    </a:cubicBezTo>
                    <a:cubicBezTo>
                      <a:pt x="1769" y="486"/>
                      <a:pt x="1764" y="389"/>
                      <a:pt x="1755" y="292"/>
                    </a:cubicBezTo>
                    <a:cubicBezTo>
                      <a:pt x="1747" y="195"/>
                      <a:pt x="1734" y="98"/>
                      <a:pt x="1713" y="1"/>
                    </a:cubicBezTo>
                    <a:close/>
                  </a:path>
                </a:pathLst>
              </a:custGeom>
              <a:solidFill>
                <a:srgbClr val="14D9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4"/>
              <p:cNvSpPr/>
              <p:nvPr/>
            </p:nvSpPr>
            <p:spPr>
              <a:xfrm flipH="1">
                <a:off x="6032310" y="2950895"/>
                <a:ext cx="1329745" cy="1659308"/>
              </a:xfrm>
              <a:custGeom>
                <a:avLst/>
                <a:gdLst/>
                <a:ahLst/>
                <a:cxnLst/>
                <a:rect l="l" t="t" r="r" b="b"/>
                <a:pathLst>
                  <a:path w="28696" h="35808" extrusionOk="0">
                    <a:moveTo>
                      <a:pt x="14945" y="1"/>
                    </a:moveTo>
                    <a:cubicBezTo>
                      <a:pt x="14594" y="1"/>
                      <a:pt x="14233" y="7"/>
                      <a:pt x="13863" y="20"/>
                    </a:cubicBezTo>
                    <a:cubicBezTo>
                      <a:pt x="10750" y="131"/>
                      <a:pt x="8324" y="826"/>
                      <a:pt x="6438" y="1896"/>
                    </a:cubicBezTo>
                    <a:cubicBezTo>
                      <a:pt x="798" y="5081"/>
                      <a:pt x="1" y="11580"/>
                      <a:pt x="169" y="15667"/>
                    </a:cubicBezTo>
                    <a:cubicBezTo>
                      <a:pt x="399" y="21127"/>
                      <a:pt x="980" y="35614"/>
                      <a:pt x="13226" y="35804"/>
                    </a:cubicBezTo>
                    <a:cubicBezTo>
                      <a:pt x="13375" y="35807"/>
                      <a:pt x="13524" y="35808"/>
                      <a:pt x="13671" y="35808"/>
                    </a:cubicBezTo>
                    <a:cubicBezTo>
                      <a:pt x="16869" y="35808"/>
                      <a:pt x="19446" y="35259"/>
                      <a:pt x="21491" y="34232"/>
                    </a:cubicBezTo>
                    <a:cubicBezTo>
                      <a:pt x="27040" y="31436"/>
                      <a:pt x="28695" y="25123"/>
                      <a:pt x="28355" y="16703"/>
                    </a:cubicBezTo>
                    <a:cubicBezTo>
                      <a:pt x="27901" y="5429"/>
                      <a:pt x="25081" y="1"/>
                      <a:pt x="149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3" name="Google Shape;683;p44"/>
              <p:cNvGrpSpPr/>
              <p:nvPr/>
            </p:nvGrpSpPr>
            <p:grpSpPr>
              <a:xfrm rot="-410962">
                <a:off x="5039481" y="2506886"/>
                <a:ext cx="995852" cy="1441837"/>
                <a:chOff x="4260600" y="604450"/>
                <a:chExt cx="515025" cy="745675"/>
              </a:xfrm>
            </p:grpSpPr>
            <p:sp>
              <p:nvSpPr>
                <p:cNvPr id="684" name="Google Shape;684;p44"/>
                <p:cNvSpPr/>
                <p:nvPr/>
              </p:nvSpPr>
              <p:spPr>
                <a:xfrm>
                  <a:off x="4489025" y="604450"/>
                  <a:ext cx="97725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4754" extrusionOk="0">
                      <a:moveTo>
                        <a:pt x="1979" y="0"/>
                      </a:moveTo>
                      <a:cubicBezTo>
                        <a:pt x="1749" y="0"/>
                        <a:pt x="1525" y="166"/>
                        <a:pt x="1502" y="436"/>
                      </a:cubicBezTo>
                      <a:cubicBezTo>
                        <a:pt x="1238" y="3157"/>
                        <a:pt x="1" y="4753"/>
                        <a:pt x="1" y="4753"/>
                      </a:cubicBezTo>
                      <a:lnTo>
                        <a:pt x="3909" y="4753"/>
                      </a:lnTo>
                      <a:cubicBezTo>
                        <a:pt x="3909" y="2470"/>
                        <a:pt x="3026" y="985"/>
                        <a:pt x="2342" y="171"/>
                      </a:cubicBezTo>
                      <a:cubicBezTo>
                        <a:pt x="2243" y="54"/>
                        <a:pt x="2110" y="0"/>
                        <a:pt x="19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44"/>
                <p:cNvSpPr/>
                <p:nvPr/>
              </p:nvSpPr>
              <p:spPr>
                <a:xfrm>
                  <a:off x="4489025" y="649475"/>
                  <a:ext cx="97725" cy="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2953" extrusionOk="0">
                      <a:moveTo>
                        <a:pt x="3330" y="1"/>
                      </a:moveTo>
                      <a:cubicBezTo>
                        <a:pt x="3018" y="1480"/>
                        <a:pt x="1740" y="2558"/>
                        <a:pt x="226" y="2614"/>
                      </a:cubicBezTo>
                      <a:cubicBezTo>
                        <a:pt x="91" y="2833"/>
                        <a:pt x="1" y="2952"/>
                        <a:pt x="1" y="2952"/>
                      </a:cubicBezTo>
                      <a:lnTo>
                        <a:pt x="3909" y="2952"/>
                      </a:lnTo>
                      <a:cubicBezTo>
                        <a:pt x="3909" y="1752"/>
                        <a:pt x="3663" y="777"/>
                        <a:pt x="333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44"/>
                <p:cNvSpPr/>
                <p:nvPr/>
              </p:nvSpPr>
              <p:spPr>
                <a:xfrm>
                  <a:off x="4302025" y="604450"/>
                  <a:ext cx="9780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4754" extrusionOk="0">
                      <a:moveTo>
                        <a:pt x="1930" y="0"/>
                      </a:moveTo>
                      <a:cubicBezTo>
                        <a:pt x="1800" y="0"/>
                        <a:pt x="1667" y="54"/>
                        <a:pt x="1567" y="171"/>
                      </a:cubicBezTo>
                      <a:cubicBezTo>
                        <a:pt x="883" y="985"/>
                        <a:pt x="1" y="2470"/>
                        <a:pt x="1" y="4753"/>
                      </a:cubicBezTo>
                      <a:lnTo>
                        <a:pt x="3911" y="4753"/>
                      </a:lnTo>
                      <a:cubicBezTo>
                        <a:pt x="3911" y="4753"/>
                        <a:pt x="2672" y="3157"/>
                        <a:pt x="2408" y="436"/>
                      </a:cubicBezTo>
                      <a:cubicBezTo>
                        <a:pt x="2384" y="166"/>
                        <a:pt x="2160" y="0"/>
                        <a:pt x="19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44"/>
                <p:cNvSpPr/>
                <p:nvPr/>
              </p:nvSpPr>
              <p:spPr>
                <a:xfrm>
                  <a:off x="4302025" y="645375"/>
                  <a:ext cx="97800" cy="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3117" extrusionOk="0">
                      <a:moveTo>
                        <a:pt x="653" y="1"/>
                      </a:moveTo>
                      <a:cubicBezTo>
                        <a:pt x="286" y="804"/>
                        <a:pt x="1" y="1829"/>
                        <a:pt x="1" y="3116"/>
                      </a:cubicBezTo>
                      <a:lnTo>
                        <a:pt x="3911" y="3116"/>
                      </a:lnTo>
                      <a:cubicBezTo>
                        <a:pt x="3911" y="3116"/>
                        <a:pt x="3819" y="2997"/>
                        <a:pt x="3681" y="2773"/>
                      </a:cubicBezTo>
                      <a:cubicBezTo>
                        <a:pt x="2149" y="2667"/>
                        <a:pt x="894" y="1517"/>
                        <a:pt x="65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44"/>
                <p:cNvSpPr/>
                <p:nvPr/>
              </p:nvSpPr>
              <p:spPr>
                <a:xfrm>
                  <a:off x="4260675" y="690550"/>
                  <a:ext cx="514950" cy="65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8" h="26383" extrusionOk="0">
                      <a:moveTo>
                        <a:pt x="7225" y="1"/>
                      </a:moveTo>
                      <a:cubicBezTo>
                        <a:pt x="7201" y="1"/>
                        <a:pt x="7177" y="1"/>
                        <a:pt x="7153" y="1"/>
                      </a:cubicBezTo>
                      <a:lnTo>
                        <a:pt x="2561" y="1"/>
                      </a:lnTo>
                      <a:cubicBezTo>
                        <a:pt x="2554" y="1"/>
                        <a:pt x="2548" y="1"/>
                        <a:pt x="2541" y="1"/>
                      </a:cubicBezTo>
                      <a:cubicBezTo>
                        <a:pt x="2204" y="1"/>
                        <a:pt x="1870" y="67"/>
                        <a:pt x="1557" y="197"/>
                      </a:cubicBezTo>
                      <a:cubicBezTo>
                        <a:pt x="1256" y="323"/>
                        <a:pt x="981" y="503"/>
                        <a:pt x="746" y="733"/>
                      </a:cubicBezTo>
                      <a:cubicBezTo>
                        <a:pt x="513" y="958"/>
                        <a:pt x="328" y="1227"/>
                        <a:pt x="199" y="1526"/>
                      </a:cubicBezTo>
                      <a:cubicBezTo>
                        <a:pt x="67" y="1838"/>
                        <a:pt x="0" y="2173"/>
                        <a:pt x="6" y="2514"/>
                      </a:cubicBezTo>
                      <a:lnTo>
                        <a:pt x="6" y="23869"/>
                      </a:lnTo>
                      <a:cubicBezTo>
                        <a:pt x="0" y="24207"/>
                        <a:pt x="67" y="24546"/>
                        <a:pt x="199" y="24857"/>
                      </a:cubicBezTo>
                      <a:cubicBezTo>
                        <a:pt x="207" y="24876"/>
                        <a:pt x="214" y="24894"/>
                        <a:pt x="222" y="24910"/>
                      </a:cubicBezTo>
                      <a:cubicBezTo>
                        <a:pt x="352" y="25188"/>
                        <a:pt x="526" y="25439"/>
                        <a:pt x="746" y="25650"/>
                      </a:cubicBezTo>
                      <a:cubicBezTo>
                        <a:pt x="981" y="25880"/>
                        <a:pt x="1256" y="26060"/>
                        <a:pt x="1557" y="26186"/>
                      </a:cubicBezTo>
                      <a:cubicBezTo>
                        <a:pt x="1870" y="26316"/>
                        <a:pt x="2204" y="26382"/>
                        <a:pt x="2541" y="26382"/>
                      </a:cubicBezTo>
                      <a:cubicBezTo>
                        <a:pt x="2548" y="26382"/>
                        <a:pt x="2554" y="26382"/>
                        <a:pt x="2561" y="26382"/>
                      </a:cubicBezTo>
                      <a:lnTo>
                        <a:pt x="7246" y="26382"/>
                      </a:lnTo>
                      <a:cubicBezTo>
                        <a:pt x="8419" y="26374"/>
                        <a:pt x="9587" y="26221"/>
                        <a:pt x="10720" y="25920"/>
                      </a:cubicBezTo>
                      <a:cubicBezTo>
                        <a:pt x="11841" y="25618"/>
                        <a:pt x="12916" y="25180"/>
                        <a:pt x="13925" y="24609"/>
                      </a:cubicBezTo>
                      <a:cubicBezTo>
                        <a:pt x="14916" y="24051"/>
                        <a:pt x="15831" y="23370"/>
                        <a:pt x="16647" y="22580"/>
                      </a:cubicBezTo>
                      <a:cubicBezTo>
                        <a:pt x="17054" y="22181"/>
                        <a:pt x="17437" y="21761"/>
                        <a:pt x="17791" y="21317"/>
                      </a:cubicBezTo>
                      <a:lnTo>
                        <a:pt x="17796" y="21311"/>
                      </a:lnTo>
                      <a:cubicBezTo>
                        <a:pt x="18140" y="20870"/>
                        <a:pt x="18457" y="20410"/>
                        <a:pt x="18748" y="19929"/>
                      </a:cubicBezTo>
                      <a:cubicBezTo>
                        <a:pt x="19192" y="19184"/>
                        <a:pt x="19561" y="18400"/>
                        <a:pt x="19852" y="17583"/>
                      </a:cubicBezTo>
                      <a:cubicBezTo>
                        <a:pt x="19945" y="17319"/>
                        <a:pt x="20032" y="17052"/>
                        <a:pt x="20108" y="16780"/>
                      </a:cubicBezTo>
                      <a:cubicBezTo>
                        <a:pt x="20359" y="15897"/>
                        <a:pt x="20513" y="14991"/>
                        <a:pt x="20568" y="14077"/>
                      </a:cubicBezTo>
                      <a:cubicBezTo>
                        <a:pt x="20581" y="13799"/>
                        <a:pt x="20592" y="13517"/>
                        <a:pt x="20592" y="13234"/>
                      </a:cubicBezTo>
                      <a:cubicBezTo>
                        <a:pt x="20597" y="12032"/>
                        <a:pt x="20433" y="10835"/>
                        <a:pt x="20111" y="9680"/>
                      </a:cubicBezTo>
                      <a:cubicBezTo>
                        <a:pt x="20077" y="9566"/>
                        <a:pt x="20048" y="9461"/>
                        <a:pt x="20013" y="9350"/>
                      </a:cubicBezTo>
                      <a:cubicBezTo>
                        <a:pt x="19704" y="8356"/>
                        <a:pt x="19279" y="7405"/>
                        <a:pt x="18748" y="6514"/>
                      </a:cubicBezTo>
                      <a:cubicBezTo>
                        <a:pt x="18668" y="6388"/>
                        <a:pt x="18592" y="6261"/>
                        <a:pt x="18512" y="6139"/>
                      </a:cubicBezTo>
                      <a:cubicBezTo>
                        <a:pt x="17976" y="5310"/>
                        <a:pt x="17350" y="4541"/>
                        <a:pt x="16647" y="3846"/>
                      </a:cubicBezTo>
                      <a:cubicBezTo>
                        <a:pt x="15828" y="3050"/>
                        <a:pt x="14914" y="2358"/>
                        <a:pt x="13925" y="1785"/>
                      </a:cubicBezTo>
                      <a:cubicBezTo>
                        <a:pt x="12919" y="1209"/>
                        <a:pt x="11841" y="765"/>
                        <a:pt x="10723" y="464"/>
                      </a:cubicBezTo>
                      <a:cubicBezTo>
                        <a:pt x="10488" y="400"/>
                        <a:pt x="10250" y="342"/>
                        <a:pt x="10007" y="294"/>
                      </a:cubicBezTo>
                      <a:cubicBezTo>
                        <a:pt x="9092" y="101"/>
                        <a:pt x="8160" y="1"/>
                        <a:pt x="72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44"/>
                <p:cNvSpPr/>
                <p:nvPr/>
              </p:nvSpPr>
              <p:spPr>
                <a:xfrm>
                  <a:off x="4260600" y="1042450"/>
                  <a:ext cx="514300" cy="2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2" h="10837" extrusionOk="0">
                      <a:moveTo>
                        <a:pt x="20571" y="1"/>
                      </a:moveTo>
                      <a:cubicBezTo>
                        <a:pt x="20274" y="81"/>
                        <a:pt x="20040" y="98"/>
                        <a:pt x="19784" y="98"/>
                      </a:cubicBezTo>
                      <a:cubicBezTo>
                        <a:pt x="19687" y="98"/>
                        <a:pt x="19587" y="95"/>
                        <a:pt x="19480" y="93"/>
                      </a:cubicBezTo>
                      <a:cubicBezTo>
                        <a:pt x="19350" y="90"/>
                        <a:pt x="19213" y="86"/>
                        <a:pt x="19069" y="86"/>
                      </a:cubicBezTo>
                      <a:cubicBezTo>
                        <a:pt x="18433" y="86"/>
                        <a:pt x="17643" y="155"/>
                        <a:pt x="16521" y="601"/>
                      </a:cubicBezTo>
                      <a:cubicBezTo>
                        <a:pt x="15141" y="1145"/>
                        <a:pt x="14523" y="1771"/>
                        <a:pt x="14021" y="2265"/>
                      </a:cubicBezTo>
                      <a:cubicBezTo>
                        <a:pt x="13646" y="2640"/>
                        <a:pt x="13403" y="2886"/>
                        <a:pt x="12676" y="3177"/>
                      </a:cubicBezTo>
                      <a:cubicBezTo>
                        <a:pt x="12099" y="3406"/>
                        <a:pt x="11758" y="3446"/>
                        <a:pt x="11375" y="3446"/>
                      </a:cubicBezTo>
                      <a:cubicBezTo>
                        <a:pt x="11277" y="3446"/>
                        <a:pt x="11177" y="3444"/>
                        <a:pt x="11069" y="3441"/>
                      </a:cubicBezTo>
                      <a:cubicBezTo>
                        <a:pt x="10932" y="3437"/>
                        <a:pt x="10788" y="3433"/>
                        <a:pt x="10634" y="3433"/>
                      </a:cubicBezTo>
                      <a:cubicBezTo>
                        <a:pt x="10003" y="3433"/>
                        <a:pt x="9214" y="3504"/>
                        <a:pt x="8110" y="3946"/>
                      </a:cubicBezTo>
                      <a:cubicBezTo>
                        <a:pt x="6736" y="4498"/>
                        <a:pt x="6112" y="5116"/>
                        <a:pt x="5616" y="5618"/>
                      </a:cubicBezTo>
                      <a:cubicBezTo>
                        <a:pt x="5241" y="5991"/>
                        <a:pt x="4995" y="6237"/>
                        <a:pt x="4268" y="6527"/>
                      </a:cubicBezTo>
                      <a:cubicBezTo>
                        <a:pt x="3693" y="6755"/>
                        <a:pt x="3353" y="6798"/>
                        <a:pt x="2976" y="6798"/>
                      </a:cubicBezTo>
                      <a:cubicBezTo>
                        <a:pt x="2876" y="6798"/>
                        <a:pt x="2774" y="6795"/>
                        <a:pt x="2664" y="6791"/>
                      </a:cubicBezTo>
                      <a:cubicBezTo>
                        <a:pt x="2529" y="6788"/>
                        <a:pt x="2388" y="6784"/>
                        <a:pt x="2238" y="6784"/>
                      </a:cubicBezTo>
                      <a:cubicBezTo>
                        <a:pt x="1664" y="6784"/>
                        <a:pt x="964" y="6842"/>
                        <a:pt x="6" y="7185"/>
                      </a:cubicBezTo>
                      <a:lnTo>
                        <a:pt x="6" y="9796"/>
                      </a:lnTo>
                      <a:cubicBezTo>
                        <a:pt x="1" y="10134"/>
                        <a:pt x="70" y="10472"/>
                        <a:pt x="202" y="10784"/>
                      </a:cubicBezTo>
                      <a:cubicBezTo>
                        <a:pt x="207" y="10802"/>
                        <a:pt x="217" y="10821"/>
                        <a:pt x="225" y="10837"/>
                      </a:cubicBezTo>
                      <a:cubicBezTo>
                        <a:pt x="416" y="10710"/>
                        <a:pt x="643" y="10594"/>
                        <a:pt x="965" y="10462"/>
                      </a:cubicBezTo>
                      <a:cubicBezTo>
                        <a:pt x="1545" y="10232"/>
                        <a:pt x="1882" y="10192"/>
                        <a:pt x="2263" y="10192"/>
                      </a:cubicBezTo>
                      <a:cubicBezTo>
                        <a:pt x="2360" y="10192"/>
                        <a:pt x="2459" y="10195"/>
                        <a:pt x="2566" y="10197"/>
                      </a:cubicBezTo>
                      <a:cubicBezTo>
                        <a:pt x="2705" y="10202"/>
                        <a:pt x="2851" y="10206"/>
                        <a:pt x="3005" y="10206"/>
                      </a:cubicBezTo>
                      <a:cubicBezTo>
                        <a:pt x="3637" y="10206"/>
                        <a:pt x="4420" y="10134"/>
                        <a:pt x="5529" y="9693"/>
                      </a:cubicBezTo>
                      <a:cubicBezTo>
                        <a:pt x="6908" y="9140"/>
                        <a:pt x="7526" y="8522"/>
                        <a:pt x="8026" y="8025"/>
                      </a:cubicBezTo>
                      <a:cubicBezTo>
                        <a:pt x="8401" y="7653"/>
                        <a:pt x="8649" y="7404"/>
                        <a:pt x="9370" y="7111"/>
                      </a:cubicBezTo>
                      <a:cubicBezTo>
                        <a:pt x="9945" y="6883"/>
                        <a:pt x="10284" y="6841"/>
                        <a:pt x="10663" y="6841"/>
                      </a:cubicBezTo>
                      <a:cubicBezTo>
                        <a:pt x="10763" y="6841"/>
                        <a:pt x="10866" y="6844"/>
                        <a:pt x="10977" y="6847"/>
                      </a:cubicBezTo>
                      <a:cubicBezTo>
                        <a:pt x="11107" y="6850"/>
                        <a:pt x="11243" y="6854"/>
                        <a:pt x="11387" y="6854"/>
                      </a:cubicBezTo>
                      <a:cubicBezTo>
                        <a:pt x="12022" y="6854"/>
                        <a:pt x="12814" y="6786"/>
                        <a:pt x="13939" y="6340"/>
                      </a:cubicBezTo>
                      <a:cubicBezTo>
                        <a:pt x="15316" y="5795"/>
                        <a:pt x="15937" y="5169"/>
                        <a:pt x="16431" y="4675"/>
                      </a:cubicBezTo>
                      <a:cubicBezTo>
                        <a:pt x="16806" y="4300"/>
                        <a:pt x="17054" y="4057"/>
                        <a:pt x="17781" y="3763"/>
                      </a:cubicBezTo>
                      <a:cubicBezTo>
                        <a:pt x="18354" y="3533"/>
                        <a:pt x="18694" y="3490"/>
                        <a:pt x="19075" y="3490"/>
                      </a:cubicBezTo>
                      <a:cubicBezTo>
                        <a:pt x="19174" y="3490"/>
                        <a:pt x="19277" y="3493"/>
                        <a:pt x="19387" y="3496"/>
                      </a:cubicBezTo>
                      <a:cubicBezTo>
                        <a:pt x="19533" y="3502"/>
                        <a:pt x="19689" y="3507"/>
                        <a:pt x="19855" y="3507"/>
                      </a:cubicBezTo>
                      <a:cubicBezTo>
                        <a:pt x="19948" y="3243"/>
                        <a:pt x="20035" y="2976"/>
                        <a:pt x="20114" y="2704"/>
                      </a:cubicBezTo>
                      <a:cubicBezTo>
                        <a:pt x="20362" y="1821"/>
                        <a:pt x="20516" y="915"/>
                        <a:pt x="205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44"/>
                <p:cNvSpPr/>
                <p:nvPr/>
              </p:nvSpPr>
              <p:spPr>
                <a:xfrm>
                  <a:off x="4260750" y="843725"/>
                  <a:ext cx="500275" cy="25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1" h="10231" extrusionOk="0">
                      <a:moveTo>
                        <a:pt x="17616" y="1"/>
                      </a:moveTo>
                      <a:cubicBezTo>
                        <a:pt x="16988" y="1"/>
                        <a:pt x="16208" y="72"/>
                        <a:pt x="15111" y="512"/>
                      </a:cubicBezTo>
                      <a:cubicBezTo>
                        <a:pt x="13732" y="1061"/>
                        <a:pt x="13114" y="1685"/>
                        <a:pt x="12612" y="2182"/>
                      </a:cubicBezTo>
                      <a:cubicBezTo>
                        <a:pt x="12237" y="2557"/>
                        <a:pt x="11988" y="2805"/>
                        <a:pt x="11270" y="3091"/>
                      </a:cubicBezTo>
                      <a:cubicBezTo>
                        <a:pt x="10699" y="3319"/>
                        <a:pt x="10358" y="3361"/>
                        <a:pt x="9983" y="3361"/>
                      </a:cubicBezTo>
                      <a:cubicBezTo>
                        <a:pt x="9880" y="3361"/>
                        <a:pt x="9776" y="3358"/>
                        <a:pt x="9663" y="3355"/>
                      </a:cubicBezTo>
                      <a:cubicBezTo>
                        <a:pt x="9530" y="3351"/>
                        <a:pt x="9391" y="3348"/>
                        <a:pt x="9243" y="3348"/>
                      </a:cubicBezTo>
                      <a:cubicBezTo>
                        <a:pt x="8608" y="3348"/>
                        <a:pt x="7821" y="3416"/>
                        <a:pt x="6701" y="3862"/>
                      </a:cubicBezTo>
                      <a:cubicBezTo>
                        <a:pt x="5327" y="4412"/>
                        <a:pt x="4703" y="5030"/>
                        <a:pt x="4207" y="5532"/>
                      </a:cubicBezTo>
                      <a:cubicBezTo>
                        <a:pt x="3831" y="5907"/>
                        <a:pt x="3586" y="6156"/>
                        <a:pt x="2859" y="6444"/>
                      </a:cubicBezTo>
                      <a:cubicBezTo>
                        <a:pt x="2280" y="6673"/>
                        <a:pt x="1940" y="6713"/>
                        <a:pt x="1557" y="6713"/>
                      </a:cubicBezTo>
                      <a:cubicBezTo>
                        <a:pt x="1460" y="6713"/>
                        <a:pt x="1360" y="6711"/>
                        <a:pt x="1253" y="6708"/>
                      </a:cubicBezTo>
                      <a:cubicBezTo>
                        <a:pt x="1118" y="6704"/>
                        <a:pt x="976" y="6700"/>
                        <a:pt x="826" y="6700"/>
                      </a:cubicBezTo>
                      <a:cubicBezTo>
                        <a:pt x="578" y="6700"/>
                        <a:pt x="306" y="6711"/>
                        <a:pt x="0" y="6750"/>
                      </a:cubicBezTo>
                      <a:lnTo>
                        <a:pt x="0" y="10230"/>
                      </a:lnTo>
                      <a:cubicBezTo>
                        <a:pt x="336" y="10131"/>
                        <a:pt x="589" y="10112"/>
                        <a:pt x="866" y="10112"/>
                      </a:cubicBezTo>
                      <a:cubicBezTo>
                        <a:pt x="960" y="10112"/>
                        <a:pt x="1057" y="10114"/>
                        <a:pt x="1160" y="10116"/>
                      </a:cubicBezTo>
                      <a:cubicBezTo>
                        <a:pt x="1298" y="10121"/>
                        <a:pt x="1444" y="10125"/>
                        <a:pt x="1598" y="10125"/>
                      </a:cubicBezTo>
                      <a:cubicBezTo>
                        <a:pt x="2229" y="10125"/>
                        <a:pt x="3013" y="10053"/>
                        <a:pt x="4119" y="9612"/>
                      </a:cubicBezTo>
                      <a:cubicBezTo>
                        <a:pt x="5499" y="9059"/>
                        <a:pt x="6117" y="8441"/>
                        <a:pt x="6619" y="7944"/>
                      </a:cubicBezTo>
                      <a:cubicBezTo>
                        <a:pt x="6994" y="7569"/>
                        <a:pt x="7243" y="7321"/>
                        <a:pt x="7961" y="7030"/>
                      </a:cubicBezTo>
                      <a:cubicBezTo>
                        <a:pt x="8536" y="6802"/>
                        <a:pt x="8876" y="6760"/>
                        <a:pt x="9256" y="6760"/>
                      </a:cubicBezTo>
                      <a:cubicBezTo>
                        <a:pt x="9357" y="6760"/>
                        <a:pt x="9460" y="6763"/>
                        <a:pt x="9571" y="6766"/>
                      </a:cubicBezTo>
                      <a:cubicBezTo>
                        <a:pt x="9703" y="6769"/>
                        <a:pt x="9842" y="6773"/>
                        <a:pt x="9989" y="6773"/>
                      </a:cubicBezTo>
                      <a:cubicBezTo>
                        <a:pt x="10623" y="6773"/>
                        <a:pt x="11410" y="6705"/>
                        <a:pt x="12530" y="6259"/>
                      </a:cubicBezTo>
                      <a:cubicBezTo>
                        <a:pt x="13904" y="5714"/>
                        <a:pt x="14528" y="5088"/>
                        <a:pt x="15024" y="4594"/>
                      </a:cubicBezTo>
                      <a:cubicBezTo>
                        <a:pt x="15399" y="4219"/>
                        <a:pt x="15645" y="3970"/>
                        <a:pt x="16372" y="3682"/>
                      </a:cubicBezTo>
                      <a:cubicBezTo>
                        <a:pt x="16957" y="3448"/>
                        <a:pt x="17297" y="3411"/>
                        <a:pt x="17685" y="3411"/>
                      </a:cubicBezTo>
                      <a:cubicBezTo>
                        <a:pt x="17779" y="3411"/>
                        <a:pt x="17875" y="3413"/>
                        <a:pt x="17978" y="3416"/>
                      </a:cubicBezTo>
                      <a:cubicBezTo>
                        <a:pt x="18119" y="3420"/>
                        <a:pt x="18267" y="3425"/>
                        <a:pt x="18425" y="3425"/>
                      </a:cubicBezTo>
                      <a:cubicBezTo>
                        <a:pt x="18862" y="3425"/>
                        <a:pt x="19373" y="3389"/>
                        <a:pt x="20010" y="3220"/>
                      </a:cubicBezTo>
                      <a:cubicBezTo>
                        <a:pt x="19701" y="2229"/>
                        <a:pt x="19276" y="1275"/>
                        <a:pt x="18745" y="385"/>
                      </a:cubicBezTo>
                      <a:cubicBezTo>
                        <a:pt x="18665" y="258"/>
                        <a:pt x="18589" y="131"/>
                        <a:pt x="18509" y="10"/>
                      </a:cubicBezTo>
                      <a:cubicBezTo>
                        <a:pt x="18437" y="14"/>
                        <a:pt x="18364" y="16"/>
                        <a:pt x="18291" y="16"/>
                      </a:cubicBezTo>
                      <a:cubicBezTo>
                        <a:pt x="18218" y="16"/>
                        <a:pt x="18145" y="14"/>
                        <a:pt x="18071" y="10"/>
                      </a:cubicBezTo>
                      <a:cubicBezTo>
                        <a:pt x="17927" y="5"/>
                        <a:pt x="17777" y="1"/>
                        <a:pt x="176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44"/>
                <p:cNvSpPr/>
                <p:nvPr/>
              </p:nvSpPr>
              <p:spPr>
                <a:xfrm>
                  <a:off x="4260800" y="697900"/>
                  <a:ext cx="383425" cy="2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7" h="8649" extrusionOk="0">
                      <a:moveTo>
                        <a:pt x="10002" y="0"/>
                      </a:moveTo>
                      <a:cubicBezTo>
                        <a:pt x="9140" y="447"/>
                        <a:pt x="8668" y="915"/>
                        <a:pt x="8274" y="1311"/>
                      </a:cubicBezTo>
                      <a:cubicBezTo>
                        <a:pt x="7899" y="1684"/>
                        <a:pt x="7650" y="1937"/>
                        <a:pt x="6924" y="2225"/>
                      </a:cubicBezTo>
                      <a:cubicBezTo>
                        <a:pt x="6346" y="2455"/>
                        <a:pt x="6009" y="2495"/>
                        <a:pt x="5627" y="2495"/>
                      </a:cubicBezTo>
                      <a:cubicBezTo>
                        <a:pt x="5530" y="2495"/>
                        <a:pt x="5430" y="2492"/>
                        <a:pt x="5322" y="2489"/>
                      </a:cubicBezTo>
                      <a:cubicBezTo>
                        <a:pt x="5187" y="2486"/>
                        <a:pt x="5046" y="2482"/>
                        <a:pt x="4896" y="2482"/>
                      </a:cubicBezTo>
                      <a:cubicBezTo>
                        <a:pt x="4262" y="2482"/>
                        <a:pt x="3475" y="2550"/>
                        <a:pt x="2360" y="2997"/>
                      </a:cubicBezTo>
                      <a:cubicBezTo>
                        <a:pt x="1105" y="3494"/>
                        <a:pt x="476" y="4051"/>
                        <a:pt x="1" y="4524"/>
                      </a:cubicBezTo>
                      <a:lnTo>
                        <a:pt x="1" y="8649"/>
                      </a:lnTo>
                      <a:cubicBezTo>
                        <a:pt x="1221" y="8126"/>
                        <a:pt x="1805" y="7547"/>
                        <a:pt x="2273" y="7074"/>
                      </a:cubicBezTo>
                      <a:cubicBezTo>
                        <a:pt x="2648" y="6699"/>
                        <a:pt x="2897" y="6453"/>
                        <a:pt x="3623" y="6165"/>
                      </a:cubicBezTo>
                      <a:cubicBezTo>
                        <a:pt x="4192" y="5937"/>
                        <a:pt x="4528" y="5894"/>
                        <a:pt x="4903" y="5894"/>
                      </a:cubicBezTo>
                      <a:cubicBezTo>
                        <a:pt x="5005" y="5894"/>
                        <a:pt x="5111" y="5897"/>
                        <a:pt x="5225" y="5901"/>
                      </a:cubicBezTo>
                      <a:cubicBezTo>
                        <a:pt x="5354" y="5904"/>
                        <a:pt x="5489" y="5907"/>
                        <a:pt x="5632" y="5907"/>
                      </a:cubicBezTo>
                      <a:cubicBezTo>
                        <a:pt x="6268" y="5907"/>
                        <a:pt x="7058" y="5842"/>
                        <a:pt x="8184" y="5393"/>
                      </a:cubicBezTo>
                      <a:cubicBezTo>
                        <a:pt x="9563" y="4844"/>
                        <a:pt x="10187" y="4225"/>
                        <a:pt x="10684" y="3723"/>
                      </a:cubicBezTo>
                      <a:cubicBezTo>
                        <a:pt x="11056" y="3348"/>
                        <a:pt x="11305" y="3103"/>
                        <a:pt x="12031" y="2812"/>
                      </a:cubicBezTo>
                      <a:cubicBezTo>
                        <a:pt x="12611" y="2582"/>
                        <a:pt x="12950" y="2542"/>
                        <a:pt x="13333" y="2542"/>
                      </a:cubicBezTo>
                      <a:cubicBezTo>
                        <a:pt x="13430" y="2542"/>
                        <a:pt x="13530" y="2545"/>
                        <a:pt x="13638" y="2548"/>
                      </a:cubicBezTo>
                      <a:cubicBezTo>
                        <a:pt x="13778" y="2552"/>
                        <a:pt x="13924" y="2557"/>
                        <a:pt x="14080" y="2557"/>
                      </a:cubicBezTo>
                      <a:cubicBezTo>
                        <a:pt x="14439" y="2557"/>
                        <a:pt x="14848" y="2533"/>
                        <a:pt x="15337" y="2431"/>
                      </a:cubicBezTo>
                      <a:cubicBezTo>
                        <a:pt x="14888" y="2088"/>
                        <a:pt x="14415" y="1773"/>
                        <a:pt x="13920" y="1491"/>
                      </a:cubicBezTo>
                      <a:cubicBezTo>
                        <a:pt x="12914" y="915"/>
                        <a:pt x="11838" y="471"/>
                        <a:pt x="10718" y="170"/>
                      </a:cubicBezTo>
                      <a:cubicBezTo>
                        <a:pt x="10483" y="106"/>
                        <a:pt x="10245" y="48"/>
                        <a:pt x="100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44"/>
                <p:cNvSpPr/>
                <p:nvPr/>
              </p:nvSpPr>
              <p:spPr>
                <a:xfrm>
                  <a:off x="4441800" y="1223450"/>
                  <a:ext cx="263675" cy="1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7" h="5066" extrusionOk="0">
                      <a:moveTo>
                        <a:pt x="10546" y="1"/>
                      </a:moveTo>
                      <a:cubicBezTo>
                        <a:pt x="10060" y="328"/>
                        <a:pt x="9735" y="653"/>
                        <a:pt x="9452" y="933"/>
                      </a:cubicBezTo>
                      <a:cubicBezTo>
                        <a:pt x="9077" y="1309"/>
                        <a:pt x="8829" y="1562"/>
                        <a:pt x="8102" y="1850"/>
                      </a:cubicBezTo>
                      <a:cubicBezTo>
                        <a:pt x="7525" y="2080"/>
                        <a:pt x="7184" y="2120"/>
                        <a:pt x="6801" y="2120"/>
                      </a:cubicBezTo>
                      <a:cubicBezTo>
                        <a:pt x="6703" y="2120"/>
                        <a:pt x="6603" y="2117"/>
                        <a:pt x="6495" y="2115"/>
                      </a:cubicBezTo>
                      <a:cubicBezTo>
                        <a:pt x="6365" y="2111"/>
                        <a:pt x="6229" y="2108"/>
                        <a:pt x="6085" y="2108"/>
                      </a:cubicBezTo>
                      <a:cubicBezTo>
                        <a:pt x="5449" y="2108"/>
                        <a:pt x="4658" y="2176"/>
                        <a:pt x="3536" y="2622"/>
                      </a:cubicBezTo>
                      <a:cubicBezTo>
                        <a:pt x="2157" y="3166"/>
                        <a:pt x="1538" y="3790"/>
                        <a:pt x="1042" y="4286"/>
                      </a:cubicBezTo>
                      <a:cubicBezTo>
                        <a:pt x="727" y="4604"/>
                        <a:pt x="495" y="4831"/>
                        <a:pt x="1" y="5066"/>
                      </a:cubicBezTo>
                      <a:cubicBezTo>
                        <a:pt x="1174" y="5058"/>
                        <a:pt x="2342" y="4905"/>
                        <a:pt x="3478" y="4604"/>
                      </a:cubicBezTo>
                      <a:cubicBezTo>
                        <a:pt x="4596" y="4302"/>
                        <a:pt x="5671" y="3864"/>
                        <a:pt x="6680" y="3293"/>
                      </a:cubicBezTo>
                      <a:cubicBezTo>
                        <a:pt x="7671" y="2735"/>
                        <a:pt x="8586" y="2054"/>
                        <a:pt x="9402" y="1264"/>
                      </a:cubicBezTo>
                      <a:cubicBezTo>
                        <a:pt x="9809" y="865"/>
                        <a:pt x="10192" y="445"/>
                        <a:pt x="105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44"/>
                <p:cNvSpPr/>
                <p:nvPr/>
              </p:nvSpPr>
              <p:spPr>
                <a:xfrm>
                  <a:off x="4410025" y="705600"/>
                  <a:ext cx="196575" cy="1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3" h="4666" extrusionOk="0">
                      <a:moveTo>
                        <a:pt x="3921" y="0"/>
                      </a:moveTo>
                      <a:cubicBezTo>
                        <a:pt x="1787" y="0"/>
                        <a:pt x="1" y="1734"/>
                        <a:pt x="1" y="3931"/>
                      </a:cubicBezTo>
                      <a:lnTo>
                        <a:pt x="1" y="3941"/>
                      </a:lnTo>
                      <a:cubicBezTo>
                        <a:pt x="1" y="4362"/>
                        <a:pt x="361" y="4666"/>
                        <a:pt x="761" y="4666"/>
                      </a:cubicBezTo>
                      <a:cubicBezTo>
                        <a:pt x="841" y="4666"/>
                        <a:pt x="922" y="4654"/>
                        <a:pt x="1002" y="4628"/>
                      </a:cubicBezTo>
                      <a:cubicBezTo>
                        <a:pt x="1940" y="4332"/>
                        <a:pt x="2917" y="4179"/>
                        <a:pt x="3902" y="4179"/>
                      </a:cubicBezTo>
                      <a:cubicBezTo>
                        <a:pt x="3910" y="4179"/>
                        <a:pt x="3919" y="4179"/>
                        <a:pt x="3927" y="4179"/>
                      </a:cubicBezTo>
                      <a:cubicBezTo>
                        <a:pt x="3936" y="4179"/>
                        <a:pt x="3944" y="4179"/>
                        <a:pt x="3953" y="4179"/>
                      </a:cubicBezTo>
                      <a:cubicBezTo>
                        <a:pt x="4935" y="4179"/>
                        <a:pt x="5912" y="4330"/>
                        <a:pt x="6850" y="4626"/>
                      </a:cubicBezTo>
                      <a:cubicBezTo>
                        <a:pt x="6930" y="4652"/>
                        <a:pt x="7010" y="4664"/>
                        <a:pt x="7089" y="4664"/>
                      </a:cubicBezTo>
                      <a:cubicBezTo>
                        <a:pt x="7502" y="4664"/>
                        <a:pt x="7863" y="4325"/>
                        <a:pt x="7854" y="3880"/>
                      </a:cubicBezTo>
                      <a:cubicBezTo>
                        <a:pt x="7843" y="3326"/>
                        <a:pt x="7714" y="2779"/>
                        <a:pt x="7468" y="2279"/>
                      </a:cubicBezTo>
                      <a:cubicBezTo>
                        <a:pt x="6897" y="1080"/>
                        <a:pt x="5750" y="197"/>
                        <a:pt x="4432" y="33"/>
                      </a:cubicBezTo>
                      <a:cubicBezTo>
                        <a:pt x="4260" y="11"/>
                        <a:pt x="4089" y="0"/>
                        <a:pt x="39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44"/>
                <p:cNvSpPr/>
                <p:nvPr/>
              </p:nvSpPr>
              <p:spPr>
                <a:xfrm>
                  <a:off x="4454213" y="709749"/>
                  <a:ext cx="93897" cy="93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" h="4660" extrusionOk="0">
                      <a:moveTo>
                        <a:pt x="2328" y="1"/>
                      </a:moveTo>
                      <a:cubicBezTo>
                        <a:pt x="1041" y="1"/>
                        <a:pt x="0" y="1044"/>
                        <a:pt x="0" y="2328"/>
                      </a:cubicBezTo>
                      <a:cubicBezTo>
                        <a:pt x="0" y="3615"/>
                        <a:pt x="1041" y="4659"/>
                        <a:pt x="2328" y="4659"/>
                      </a:cubicBezTo>
                      <a:cubicBezTo>
                        <a:pt x="3615" y="4659"/>
                        <a:pt x="4656" y="3615"/>
                        <a:pt x="4656" y="2328"/>
                      </a:cubicBezTo>
                      <a:cubicBezTo>
                        <a:pt x="4656" y="1044"/>
                        <a:pt x="3615" y="1"/>
                        <a:pt x="23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44"/>
                <p:cNvSpPr/>
                <p:nvPr/>
              </p:nvSpPr>
              <p:spPr>
                <a:xfrm>
                  <a:off x="4333725" y="829300"/>
                  <a:ext cx="349025" cy="3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1" h="15281" extrusionOk="0">
                      <a:moveTo>
                        <a:pt x="6977" y="2434"/>
                      </a:moveTo>
                      <a:cubicBezTo>
                        <a:pt x="7183" y="2434"/>
                        <a:pt x="7391" y="2449"/>
                        <a:pt x="7595" y="2478"/>
                      </a:cubicBezTo>
                      <a:cubicBezTo>
                        <a:pt x="7806" y="2505"/>
                        <a:pt x="8012" y="2547"/>
                        <a:pt x="8216" y="2605"/>
                      </a:cubicBezTo>
                      <a:cubicBezTo>
                        <a:pt x="8646" y="2729"/>
                        <a:pt x="9059" y="2917"/>
                        <a:pt x="9434" y="3163"/>
                      </a:cubicBezTo>
                      <a:cubicBezTo>
                        <a:pt x="9672" y="3313"/>
                        <a:pt x="9891" y="3485"/>
                        <a:pt x="10092" y="3678"/>
                      </a:cubicBezTo>
                      <a:cubicBezTo>
                        <a:pt x="11003" y="4534"/>
                        <a:pt x="11519" y="5729"/>
                        <a:pt x="11519" y="6978"/>
                      </a:cubicBezTo>
                      <a:lnTo>
                        <a:pt x="11519" y="8305"/>
                      </a:lnTo>
                      <a:cubicBezTo>
                        <a:pt x="11516" y="8648"/>
                        <a:pt x="11479" y="8992"/>
                        <a:pt x="11405" y="9327"/>
                      </a:cubicBezTo>
                      <a:cubicBezTo>
                        <a:pt x="11323" y="9679"/>
                        <a:pt x="11199" y="10020"/>
                        <a:pt x="11038" y="10342"/>
                      </a:cubicBezTo>
                      <a:cubicBezTo>
                        <a:pt x="10433" y="11536"/>
                        <a:pt x="9336" y="12406"/>
                        <a:pt x="8036" y="12720"/>
                      </a:cubicBezTo>
                      <a:cubicBezTo>
                        <a:pt x="7686" y="12803"/>
                        <a:pt x="7328" y="12844"/>
                        <a:pt x="6970" y="12844"/>
                      </a:cubicBezTo>
                      <a:cubicBezTo>
                        <a:pt x="6641" y="12844"/>
                        <a:pt x="6312" y="12809"/>
                        <a:pt x="5988" y="12739"/>
                      </a:cubicBezTo>
                      <a:cubicBezTo>
                        <a:pt x="5566" y="12643"/>
                        <a:pt x="5156" y="12488"/>
                        <a:pt x="4778" y="12276"/>
                      </a:cubicBezTo>
                      <a:cubicBezTo>
                        <a:pt x="3983" y="11838"/>
                        <a:pt x="3341" y="11174"/>
                        <a:pt x="2929" y="10368"/>
                      </a:cubicBezTo>
                      <a:cubicBezTo>
                        <a:pt x="2762" y="10035"/>
                        <a:pt x="2635" y="9687"/>
                        <a:pt x="2551" y="9327"/>
                      </a:cubicBezTo>
                      <a:cubicBezTo>
                        <a:pt x="2474" y="8992"/>
                        <a:pt x="2437" y="8651"/>
                        <a:pt x="2437" y="8307"/>
                      </a:cubicBezTo>
                      <a:lnTo>
                        <a:pt x="2437" y="6978"/>
                      </a:lnTo>
                      <a:cubicBezTo>
                        <a:pt x="2440" y="5721"/>
                        <a:pt x="2960" y="4524"/>
                        <a:pt x="3874" y="3662"/>
                      </a:cubicBezTo>
                      <a:cubicBezTo>
                        <a:pt x="4004" y="3538"/>
                        <a:pt x="4144" y="3424"/>
                        <a:pt x="4292" y="3321"/>
                      </a:cubicBezTo>
                      <a:cubicBezTo>
                        <a:pt x="4659" y="3047"/>
                        <a:pt x="5069" y="2830"/>
                        <a:pt x="5505" y="2679"/>
                      </a:cubicBezTo>
                      <a:cubicBezTo>
                        <a:pt x="5788" y="2582"/>
                        <a:pt x="6081" y="2513"/>
                        <a:pt x="6377" y="2476"/>
                      </a:cubicBezTo>
                      <a:cubicBezTo>
                        <a:pt x="6575" y="2449"/>
                        <a:pt x="6776" y="2434"/>
                        <a:pt x="6977" y="2434"/>
                      </a:cubicBezTo>
                      <a:close/>
                      <a:moveTo>
                        <a:pt x="6980" y="1"/>
                      </a:moveTo>
                      <a:cubicBezTo>
                        <a:pt x="6673" y="1"/>
                        <a:pt x="6366" y="21"/>
                        <a:pt x="6060" y="61"/>
                      </a:cubicBezTo>
                      <a:cubicBezTo>
                        <a:pt x="5597" y="119"/>
                        <a:pt x="5143" y="225"/>
                        <a:pt x="4702" y="380"/>
                      </a:cubicBezTo>
                      <a:cubicBezTo>
                        <a:pt x="4046" y="605"/>
                        <a:pt x="3428" y="930"/>
                        <a:pt x="2870" y="1345"/>
                      </a:cubicBezTo>
                      <a:cubicBezTo>
                        <a:pt x="2630" y="1511"/>
                        <a:pt x="2405" y="1696"/>
                        <a:pt x="2197" y="1900"/>
                      </a:cubicBezTo>
                      <a:cubicBezTo>
                        <a:pt x="796" y="3218"/>
                        <a:pt x="3" y="5055"/>
                        <a:pt x="3" y="6978"/>
                      </a:cubicBezTo>
                      <a:lnTo>
                        <a:pt x="3" y="8307"/>
                      </a:lnTo>
                      <a:cubicBezTo>
                        <a:pt x="1" y="8839"/>
                        <a:pt x="62" y="9367"/>
                        <a:pt x="181" y="9885"/>
                      </a:cubicBezTo>
                      <a:cubicBezTo>
                        <a:pt x="310" y="10432"/>
                        <a:pt x="503" y="10963"/>
                        <a:pt x="757" y="11468"/>
                      </a:cubicBezTo>
                      <a:cubicBezTo>
                        <a:pt x="1385" y="12707"/>
                        <a:pt x="2374" y="13727"/>
                        <a:pt x="3592" y="14401"/>
                      </a:cubicBezTo>
                      <a:cubicBezTo>
                        <a:pt x="4178" y="14731"/>
                        <a:pt x="4810" y="14971"/>
                        <a:pt x="5465" y="15114"/>
                      </a:cubicBezTo>
                      <a:cubicBezTo>
                        <a:pt x="5962" y="15225"/>
                        <a:pt x="6469" y="15280"/>
                        <a:pt x="6977" y="15280"/>
                      </a:cubicBezTo>
                      <a:cubicBezTo>
                        <a:pt x="9616" y="15280"/>
                        <a:pt x="12031" y="13790"/>
                        <a:pt x="13218" y="11433"/>
                      </a:cubicBezTo>
                      <a:cubicBezTo>
                        <a:pt x="13707" y="10464"/>
                        <a:pt x="13960" y="9391"/>
                        <a:pt x="13955" y="8307"/>
                      </a:cubicBezTo>
                      <a:lnTo>
                        <a:pt x="13955" y="6976"/>
                      </a:lnTo>
                      <a:cubicBezTo>
                        <a:pt x="13955" y="5057"/>
                        <a:pt x="13162" y="3226"/>
                        <a:pt x="11770" y="1910"/>
                      </a:cubicBezTo>
                      <a:cubicBezTo>
                        <a:pt x="11461" y="1614"/>
                        <a:pt x="11122" y="1348"/>
                        <a:pt x="10760" y="1118"/>
                      </a:cubicBezTo>
                      <a:cubicBezTo>
                        <a:pt x="10182" y="740"/>
                        <a:pt x="9550" y="452"/>
                        <a:pt x="8884" y="262"/>
                      </a:cubicBezTo>
                      <a:cubicBezTo>
                        <a:pt x="8262" y="88"/>
                        <a:pt x="7622" y="1"/>
                        <a:pt x="69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44"/>
                <p:cNvSpPr/>
                <p:nvPr/>
              </p:nvSpPr>
              <p:spPr>
                <a:xfrm>
                  <a:off x="4364175" y="859650"/>
                  <a:ext cx="287975" cy="3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9" h="12849" extrusionOk="0">
                      <a:moveTo>
                        <a:pt x="5761" y="1"/>
                      </a:moveTo>
                      <a:cubicBezTo>
                        <a:pt x="5505" y="1"/>
                        <a:pt x="5249" y="19"/>
                        <a:pt x="4995" y="54"/>
                      </a:cubicBezTo>
                      <a:cubicBezTo>
                        <a:pt x="4614" y="102"/>
                        <a:pt x="4239" y="192"/>
                        <a:pt x="3877" y="319"/>
                      </a:cubicBezTo>
                      <a:cubicBezTo>
                        <a:pt x="3328" y="509"/>
                        <a:pt x="2810" y="784"/>
                        <a:pt x="2345" y="1132"/>
                      </a:cubicBezTo>
                      <a:cubicBezTo>
                        <a:pt x="2154" y="1264"/>
                        <a:pt x="1975" y="1412"/>
                        <a:pt x="1808" y="1576"/>
                      </a:cubicBezTo>
                      <a:cubicBezTo>
                        <a:pt x="656" y="2665"/>
                        <a:pt x="4" y="4179"/>
                        <a:pt x="1" y="5764"/>
                      </a:cubicBezTo>
                      <a:lnTo>
                        <a:pt x="1" y="7093"/>
                      </a:lnTo>
                      <a:cubicBezTo>
                        <a:pt x="1" y="7529"/>
                        <a:pt x="49" y="7965"/>
                        <a:pt x="149" y="8393"/>
                      </a:cubicBezTo>
                      <a:cubicBezTo>
                        <a:pt x="255" y="8845"/>
                        <a:pt x="413" y="9284"/>
                        <a:pt x="619" y="9699"/>
                      </a:cubicBezTo>
                      <a:cubicBezTo>
                        <a:pt x="1145" y="10724"/>
                        <a:pt x="1964" y="11572"/>
                        <a:pt x="2974" y="12127"/>
                      </a:cubicBezTo>
                      <a:cubicBezTo>
                        <a:pt x="3452" y="12397"/>
                        <a:pt x="3970" y="12595"/>
                        <a:pt x="4506" y="12711"/>
                      </a:cubicBezTo>
                      <a:cubicBezTo>
                        <a:pt x="4918" y="12801"/>
                        <a:pt x="5338" y="12848"/>
                        <a:pt x="5759" y="12848"/>
                      </a:cubicBezTo>
                      <a:cubicBezTo>
                        <a:pt x="7938" y="12848"/>
                        <a:pt x="9931" y="11620"/>
                        <a:pt x="10911" y="9672"/>
                      </a:cubicBezTo>
                      <a:cubicBezTo>
                        <a:pt x="11112" y="9265"/>
                        <a:pt x="11268" y="8837"/>
                        <a:pt x="11373" y="8396"/>
                      </a:cubicBezTo>
                      <a:cubicBezTo>
                        <a:pt x="11469" y="7968"/>
                        <a:pt x="11519" y="7532"/>
                        <a:pt x="11519" y="7093"/>
                      </a:cubicBezTo>
                      <a:lnTo>
                        <a:pt x="11519" y="5764"/>
                      </a:lnTo>
                      <a:cubicBezTo>
                        <a:pt x="11519" y="4179"/>
                        <a:pt x="10863" y="2662"/>
                        <a:pt x="9709" y="1576"/>
                      </a:cubicBezTo>
                      <a:cubicBezTo>
                        <a:pt x="9452" y="1331"/>
                        <a:pt x="9172" y="1111"/>
                        <a:pt x="8874" y="921"/>
                      </a:cubicBezTo>
                      <a:cubicBezTo>
                        <a:pt x="8401" y="612"/>
                        <a:pt x="7883" y="377"/>
                        <a:pt x="7341" y="221"/>
                      </a:cubicBezTo>
                      <a:cubicBezTo>
                        <a:pt x="7074" y="144"/>
                        <a:pt x="6802" y="89"/>
                        <a:pt x="6527" y="54"/>
                      </a:cubicBezTo>
                      <a:cubicBezTo>
                        <a:pt x="6274" y="19"/>
                        <a:pt x="6017" y="1"/>
                        <a:pt x="57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44"/>
                <p:cNvSpPr/>
                <p:nvPr/>
              </p:nvSpPr>
              <p:spPr>
                <a:xfrm>
                  <a:off x="4367875" y="957675"/>
                  <a:ext cx="280650" cy="22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6" h="8928" extrusionOk="0">
                      <a:moveTo>
                        <a:pt x="5613" y="1"/>
                      </a:moveTo>
                      <a:cubicBezTo>
                        <a:pt x="5357" y="1"/>
                        <a:pt x="5101" y="19"/>
                        <a:pt x="4847" y="54"/>
                      </a:cubicBezTo>
                      <a:cubicBezTo>
                        <a:pt x="4466" y="102"/>
                        <a:pt x="4091" y="189"/>
                        <a:pt x="3729" y="319"/>
                      </a:cubicBezTo>
                      <a:cubicBezTo>
                        <a:pt x="3180" y="506"/>
                        <a:pt x="2662" y="781"/>
                        <a:pt x="2197" y="1133"/>
                      </a:cubicBezTo>
                      <a:cubicBezTo>
                        <a:pt x="2006" y="1265"/>
                        <a:pt x="1827" y="1413"/>
                        <a:pt x="1660" y="1574"/>
                      </a:cubicBezTo>
                      <a:cubicBezTo>
                        <a:pt x="1060" y="2137"/>
                        <a:pt x="590" y="2824"/>
                        <a:pt x="284" y="3585"/>
                      </a:cubicBezTo>
                      <a:cubicBezTo>
                        <a:pt x="162" y="3873"/>
                        <a:pt x="70" y="4169"/>
                        <a:pt x="1" y="4472"/>
                      </a:cubicBezTo>
                      <a:cubicBezTo>
                        <a:pt x="107" y="4924"/>
                        <a:pt x="265" y="5363"/>
                        <a:pt x="471" y="5778"/>
                      </a:cubicBezTo>
                      <a:cubicBezTo>
                        <a:pt x="997" y="6803"/>
                        <a:pt x="1816" y="7651"/>
                        <a:pt x="2826" y="8206"/>
                      </a:cubicBezTo>
                      <a:cubicBezTo>
                        <a:pt x="3304" y="8476"/>
                        <a:pt x="3822" y="8674"/>
                        <a:pt x="4358" y="8793"/>
                      </a:cubicBezTo>
                      <a:cubicBezTo>
                        <a:pt x="4770" y="8882"/>
                        <a:pt x="5190" y="8927"/>
                        <a:pt x="5611" y="8927"/>
                      </a:cubicBezTo>
                      <a:cubicBezTo>
                        <a:pt x="7790" y="8927"/>
                        <a:pt x="9783" y="7699"/>
                        <a:pt x="10763" y="5754"/>
                      </a:cubicBezTo>
                      <a:cubicBezTo>
                        <a:pt x="10964" y="5347"/>
                        <a:pt x="11120" y="4919"/>
                        <a:pt x="11225" y="4478"/>
                      </a:cubicBezTo>
                      <a:cubicBezTo>
                        <a:pt x="11157" y="4171"/>
                        <a:pt x="11062" y="3873"/>
                        <a:pt x="10943" y="3585"/>
                      </a:cubicBezTo>
                      <a:cubicBezTo>
                        <a:pt x="10634" y="2821"/>
                        <a:pt x="10161" y="2134"/>
                        <a:pt x="9558" y="1574"/>
                      </a:cubicBezTo>
                      <a:cubicBezTo>
                        <a:pt x="9304" y="1328"/>
                        <a:pt x="9024" y="1109"/>
                        <a:pt x="8726" y="921"/>
                      </a:cubicBezTo>
                      <a:cubicBezTo>
                        <a:pt x="8253" y="612"/>
                        <a:pt x="7735" y="374"/>
                        <a:pt x="7193" y="218"/>
                      </a:cubicBezTo>
                      <a:cubicBezTo>
                        <a:pt x="6926" y="144"/>
                        <a:pt x="6654" y="89"/>
                        <a:pt x="6379" y="54"/>
                      </a:cubicBezTo>
                      <a:cubicBezTo>
                        <a:pt x="6126" y="19"/>
                        <a:pt x="5869" y="1"/>
                        <a:pt x="561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44"/>
                <p:cNvSpPr/>
                <p:nvPr/>
              </p:nvSpPr>
              <p:spPr>
                <a:xfrm>
                  <a:off x="4379700" y="1099200"/>
                  <a:ext cx="257275" cy="8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1" h="3268" extrusionOk="0">
                      <a:moveTo>
                        <a:pt x="9256" y="0"/>
                      </a:moveTo>
                      <a:cubicBezTo>
                        <a:pt x="9242" y="0"/>
                        <a:pt x="9228" y="0"/>
                        <a:pt x="9215" y="0"/>
                      </a:cubicBezTo>
                      <a:cubicBezTo>
                        <a:pt x="7769" y="0"/>
                        <a:pt x="6366" y="476"/>
                        <a:pt x="5219" y="1353"/>
                      </a:cubicBezTo>
                      <a:cubicBezTo>
                        <a:pt x="4075" y="476"/>
                        <a:pt x="2675" y="0"/>
                        <a:pt x="1232" y="0"/>
                      </a:cubicBezTo>
                      <a:cubicBezTo>
                        <a:pt x="1219" y="0"/>
                        <a:pt x="1206" y="0"/>
                        <a:pt x="1193" y="0"/>
                      </a:cubicBezTo>
                      <a:cubicBezTo>
                        <a:pt x="792" y="0"/>
                        <a:pt x="393" y="40"/>
                        <a:pt x="1" y="117"/>
                      </a:cubicBezTo>
                      <a:cubicBezTo>
                        <a:pt x="836" y="1760"/>
                        <a:pt x="2408" y="2904"/>
                        <a:pt x="4231" y="3195"/>
                      </a:cubicBezTo>
                      <a:cubicBezTo>
                        <a:pt x="4534" y="3243"/>
                        <a:pt x="4837" y="3267"/>
                        <a:pt x="5138" y="3267"/>
                      </a:cubicBezTo>
                      <a:cubicBezTo>
                        <a:pt x="6652" y="3267"/>
                        <a:pt x="8121" y="2669"/>
                        <a:pt x="9209" y="1583"/>
                      </a:cubicBezTo>
                      <a:cubicBezTo>
                        <a:pt x="9648" y="1147"/>
                        <a:pt x="10013" y="645"/>
                        <a:pt x="10290" y="93"/>
                      </a:cubicBezTo>
                      <a:cubicBezTo>
                        <a:pt x="9947" y="32"/>
                        <a:pt x="9602" y="0"/>
                        <a:pt x="9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44"/>
                <p:cNvSpPr/>
                <p:nvPr/>
              </p:nvSpPr>
              <p:spPr>
                <a:xfrm>
                  <a:off x="4488975" y="859725"/>
                  <a:ext cx="384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1336" extrusionOk="0">
                      <a:moveTo>
                        <a:pt x="769" y="0"/>
                      </a:moveTo>
                      <a:cubicBezTo>
                        <a:pt x="513" y="0"/>
                        <a:pt x="257" y="18"/>
                        <a:pt x="3" y="54"/>
                      </a:cubicBezTo>
                      <a:lnTo>
                        <a:pt x="3" y="567"/>
                      </a:lnTo>
                      <a:cubicBezTo>
                        <a:pt x="0" y="989"/>
                        <a:pt x="344" y="1333"/>
                        <a:pt x="767" y="1335"/>
                      </a:cubicBezTo>
                      <a:lnTo>
                        <a:pt x="772" y="1335"/>
                      </a:lnTo>
                      <a:cubicBezTo>
                        <a:pt x="1195" y="1333"/>
                        <a:pt x="1538" y="989"/>
                        <a:pt x="1535" y="567"/>
                      </a:cubicBezTo>
                      <a:lnTo>
                        <a:pt x="1535" y="54"/>
                      </a:lnTo>
                      <a:cubicBezTo>
                        <a:pt x="1282" y="18"/>
                        <a:pt x="1025" y="0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44"/>
                <p:cNvSpPr/>
                <p:nvPr/>
              </p:nvSpPr>
              <p:spPr>
                <a:xfrm>
                  <a:off x="4438500" y="1137700"/>
                  <a:ext cx="38350" cy="3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" h="1592" extrusionOk="0">
                      <a:moveTo>
                        <a:pt x="767" y="1"/>
                      </a:moveTo>
                      <a:cubicBezTo>
                        <a:pt x="341" y="1"/>
                        <a:pt x="1" y="344"/>
                        <a:pt x="1" y="767"/>
                      </a:cubicBezTo>
                      <a:lnTo>
                        <a:pt x="1" y="1005"/>
                      </a:lnTo>
                      <a:cubicBezTo>
                        <a:pt x="479" y="1275"/>
                        <a:pt x="997" y="1473"/>
                        <a:pt x="1533" y="1592"/>
                      </a:cubicBezTo>
                      <a:lnTo>
                        <a:pt x="1533" y="767"/>
                      </a:lnTo>
                      <a:cubicBezTo>
                        <a:pt x="1533" y="344"/>
                        <a:pt x="1190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44"/>
                <p:cNvSpPr/>
                <p:nvPr/>
              </p:nvSpPr>
              <p:spPr>
                <a:xfrm>
                  <a:off x="4541950" y="1137700"/>
                  <a:ext cx="38400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566" extrusionOk="0">
                      <a:moveTo>
                        <a:pt x="767" y="1"/>
                      </a:moveTo>
                      <a:cubicBezTo>
                        <a:pt x="344" y="1"/>
                        <a:pt x="0" y="344"/>
                        <a:pt x="0" y="767"/>
                      </a:cubicBezTo>
                      <a:lnTo>
                        <a:pt x="0" y="1565"/>
                      </a:lnTo>
                      <a:cubicBezTo>
                        <a:pt x="539" y="1436"/>
                        <a:pt x="1057" y="1227"/>
                        <a:pt x="1536" y="947"/>
                      </a:cubicBezTo>
                      <a:lnTo>
                        <a:pt x="1536" y="767"/>
                      </a:lnTo>
                      <a:cubicBezTo>
                        <a:pt x="1536" y="344"/>
                        <a:pt x="1192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44"/>
                <p:cNvSpPr/>
                <p:nvPr/>
              </p:nvSpPr>
              <p:spPr>
                <a:xfrm>
                  <a:off x="4422775" y="867600"/>
                  <a:ext cx="38400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748" extrusionOk="0">
                      <a:moveTo>
                        <a:pt x="1533" y="1"/>
                      </a:moveTo>
                      <a:cubicBezTo>
                        <a:pt x="984" y="191"/>
                        <a:pt x="466" y="466"/>
                        <a:pt x="1" y="814"/>
                      </a:cubicBezTo>
                      <a:lnTo>
                        <a:pt x="1" y="981"/>
                      </a:lnTo>
                      <a:cubicBezTo>
                        <a:pt x="1" y="1404"/>
                        <a:pt x="344" y="1747"/>
                        <a:pt x="767" y="1747"/>
                      </a:cubicBezTo>
                      <a:cubicBezTo>
                        <a:pt x="1192" y="1747"/>
                        <a:pt x="1536" y="1404"/>
                        <a:pt x="1533" y="981"/>
                      </a:cubicBezTo>
                      <a:lnTo>
                        <a:pt x="153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44"/>
                <p:cNvSpPr/>
                <p:nvPr/>
              </p:nvSpPr>
              <p:spPr>
                <a:xfrm>
                  <a:off x="4547700" y="865225"/>
                  <a:ext cx="38325" cy="4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1843" extrusionOk="0">
                      <a:moveTo>
                        <a:pt x="0" y="0"/>
                      </a:moveTo>
                      <a:lnTo>
                        <a:pt x="0" y="1076"/>
                      </a:lnTo>
                      <a:cubicBezTo>
                        <a:pt x="0" y="1499"/>
                        <a:pt x="344" y="1842"/>
                        <a:pt x="767" y="1842"/>
                      </a:cubicBezTo>
                      <a:cubicBezTo>
                        <a:pt x="1189" y="1842"/>
                        <a:pt x="1533" y="1499"/>
                        <a:pt x="1533" y="1076"/>
                      </a:cubicBezTo>
                      <a:lnTo>
                        <a:pt x="1533" y="701"/>
                      </a:lnTo>
                      <a:cubicBezTo>
                        <a:pt x="1060" y="391"/>
                        <a:pt x="542" y="156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44"/>
                <p:cNvSpPr/>
                <p:nvPr/>
              </p:nvSpPr>
              <p:spPr>
                <a:xfrm>
                  <a:off x="4374950" y="899050"/>
                  <a:ext cx="351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8" extrusionOk="0">
                      <a:moveTo>
                        <a:pt x="1377" y="0"/>
                      </a:moveTo>
                      <a:cubicBezTo>
                        <a:pt x="777" y="563"/>
                        <a:pt x="307" y="1250"/>
                        <a:pt x="1" y="2011"/>
                      </a:cubicBezTo>
                      <a:cubicBezTo>
                        <a:pt x="146" y="2226"/>
                        <a:pt x="385" y="2347"/>
                        <a:pt x="634" y="2347"/>
                      </a:cubicBezTo>
                      <a:cubicBezTo>
                        <a:pt x="710" y="2347"/>
                        <a:pt x="787" y="2336"/>
                        <a:pt x="862" y="2312"/>
                      </a:cubicBezTo>
                      <a:cubicBezTo>
                        <a:pt x="1184" y="2215"/>
                        <a:pt x="1404" y="1916"/>
                        <a:pt x="1404" y="1578"/>
                      </a:cubicBez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44"/>
                <p:cNvSpPr/>
                <p:nvPr/>
              </p:nvSpPr>
              <p:spPr>
                <a:xfrm>
                  <a:off x="4606350" y="899050"/>
                  <a:ext cx="35100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7" extrusionOk="0">
                      <a:moveTo>
                        <a:pt x="1" y="0"/>
                      </a:moveTo>
                      <a:lnTo>
                        <a:pt x="1" y="1578"/>
                      </a:lnTo>
                      <a:cubicBezTo>
                        <a:pt x="1" y="1913"/>
                        <a:pt x="220" y="2212"/>
                        <a:pt x="542" y="2312"/>
                      </a:cubicBezTo>
                      <a:cubicBezTo>
                        <a:pt x="617" y="2336"/>
                        <a:pt x="693" y="2347"/>
                        <a:pt x="769" y="2347"/>
                      </a:cubicBezTo>
                      <a:cubicBezTo>
                        <a:pt x="1018" y="2347"/>
                        <a:pt x="1258" y="2224"/>
                        <a:pt x="1404" y="2011"/>
                      </a:cubicBezTo>
                      <a:cubicBezTo>
                        <a:pt x="1095" y="1247"/>
                        <a:pt x="622" y="563"/>
                        <a:pt x="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44"/>
                <p:cNvSpPr/>
                <p:nvPr/>
              </p:nvSpPr>
              <p:spPr>
                <a:xfrm>
                  <a:off x="4694600" y="892450"/>
                  <a:ext cx="50825" cy="10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" h="4381" extrusionOk="0">
                      <a:moveTo>
                        <a:pt x="725" y="0"/>
                      </a:moveTo>
                      <a:cubicBezTo>
                        <a:pt x="638" y="0"/>
                        <a:pt x="548" y="19"/>
                        <a:pt x="463" y="58"/>
                      </a:cubicBezTo>
                      <a:cubicBezTo>
                        <a:pt x="141" y="203"/>
                        <a:pt x="1" y="581"/>
                        <a:pt x="151" y="901"/>
                      </a:cubicBezTo>
                      <a:cubicBezTo>
                        <a:pt x="196" y="1007"/>
                        <a:pt x="244" y="1112"/>
                        <a:pt x="286" y="1223"/>
                      </a:cubicBezTo>
                      <a:cubicBezTo>
                        <a:pt x="603" y="2027"/>
                        <a:pt x="764" y="2883"/>
                        <a:pt x="762" y="3744"/>
                      </a:cubicBezTo>
                      <a:cubicBezTo>
                        <a:pt x="762" y="4096"/>
                        <a:pt x="1044" y="4378"/>
                        <a:pt x="1393" y="4381"/>
                      </a:cubicBezTo>
                      <a:lnTo>
                        <a:pt x="1396" y="4381"/>
                      </a:lnTo>
                      <a:cubicBezTo>
                        <a:pt x="1745" y="4381"/>
                        <a:pt x="2027" y="4098"/>
                        <a:pt x="2027" y="3749"/>
                      </a:cubicBezTo>
                      <a:cubicBezTo>
                        <a:pt x="2033" y="2724"/>
                        <a:pt x="1842" y="1710"/>
                        <a:pt x="1467" y="758"/>
                      </a:cubicBezTo>
                      <a:cubicBezTo>
                        <a:pt x="1414" y="626"/>
                        <a:pt x="1359" y="499"/>
                        <a:pt x="1303" y="378"/>
                      </a:cubicBezTo>
                      <a:cubicBezTo>
                        <a:pt x="1199" y="141"/>
                        <a:pt x="96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44"/>
                <p:cNvSpPr/>
                <p:nvPr/>
              </p:nvSpPr>
              <p:spPr>
                <a:xfrm>
                  <a:off x="4663950" y="844950"/>
                  <a:ext cx="448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73" extrusionOk="0">
                      <a:moveTo>
                        <a:pt x="706" y="1"/>
                      </a:moveTo>
                      <a:cubicBezTo>
                        <a:pt x="555" y="1"/>
                        <a:pt x="403" y="55"/>
                        <a:pt x="281" y="164"/>
                      </a:cubicBezTo>
                      <a:cubicBezTo>
                        <a:pt x="22" y="394"/>
                        <a:pt x="1" y="790"/>
                        <a:pt x="228" y="1052"/>
                      </a:cubicBezTo>
                      <a:cubicBezTo>
                        <a:pt x="305" y="1136"/>
                        <a:pt x="387" y="1232"/>
                        <a:pt x="471" y="1337"/>
                      </a:cubicBezTo>
                      <a:cubicBezTo>
                        <a:pt x="592" y="1487"/>
                        <a:pt x="774" y="1572"/>
                        <a:pt x="967" y="1572"/>
                      </a:cubicBezTo>
                      <a:lnTo>
                        <a:pt x="967" y="1572"/>
                      </a:lnTo>
                      <a:cubicBezTo>
                        <a:pt x="1499" y="1571"/>
                        <a:pt x="1792" y="956"/>
                        <a:pt x="1459" y="542"/>
                      </a:cubicBezTo>
                      <a:cubicBezTo>
                        <a:pt x="1356" y="415"/>
                        <a:pt x="1261" y="304"/>
                        <a:pt x="1171" y="204"/>
                      </a:cubicBezTo>
                      <a:cubicBezTo>
                        <a:pt x="1047" y="69"/>
                        <a:pt x="877" y="1"/>
                        <a:pt x="706" y="1"/>
                      </a:cubicBezTo>
                      <a:close/>
                      <a:moveTo>
                        <a:pt x="967" y="1572"/>
                      </a:moveTo>
                      <a:lnTo>
                        <a:pt x="967" y="1572"/>
                      </a:lnTo>
                      <a:cubicBezTo>
                        <a:pt x="966" y="1572"/>
                        <a:pt x="966" y="1572"/>
                        <a:pt x="965" y="1572"/>
                      </a:cubicBezTo>
                      <a:lnTo>
                        <a:pt x="968" y="1572"/>
                      </a:lnTo>
                      <a:cubicBezTo>
                        <a:pt x="967" y="1572"/>
                        <a:pt x="967" y="1572"/>
                        <a:pt x="967" y="1572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44"/>
                <p:cNvSpPr/>
                <p:nvPr/>
              </p:nvSpPr>
              <p:spPr>
                <a:xfrm>
                  <a:off x="4260600" y="691875"/>
                  <a:ext cx="443800" cy="6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2" h="26330" extrusionOk="0">
                      <a:moveTo>
                        <a:pt x="2033" y="1"/>
                      </a:moveTo>
                      <a:cubicBezTo>
                        <a:pt x="1872" y="33"/>
                        <a:pt x="1713" y="80"/>
                        <a:pt x="1560" y="144"/>
                      </a:cubicBezTo>
                      <a:cubicBezTo>
                        <a:pt x="1259" y="270"/>
                        <a:pt x="981" y="453"/>
                        <a:pt x="746" y="680"/>
                      </a:cubicBezTo>
                      <a:cubicBezTo>
                        <a:pt x="513" y="905"/>
                        <a:pt x="328" y="1174"/>
                        <a:pt x="202" y="1473"/>
                      </a:cubicBezTo>
                      <a:cubicBezTo>
                        <a:pt x="70" y="1785"/>
                        <a:pt x="1" y="2123"/>
                        <a:pt x="6" y="2461"/>
                      </a:cubicBezTo>
                      <a:lnTo>
                        <a:pt x="6" y="23816"/>
                      </a:lnTo>
                      <a:cubicBezTo>
                        <a:pt x="1" y="24154"/>
                        <a:pt x="70" y="24493"/>
                        <a:pt x="202" y="24804"/>
                      </a:cubicBezTo>
                      <a:cubicBezTo>
                        <a:pt x="207" y="24823"/>
                        <a:pt x="217" y="24841"/>
                        <a:pt x="225" y="24857"/>
                      </a:cubicBezTo>
                      <a:cubicBezTo>
                        <a:pt x="352" y="25135"/>
                        <a:pt x="529" y="25386"/>
                        <a:pt x="746" y="25597"/>
                      </a:cubicBezTo>
                      <a:cubicBezTo>
                        <a:pt x="981" y="25827"/>
                        <a:pt x="1259" y="26007"/>
                        <a:pt x="1560" y="26133"/>
                      </a:cubicBezTo>
                      <a:cubicBezTo>
                        <a:pt x="1871" y="26263"/>
                        <a:pt x="2205" y="26329"/>
                        <a:pt x="2544" y="26329"/>
                      </a:cubicBezTo>
                      <a:cubicBezTo>
                        <a:pt x="2551" y="26329"/>
                        <a:pt x="2557" y="26329"/>
                        <a:pt x="2564" y="26329"/>
                      </a:cubicBezTo>
                      <a:lnTo>
                        <a:pt x="7249" y="26329"/>
                      </a:lnTo>
                      <a:cubicBezTo>
                        <a:pt x="8422" y="26321"/>
                        <a:pt x="9590" y="26168"/>
                        <a:pt x="10723" y="25867"/>
                      </a:cubicBezTo>
                      <a:cubicBezTo>
                        <a:pt x="11844" y="25565"/>
                        <a:pt x="12919" y="25127"/>
                        <a:pt x="13928" y="24556"/>
                      </a:cubicBezTo>
                      <a:cubicBezTo>
                        <a:pt x="14919" y="23998"/>
                        <a:pt x="15834" y="23317"/>
                        <a:pt x="16650" y="22527"/>
                      </a:cubicBezTo>
                      <a:cubicBezTo>
                        <a:pt x="17041" y="22146"/>
                        <a:pt x="17408" y="21742"/>
                        <a:pt x="17752" y="21319"/>
                      </a:cubicBezTo>
                      <a:lnTo>
                        <a:pt x="17752" y="21319"/>
                      </a:lnTo>
                      <a:cubicBezTo>
                        <a:pt x="17173" y="21787"/>
                        <a:pt x="16558" y="22207"/>
                        <a:pt x="15910" y="22574"/>
                      </a:cubicBezTo>
                      <a:cubicBezTo>
                        <a:pt x="14903" y="23142"/>
                        <a:pt x="13825" y="23584"/>
                        <a:pt x="12708" y="23882"/>
                      </a:cubicBezTo>
                      <a:cubicBezTo>
                        <a:pt x="11571" y="24183"/>
                        <a:pt x="10404" y="24339"/>
                        <a:pt x="9230" y="24345"/>
                      </a:cubicBezTo>
                      <a:lnTo>
                        <a:pt x="4546" y="24345"/>
                      </a:lnTo>
                      <a:cubicBezTo>
                        <a:pt x="4533" y="24345"/>
                        <a:pt x="4520" y="24345"/>
                        <a:pt x="4507" y="24345"/>
                      </a:cubicBezTo>
                      <a:cubicBezTo>
                        <a:pt x="4177" y="24345"/>
                        <a:pt x="3847" y="24279"/>
                        <a:pt x="3542" y="24152"/>
                      </a:cubicBezTo>
                      <a:cubicBezTo>
                        <a:pt x="3240" y="24025"/>
                        <a:pt x="2965" y="23843"/>
                        <a:pt x="2730" y="23615"/>
                      </a:cubicBezTo>
                      <a:cubicBezTo>
                        <a:pt x="2511" y="23404"/>
                        <a:pt x="2334" y="23153"/>
                        <a:pt x="2207" y="22875"/>
                      </a:cubicBezTo>
                      <a:cubicBezTo>
                        <a:pt x="2199" y="22860"/>
                        <a:pt x="2194" y="22841"/>
                        <a:pt x="2183" y="22823"/>
                      </a:cubicBezTo>
                      <a:cubicBezTo>
                        <a:pt x="2051" y="22508"/>
                        <a:pt x="1985" y="22173"/>
                        <a:pt x="1988" y="21832"/>
                      </a:cubicBezTo>
                      <a:lnTo>
                        <a:pt x="1988" y="479"/>
                      </a:lnTo>
                      <a:cubicBezTo>
                        <a:pt x="1990" y="318"/>
                        <a:pt x="2004" y="160"/>
                        <a:pt x="203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9" name="Google Shape;709;p44"/>
              <p:cNvSpPr/>
              <p:nvPr/>
            </p:nvSpPr>
            <p:spPr>
              <a:xfrm flipH="1">
                <a:off x="6705659" y="4227977"/>
                <a:ext cx="132808" cy="127849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759" extrusionOk="0">
                    <a:moveTo>
                      <a:pt x="1487" y="0"/>
                    </a:moveTo>
                    <a:cubicBezTo>
                      <a:pt x="929" y="0"/>
                      <a:pt x="426" y="337"/>
                      <a:pt x="214" y="852"/>
                    </a:cubicBezTo>
                    <a:cubicBezTo>
                      <a:pt x="1" y="1367"/>
                      <a:pt x="119" y="1959"/>
                      <a:pt x="513" y="2355"/>
                    </a:cubicBezTo>
                    <a:cubicBezTo>
                      <a:pt x="776" y="2618"/>
                      <a:pt x="1129" y="2758"/>
                      <a:pt x="1488" y="2758"/>
                    </a:cubicBezTo>
                    <a:cubicBezTo>
                      <a:pt x="1666" y="2758"/>
                      <a:pt x="1845" y="2724"/>
                      <a:pt x="2016" y="2653"/>
                    </a:cubicBezTo>
                    <a:cubicBezTo>
                      <a:pt x="2531" y="2439"/>
                      <a:pt x="2865" y="1936"/>
                      <a:pt x="2865" y="1379"/>
                    </a:cubicBezTo>
                    <a:cubicBezTo>
                      <a:pt x="2865" y="617"/>
                      <a:pt x="2249" y="0"/>
                      <a:pt x="1487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4"/>
              <p:cNvSpPr/>
              <p:nvPr/>
            </p:nvSpPr>
            <p:spPr>
              <a:xfrm flipH="1">
                <a:off x="6531123" y="4370020"/>
                <a:ext cx="67516" cy="6747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6" extrusionOk="0">
                    <a:moveTo>
                      <a:pt x="728" y="0"/>
                    </a:moveTo>
                    <a:cubicBezTo>
                      <a:pt x="326" y="0"/>
                      <a:pt x="1" y="326"/>
                      <a:pt x="1" y="727"/>
                    </a:cubicBezTo>
                    <a:cubicBezTo>
                      <a:pt x="1" y="1130"/>
                      <a:pt x="326" y="1456"/>
                      <a:pt x="728" y="1456"/>
                    </a:cubicBezTo>
                    <a:cubicBezTo>
                      <a:pt x="1131" y="1456"/>
                      <a:pt x="1456" y="1130"/>
                      <a:pt x="1456" y="727"/>
                    </a:cubicBezTo>
                    <a:cubicBezTo>
                      <a:pt x="1456" y="326"/>
                      <a:pt x="1131" y="0"/>
                      <a:pt x="728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4"/>
              <p:cNvSpPr/>
              <p:nvPr/>
            </p:nvSpPr>
            <p:spPr>
              <a:xfrm flipH="1">
                <a:off x="6637768" y="3970031"/>
                <a:ext cx="158016" cy="152038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3281" extrusionOk="0">
                    <a:moveTo>
                      <a:pt x="1770" y="1"/>
                    </a:moveTo>
                    <a:cubicBezTo>
                      <a:pt x="1107" y="1"/>
                      <a:pt x="508" y="401"/>
                      <a:pt x="255" y="1013"/>
                    </a:cubicBezTo>
                    <a:cubicBezTo>
                      <a:pt x="1" y="1626"/>
                      <a:pt x="142" y="2331"/>
                      <a:pt x="610" y="2800"/>
                    </a:cubicBezTo>
                    <a:cubicBezTo>
                      <a:pt x="924" y="3114"/>
                      <a:pt x="1344" y="3281"/>
                      <a:pt x="1771" y="3281"/>
                    </a:cubicBezTo>
                    <a:cubicBezTo>
                      <a:pt x="1982" y="3281"/>
                      <a:pt x="2195" y="3240"/>
                      <a:pt x="2397" y="3156"/>
                    </a:cubicBezTo>
                    <a:cubicBezTo>
                      <a:pt x="3011" y="2902"/>
                      <a:pt x="3409" y="2305"/>
                      <a:pt x="3409" y="1641"/>
                    </a:cubicBezTo>
                    <a:cubicBezTo>
                      <a:pt x="3409" y="736"/>
                      <a:pt x="2676" y="1"/>
                      <a:pt x="1770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4"/>
              <p:cNvSpPr/>
              <p:nvPr/>
            </p:nvSpPr>
            <p:spPr>
              <a:xfrm flipH="1">
                <a:off x="6873929" y="3722001"/>
                <a:ext cx="97266" cy="9360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020" extrusionOk="0">
                    <a:moveTo>
                      <a:pt x="1089" y="1"/>
                    </a:moveTo>
                    <a:cubicBezTo>
                      <a:pt x="680" y="1"/>
                      <a:pt x="312" y="248"/>
                      <a:pt x="156" y="625"/>
                    </a:cubicBezTo>
                    <a:cubicBezTo>
                      <a:pt x="0" y="1002"/>
                      <a:pt x="87" y="1435"/>
                      <a:pt x="374" y="1725"/>
                    </a:cubicBezTo>
                    <a:cubicBezTo>
                      <a:pt x="568" y="1917"/>
                      <a:pt x="826" y="2020"/>
                      <a:pt x="1088" y="2020"/>
                    </a:cubicBezTo>
                    <a:cubicBezTo>
                      <a:pt x="1218" y="2020"/>
                      <a:pt x="1349" y="1995"/>
                      <a:pt x="1474" y="1943"/>
                    </a:cubicBezTo>
                    <a:cubicBezTo>
                      <a:pt x="1851" y="1787"/>
                      <a:pt x="2098" y="1419"/>
                      <a:pt x="2098" y="1011"/>
                    </a:cubicBezTo>
                    <a:cubicBezTo>
                      <a:pt x="2098" y="454"/>
                      <a:pt x="1647" y="1"/>
                      <a:pt x="108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4"/>
              <p:cNvSpPr/>
              <p:nvPr/>
            </p:nvSpPr>
            <p:spPr>
              <a:xfrm flipH="1">
                <a:off x="6354087" y="3038715"/>
                <a:ext cx="995872" cy="1571496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33913" extrusionOk="0">
                    <a:moveTo>
                      <a:pt x="6437" y="1"/>
                    </a:moveTo>
                    <a:lnTo>
                      <a:pt x="6437" y="1"/>
                    </a:lnTo>
                    <a:cubicBezTo>
                      <a:pt x="796" y="3186"/>
                      <a:pt x="1" y="9685"/>
                      <a:pt x="167" y="13772"/>
                    </a:cubicBezTo>
                    <a:cubicBezTo>
                      <a:pt x="397" y="19232"/>
                      <a:pt x="979" y="33719"/>
                      <a:pt x="13225" y="33909"/>
                    </a:cubicBezTo>
                    <a:cubicBezTo>
                      <a:pt x="13375" y="33912"/>
                      <a:pt x="13524" y="33913"/>
                      <a:pt x="13671" y="33913"/>
                    </a:cubicBezTo>
                    <a:cubicBezTo>
                      <a:pt x="16869" y="33913"/>
                      <a:pt x="19444" y="33364"/>
                      <a:pt x="21490" y="32337"/>
                    </a:cubicBezTo>
                    <a:lnTo>
                      <a:pt x="21490" y="32337"/>
                    </a:lnTo>
                    <a:cubicBezTo>
                      <a:pt x="20213" y="32399"/>
                      <a:pt x="18967" y="32729"/>
                      <a:pt x="17700" y="32884"/>
                    </a:cubicBezTo>
                    <a:cubicBezTo>
                      <a:pt x="17182" y="32947"/>
                      <a:pt x="16661" y="32978"/>
                      <a:pt x="16141" y="32978"/>
                    </a:cubicBezTo>
                    <a:cubicBezTo>
                      <a:pt x="11564" y="32978"/>
                      <a:pt x="7012" y="30575"/>
                      <a:pt x="4518" y="26720"/>
                    </a:cubicBezTo>
                    <a:cubicBezTo>
                      <a:pt x="3251" y="24763"/>
                      <a:pt x="2503" y="22502"/>
                      <a:pt x="2067" y="20215"/>
                    </a:cubicBezTo>
                    <a:cubicBezTo>
                      <a:pt x="969" y="14458"/>
                      <a:pt x="1832" y="8343"/>
                      <a:pt x="4485" y="3118"/>
                    </a:cubicBezTo>
                    <a:cubicBezTo>
                      <a:pt x="5031" y="2040"/>
                      <a:pt x="5675" y="975"/>
                      <a:pt x="6437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4"/>
              <p:cNvSpPr/>
              <p:nvPr/>
            </p:nvSpPr>
            <p:spPr>
              <a:xfrm flipH="1">
                <a:off x="6986535" y="3382676"/>
                <a:ext cx="492723" cy="741656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6005" extrusionOk="0">
                    <a:moveTo>
                      <a:pt x="4471" y="0"/>
                    </a:moveTo>
                    <a:cubicBezTo>
                      <a:pt x="2896" y="0"/>
                      <a:pt x="1286" y="168"/>
                      <a:pt x="0" y="670"/>
                    </a:cubicBezTo>
                    <a:cubicBezTo>
                      <a:pt x="0" y="670"/>
                      <a:pt x="3857" y="15911"/>
                      <a:pt x="5269" y="16005"/>
                    </a:cubicBezTo>
                    <a:cubicBezTo>
                      <a:pt x="5273" y="16005"/>
                      <a:pt x="5278" y="16005"/>
                      <a:pt x="5282" y="16005"/>
                    </a:cubicBezTo>
                    <a:cubicBezTo>
                      <a:pt x="6704" y="16005"/>
                      <a:pt x="10633" y="670"/>
                      <a:pt x="10633" y="670"/>
                    </a:cubicBezTo>
                    <a:cubicBezTo>
                      <a:pt x="10633" y="670"/>
                      <a:pt x="7621" y="0"/>
                      <a:pt x="4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4"/>
              <p:cNvSpPr/>
              <p:nvPr/>
            </p:nvSpPr>
            <p:spPr>
              <a:xfrm flipH="1">
                <a:off x="7318410" y="3413679"/>
                <a:ext cx="109175" cy="14031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3028" fill="none" extrusionOk="0">
                    <a:moveTo>
                      <a:pt x="0" y="3027"/>
                    </a:moveTo>
                    <a:cubicBezTo>
                      <a:pt x="0" y="3027"/>
                      <a:pt x="1485" y="1570"/>
                      <a:pt x="2356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4"/>
              <p:cNvSpPr/>
              <p:nvPr/>
            </p:nvSpPr>
            <p:spPr>
              <a:xfrm flipH="1">
                <a:off x="7158720" y="3417804"/>
                <a:ext cx="208387" cy="34986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7550" fill="none" extrusionOk="0">
                    <a:moveTo>
                      <a:pt x="1" y="7549"/>
                    </a:moveTo>
                    <a:cubicBezTo>
                      <a:pt x="1" y="7549"/>
                      <a:pt x="3464" y="2175"/>
                      <a:pt x="4497" y="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4"/>
              <p:cNvSpPr/>
              <p:nvPr/>
            </p:nvSpPr>
            <p:spPr>
              <a:xfrm flipH="1">
                <a:off x="7023544" y="3502983"/>
                <a:ext cx="294902" cy="433177"/>
              </a:xfrm>
              <a:custGeom>
                <a:avLst/>
                <a:gdLst/>
                <a:ahLst/>
                <a:cxnLst/>
                <a:rect l="l" t="t" r="r" b="b"/>
                <a:pathLst>
                  <a:path w="6364" h="9348" fill="none" extrusionOk="0">
                    <a:moveTo>
                      <a:pt x="1" y="9347"/>
                    </a:moveTo>
                    <a:cubicBezTo>
                      <a:pt x="1" y="9347"/>
                      <a:pt x="4977" y="2980"/>
                      <a:pt x="6363" y="0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4"/>
              <p:cNvSpPr/>
              <p:nvPr/>
            </p:nvSpPr>
            <p:spPr>
              <a:xfrm flipH="1">
                <a:off x="7134198" y="3880171"/>
                <a:ext cx="146061" cy="141241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3048" fill="none" extrusionOk="0">
                    <a:moveTo>
                      <a:pt x="1" y="3047"/>
                    </a:moveTo>
                    <a:cubicBezTo>
                      <a:pt x="1" y="3047"/>
                      <a:pt x="2768" y="1187"/>
                      <a:pt x="3152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4"/>
              <p:cNvSpPr/>
              <p:nvPr/>
            </p:nvSpPr>
            <p:spPr>
              <a:xfrm flipH="1">
                <a:off x="7055788" y="3417804"/>
                <a:ext cx="176459" cy="202919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379" fill="none" extrusionOk="0">
                    <a:moveTo>
                      <a:pt x="1" y="1"/>
                    </a:moveTo>
                    <a:cubicBezTo>
                      <a:pt x="1" y="1"/>
                      <a:pt x="1998" y="2990"/>
                      <a:pt x="3808" y="4379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4"/>
              <p:cNvSpPr/>
              <p:nvPr/>
            </p:nvSpPr>
            <p:spPr>
              <a:xfrm flipH="1">
                <a:off x="7098624" y="3430687"/>
                <a:ext cx="328961" cy="336977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7272" fill="none" extrusionOk="0">
                    <a:moveTo>
                      <a:pt x="0" y="0"/>
                    </a:moveTo>
                    <a:cubicBezTo>
                      <a:pt x="0" y="0"/>
                      <a:pt x="4696" y="5388"/>
                      <a:pt x="7099" y="727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4"/>
              <p:cNvSpPr/>
              <p:nvPr/>
            </p:nvSpPr>
            <p:spPr>
              <a:xfrm flipH="1">
                <a:off x="7144032" y="3718943"/>
                <a:ext cx="237395" cy="190639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4114" fill="none" extrusionOk="0">
                    <a:moveTo>
                      <a:pt x="1" y="0"/>
                    </a:moveTo>
                    <a:cubicBezTo>
                      <a:pt x="1" y="0"/>
                      <a:pt x="3055" y="3371"/>
                      <a:pt x="5123" y="4113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4"/>
              <p:cNvSpPr/>
              <p:nvPr/>
            </p:nvSpPr>
            <p:spPr>
              <a:xfrm flipH="1">
                <a:off x="7193561" y="3967389"/>
                <a:ext cx="108155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496" fill="none" extrusionOk="0">
                    <a:moveTo>
                      <a:pt x="0" y="0"/>
                    </a:moveTo>
                    <a:cubicBezTo>
                      <a:pt x="0" y="0"/>
                      <a:pt x="1321" y="1292"/>
                      <a:pt x="2333" y="1495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4"/>
              <p:cNvSpPr/>
              <p:nvPr/>
            </p:nvSpPr>
            <p:spPr>
              <a:xfrm flipH="1">
                <a:off x="6830630" y="3008500"/>
                <a:ext cx="912045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9682" h="14854" extrusionOk="0">
                    <a:moveTo>
                      <a:pt x="10457" y="1"/>
                    </a:moveTo>
                    <a:cubicBezTo>
                      <a:pt x="9263" y="1"/>
                      <a:pt x="8036" y="311"/>
                      <a:pt x="6907" y="936"/>
                    </a:cubicBezTo>
                    <a:cubicBezTo>
                      <a:pt x="2483" y="3382"/>
                      <a:pt x="4460" y="8510"/>
                      <a:pt x="4460" y="8510"/>
                    </a:cubicBezTo>
                    <a:cubicBezTo>
                      <a:pt x="4223" y="8439"/>
                      <a:pt x="3991" y="8406"/>
                      <a:pt x="3766" y="8406"/>
                    </a:cubicBezTo>
                    <a:cubicBezTo>
                      <a:pt x="1502" y="8406"/>
                      <a:pt x="0" y="11739"/>
                      <a:pt x="2483" y="13000"/>
                    </a:cubicBezTo>
                    <a:cubicBezTo>
                      <a:pt x="2913" y="13219"/>
                      <a:pt x="3313" y="13303"/>
                      <a:pt x="3675" y="13303"/>
                    </a:cubicBezTo>
                    <a:cubicBezTo>
                      <a:pt x="4839" y="13303"/>
                      <a:pt x="5605" y="12431"/>
                      <a:pt x="5678" y="12343"/>
                    </a:cubicBezTo>
                    <a:lnTo>
                      <a:pt x="5678" y="12343"/>
                    </a:lnTo>
                    <a:cubicBezTo>
                      <a:pt x="5636" y="12473"/>
                      <a:pt x="4871" y="14854"/>
                      <a:pt x="7070" y="14854"/>
                    </a:cubicBezTo>
                    <a:cubicBezTo>
                      <a:pt x="7157" y="14854"/>
                      <a:pt x="7247" y="14850"/>
                      <a:pt x="7343" y="14842"/>
                    </a:cubicBezTo>
                    <a:cubicBezTo>
                      <a:pt x="9333" y="14689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3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30" y="13955"/>
                      <a:pt x="14970" y="13393"/>
                      <a:pt x="15214" y="12803"/>
                    </a:cubicBezTo>
                    <a:cubicBezTo>
                      <a:pt x="15496" y="12132"/>
                      <a:pt x="15290" y="11422"/>
                      <a:pt x="15290" y="11422"/>
                    </a:cubicBezTo>
                    <a:lnTo>
                      <a:pt x="15290" y="11422"/>
                    </a:lnTo>
                    <a:cubicBezTo>
                      <a:pt x="15868" y="11976"/>
                      <a:pt x="16538" y="12226"/>
                      <a:pt x="17175" y="12226"/>
                    </a:cubicBezTo>
                    <a:cubicBezTo>
                      <a:pt x="18424" y="12226"/>
                      <a:pt x="19547" y="11269"/>
                      <a:pt x="19607" y="9768"/>
                    </a:cubicBezTo>
                    <a:cubicBezTo>
                      <a:pt x="19682" y="7989"/>
                      <a:pt x="17914" y="7795"/>
                      <a:pt x="17140" y="7795"/>
                    </a:cubicBezTo>
                    <a:cubicBezTo>
                      <a:pt x="16925" y="7795"/>
                      <a:pt x="16787" y="7810"/>
                      <a:pt x="16787" y="7810"/>
                    </a:cubicBezTo>
                    <a:cubicBezTo>
                      <a:pt x="17094" y="3252"/>
                      <a:pt x="14658" y="668"/>
                      <a:pt x="11694" y="115"/>
                    </a:cubicBezTo>
                    <a:cubicBezTo>
                      <a:pt x="11289" y="39"/>
                      <a:pt x="10875" y="1"/>
                      <a:pt x="10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4"/>
              <p:cNvSpPr/>
              <p:nvPr/>
            </p:nvSpPr>
            <p:spPr>
              <a:xfrm flipH="1">
                <a:off x="7037626" y="3008500"/>
                <a:ext cx="705048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5215" h="14854" extrusionOk="0">
                    <a:moveTo>
                      <a:pt x="10454" y="1"/>
                    </a:moveTo>
                    <a:cubicBezTo>
                      <a:pt x="9261" y="1"/>
                      <a:pt x="8034" y="310"/>
                      <a:pt x="6905" y="936"/>
                    </a:cubicBezTo>
                    <a:cubicBezTo>
                      <a:pt x="2482" y="3382"/>
                      <a:pt x="4459" y="8510"/>
                      <a:pt x="4459" y="8510"/>
                    </a:cubicBezTo>
                    <a:cubicBezTo>
                      <a:pt x="4222" y="8439"/>
                      <a:pt x="3989" y="8406"/>
                      <a:pt x="3764" y="8406"/>
                    </a:cubicBezTo>
                    <a:cubicBezTo>
                      <a:pt x="1500" y="8406"/>
                      <a:pt x="0" y="11738"/>
                      <a:pt x="2482" y="13000"/>
                    </a:cubicBezTo>
                    <a:cubicBezTo>
                      <a:pt x="2912" y="13219"/>
                      <a:pt x="3312" y="13303"/>
                      <a:pt x="3674" y="13303"/>
                    </a:cubicBezTo>
                    <a:cubicBezTo>
                      <a:pt x="4838" y="13303"/>
                      <a:pt x="5604" y="12431"/>
                      <a:pt x="5677" y="12343"/>
                    </a:cubicBezTo>
                    <a:lnTo>
                      <a:pt x="5677" y="12343"/>
                    </a:lnTo>
                    <a:cubicBezTo>
                      <a:pt x="5636" y="12473"/>
                      <a:pt x="4870" y="14854"/>
                      <a:pt x="7069" y="14854"/>
                    </a:cubicBezTo>
                    <a:cubicBezTo>
                      <a:pt x="7155" y="14854"/>
                      <a:pt x="7246" y="14850"/>
                      <a:pt x="7341" y="14842"/>
                    </a:cubicBezTo>
                    <a:cubicBezTo>
                      <a:pt x="9333" y="14688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1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29" y="13955"/>
                      <a:pt x="14968" y="13393"/>
                      <a:pt x="15214" y="12803"/>
                    </a:cubicBezTo>
                    <a:cubicBezTo>
                      <a:pt x="15208" y="12799"/>
                      <a:pt x="15208" y="12799"/>
                      <a:pt x="15204" y="12797"/>
                    </a:cubicBezTo>
                    <a:cubicBezTo>
                      <a:pt x="15113" y="12771"/>
                      <a:pt x="15021" y="12761"/>
                      <a:pt x="14928" y="12761"/>
                    </a:cubicBezTo>
                    <a:cubicBezTo>
                      <a:pt x="14667" y="12761"/>
                      <a:pt x="14401" y="12843"/>
                      <a:pt x="14143" y="12890"/>
                    </a:cubicBezTo>
                    <a:cubicBezTo>
                      <a:pt x="14020" y="12911"/>
                      <a:pt x="13898" y="12922"/>
                      <a:pt x="13777" y="12922"/>
                    </a:cubicBezTo>
                    <a:cubicBezTo>
                      <a:pt x="11887" y="12922"/>
                      <a:pt x="10371" y="10387"/>
                      <a:pt x="11466" y="8763"/>
                    </a:cubicBezTo>
                    <a:lnTo>
                      <a:pt x="11466" y="8763"/>
                    </a:lnTo>
                    <a:cubicBezTo>
                      <a:pt x="11148" y="8924"/>
                      <a:pt x="10804" y="8997"/>
                      <a:pt x="10458" y="8997"/>
                    </a:cubicBezTo>
                    <a:cubicBezTo>
                      <a:pt x="9426" y="8997"/>
                      <a:pt x="8369" y="8347"/>
                      <a:pt x="7869" y="7406"/>
                    </a:cubicBezTo>
                    <a:cubicBezTo>
                      <a:pt x="7197" y="6155"/>
                      <a:pt x="7385" y="4581"/>
                      <a:pt x="8008" y="3310"/>
                    </a:cubicBezTo>
                    <a:cubicBezTo>
                      <a:pt x="8800" y="1702"/>
                      <a:pt x="10133" y="624"/>
                      <a:pt x="11692" y="115"/>
                    </a:cubicBezTo>
                    <a:cubicBezTo>
                      <a:pt x="11287" y="39"/>
                      <a:pt x="10872" y="1"/>
                      <a:pt x="10454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4"/>
              <p:cNvSpPr/>
              <p:nvPr/>
            </p:nvSpPr>
            <p:spPr>
              <a:xfrm flipH="1">
                <a:off x="7016398" y="3133070"/>
                <a:ext cx="194856" cy="241380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5209" extrusionOk="0">
                    <a:moveTo>
                      <a:pt x="1898" y="0"/>
                    </a:moveTo>
                    <a:cubicBezTo>
                      <a:pt x="1667" y="0"/>
                      <a:pt x="1427" y="73"/>
                      <a:pt x="1184" y="243"/>
                    </a:cubicBezTo>
                    <a:cubicBezTo>
                      <a:pt x="1" y="1069"/>
                      <a:pt x="290" y="2300"/>
                      <a:pt x="825" y="3451"/>
                    </a:cubicBezTo>
                    <a:cubicBezTo>
                      <a:pt x="1039" y="3909"/>
                      <a:pt x="1275" y="4368"/>
                      <a:pt x="1640" y="4716"/>
                    </a:cubicBezTo>
                    <a:cubicBezTo>
                      <a:pt x="1942" y="5006"/>
                      <a:pt x="2354" y="5209"/>
                      <a:pt x="2767" y="5209"/>
                    </a:cubicBezTo>
                    <a:cubicBezTo>
                      <a:pt x="2850" y="5209"/>
                      <a:pt x="2934" y="5201"/>
                      <a:pt x="3017" y="5183"/>
                    </a:cubicBezTo>
                    <a:cubicBezTo>
                      <a:pt x="3484" y="5083"/>
                      <a:pt x="3856" y="4700"/>
                      <a:pt x="4030" y="4256"/>
                    </a:cubicBezTo>
                    <a:cubicBezTo>
                      <a:pt x="4205" y="3812"/>
                      <a:pt x="4200" y="3317"/>
                      <a:pt x="4114" y="2847"/>
                    </a:cubicBezTo>
                    <a:cubicBezTo>
                      <a:pt x="4011" y="2285"/>
                      <a:pt x="3793" y="1747"/>
                      <a:pt x="3512" y="1247"/>
                    </a:cubicBezTo>
                    <a:cubicBezTo>
                      <a:pt x="3161" y="615"/>
                      <a:pt x="2568" y="0"/>
                      <a:pt x="1898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4"/>
              <p:cNvSpPr/>
              <p:nvPr/>
            </p:nvSpPr>
            <p:spPr>
              <a:xfrm flipH="1">
                <a:off x="6902385" y="3908950"/>
                <a:ext cx="114226" cy="122891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652" extrusionOk="0">
                    <a:moveTo>
                      <a:pt x="0" y="1"/>
                    </a:moveTo>
                    <a:lnTo>
                      <a:pt x="126" y="2652"/>
                    </a:lnTo>
                    <a:lnTo>
                      <a:pt x="2465" y="7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4"/>
              <p:cNvSpPr/>
              <p:nvPr/>
            </p:nvSpPr>
            <p:spPr>
              <a:xfrm flipH="1">
                <a:off x="6901554" y="4015540"/>
                <a:ext cx="148841" cy="128776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2779" extrusionOk="0">
                    <a:moveTo>
                      <a:pt x="1753" y="0"/>
                    </a:moveTo>
                    <a:lnTo>
                      <a:pt x="0" y="2779"/>
                    </a:lnTo>
                    <a:lnTo>
                      <a:pt x="3212" y="2430"/>
                    </a:lnTo>
                    <a:lnTo>
                      <a:pt x="1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4"/>
              <p:cNvSpPr/>
              <p:nvPr/>
            </p:nvSpPr>
            <p:spPr>
              <a:xfrm flipH="1">
                <a:off x="6999756" y="4144281"/>
                <a:ext cx="152085" cy="1294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2793" extrusionOk="0">
                    <a:moveTo>
                      <a:pt x="2189" y="1"/>
                    </a:moveTo>
                    <a:lnTo>
                      <a:pt x="0" y="1763"/>
                    </a:lnTo>
                    <a:lnTo>
                      <a:pt x="3282" y="2793"/>
                    </a:lnTo>
                    <a:lnTo>
                      <a:pt x="3282" y="2793"/>
                    </a:ln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4"/>
              <p:cNvSpPr/>
              <p:nvPr/>
            </p:nvSpPr>
            <p:spPr>
              <a:xfrm flipH="1">
                <a:off x="6917230" y="3045157"/>
                <a:ext cx="1229050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6523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cubicBezTo>
                      <a:pt x="26523" y="20144"/>
                      <a:pt x="24373" y="16171"/>
                      <a:pt x="21169" y="15869"/>
                    </a:cubicBezTo>
                    <a:cubicBezTo>
                      <a:pt x="17443" y="15519"/>
                      <a:pt x="6683" y="13604"/>
                      <a:pt x="8846" y="3882"/>
                    </a:cubicBezTo>
                    <a:lnTo>
                      <a:pt x="6879" y="193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4"/>
              <p:cNvSpPr/>
              <p:nvPr/>
            </p:nvSpPr>
            <p:spPr>
              <a:xfrm flipH="1">
                <a:off x="7017044" y="3045157"/>
                <a:ext cx="1129236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4369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lnTo>
                      <a:pt x="24368" y="23381"/>
                    </a:lnTo>
                    <a:cubicBezTo>
                      <a:pt x="24352" y="23391"/>
                      <a:pt x="24334" y="23400"/>
                      <a:pt x="24315" y="23404"/>
                    </a:cubicBezTo>
                    <a:cubicBezTo>
                      <a:pt x="23491" y="23739"/>
                      <a:pt x="22638" y="23882"/>
                      <a:pt x="21775" y="23882"/>
                    </a:cubicBezTo>
                    <a:cubicBezTo>
                      <a:pt x="19430" y="23882"/>
                      <a:pt x="17010" y="22828"/>
                      <a:pt x="14870" y="21701"/>
                    </a:cubicBezTo>
                    <a:cubicBezTo>
                      <a:pt x="13302" y="20873"/>
                      <a:pt x="11733" y="19985"/>
                      <a:pt x="10473" y="18732"/>
                    </a:cubicBezTo>
                    <a:cubicBezTo>
                      <a:pt x="9143" y="17419"/>
                      <a:pt x="8213" y="15750"/>
                      <a:pt x="7546" y="14007"/>
                    </a:cubicBezTo>
                    <a:cubicBezTo>
                      <a:pt x="5949" y="9835"/>
                      <a:pt x="6457" y="6121"/>
                      <a:pt x="6879" y="1938"/>
                    </a:cubicBezTo>
                    <a:lnTo>
                      <a:pt x="4918" y="1"/>
                    </a:ln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4"/>
              <p:cNvSpPr/>
              <p:nvPr/>
            </p:nvSpPr>
            <p:spPr>
              <a:xfrm flipH="1">
                <a:off x="5916441" y="1679791"/>
                <a:ext cx="1704767" cy="1190913"/>
              </a:xfrm>
              <a:custGeom>
                <a:avLst/>
                <a:gdLst/>
                <a:ahLst/>
                <a:cxnLst/>
                <a:rect l="l" t="t" r="r" b="b"/>
                <a:pathLst>
                  <a:path w="36789" h="25700" extrusionOk="0">
                    <a:moveTo>
                      <a:pt x="29909" y="0"/>
                    </a:moveTo>
                    <a:cubicBezTo>
                      <a:pt x="25968" y="1811"/>
                      <a:pt x="21258" y="2330"/>
                      <a:pt x="17149" y="2330"/>
                    </a:cubicBezTo>
                    <a:cubicBezTo>
                      <a:pt x="11610" y="2330"/>
                      <a:pt x="7162" y="1386"/>
                      <a:pt x="7162" y="1386"/>
                    </a:cubicBezTo>
                    <a:cubicBezTo>
                      <a:pt x="3930" y="2451"/>
                      <a:pt x="0" y="11398"/>
                      <a:pt x="3819" y="18723"/>
                    </a:cubicBezTo>
                    <a:cubicBezTo>
                      <a:pt x="6309" y="23497"/>
                      <a:pt x="12242" y="25699"/>
                      <a:pt x="18217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cubicBezTo>
                      <a:pt x="31756" y="21043"/>
                      <a:pt x="32907" y="19701"/>
                      <a:pt x="33589" y="18127"/>
                    </a:cubicBezTo>
                    <a:cubicBezTo>
                      <a:pt x="36788" y="10730"/>
                      <a:pt x="32557" y="3616"/>
                      <a:pt x="30700" y="1027"/>
                    </a:cubicBezTo>
                    <a:cubicBezTo>
                      <a:pt x="30226" y="365"/>
                      <a:pt x="29909" y="0"/>
                      <a:pt x="29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4"/>
              <p:cNvSpPr/>
              <p:nvPr/>
            </p:nvSpPr>
            <p:spPr>
              <a:xfrm flipH="1">
                <a:off x="6198553" y="1679837"/>
                <a:ext cx="1422655" cy="1190867"/>
              </a:xfrm>
              <a:custGeom>
                <a:avLst/>
                <a:gdLst/>
                <a:ahLst/>
                <a:cxnLst/>
                <a:rect l="l" t="t" r="r" b="b"/>
                <a:pathLst>
                  <a:path w="30701" h="25699" extrusionOk="0">
                    <a:moveTo>
                      <a:pt x="29909" y="1"/>
                    </a:moveTo>
                    <a:cubicBezTo>
                      <a:pt x="25967" y="1811"/>
                      <a:pt x="21256" y="2330"/>
                      <a:pt x="17147" y="2330"/>
                    </a:cubicBezTo>
                    <a:cubicBezTo>
                      <a:pt x="11608" y="2330"/>
                      <a:pt x="7162" y="1387"/>
                      <a:pt x="7162" y="1387"/>
                    </a:cubicBezTo>
                    <a:cubicBezTo>
                      <a:pt x="3930" y="2452"/>
                      <a:pt x="0" y="11397"/>
                      <a:pt x="3819" y="18723"/>
                    </a:cubicBezTo>
                    <a:cubicBezTo>
                      <a:pt x="6309" y="23498"/>
                      <a:pt x="12242" y="25699"/>
                      <a:pt x="18216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lnTo>
                      <a:pt x="30284" y="22148"/>
                    </a:lnTo>
                    <a:cubicBezTo>
                      <a:pt x="26567" y="23886"/>
                      <a:pt x="22462" y="24784"/>
                      <a:pt x="18359" y="24784"/>
                    </a:cubicBezTo>
                    <a:cubicBezTo>
                      <a:pt x="16622" y="24784"/>
                      <a:pt x="14885" y="24623"/>
                      <a:pt x="13178" y="24296"/>
                    </a:cubicBezTo>
                    <a:cubicBezTo>
                      <a:pt x="11863" y="24046"/>
                      <a:pt x="10545" y="23692"/>
                      <a:pt x="9412" y="22977"/>
                    </a:cubicBezTo>
                    <a:cubicBezTo>
                      <a:pt x="8223" y="22228"/>
                      <a:pt x="7297" y="21126"/>
                      <a:pt x="6505" y="19965"/>
                    </a:cubicBezTo>
                    <a:cubicBezTo>
                      <a:pt x="3396" y="15422"/>
                      <a:pt x="2216" y="8913"/>
                      <a:pt x="5579" y="4553"/>
                    </a:cubicBezTo>
                    <a:cubicBezTo>
                      <a:pt x="5940" y="4088"/>
                      <a:pt x="6361" y="3641"/>
                      <a:pt x="6903" y="3406"/>
                    </a:cubicBezTo>
                    <a:cubicBezTo>
                      <a:pt x="7282" y="3244"/>
                      <a:pt x="7691" y="3194"/>
                      <a:pt x="8106" y="3194"/>
                    </a:cubicBezTo>
                    <a:cubicBezTo>
                      <a:pt x="8426" y="3194"/>
                      <a:pt x="8749" y="3224"/>
                      <a:pt x="9067" y="3253"/>
                    </a:cubicBezTo>
                    <a:cubicBezTo>
                      <a:pt x="11189" y="3439"/>
                      <a:pt x="13317" y="3532"/>
                      <a:pt x="15445" y="3532"/>
                    </a:cubicBezTo>
                    <a:cubicBezTo>
                      <a:pt x="17934" y="3532"/>
                      <a:pt x="20423" y="3405"/>
                      <a:pt x="22902" y="3152"/>
                    </a:cubicBezTo>
                    <a:cubicBezTo>
                      <a:pt x="25185" y="2922"/>
                      <a:pt x="27487" y="2576"/>
                      <a:pt x="29584" y="1646"/>
                    </a:cubicBezTo>
                    <a:cubicBezTo>
                      <a:pt x="29973" y="1472"/>
                      <a:pt x="30347" y="1266"/>
                      <a:pt x="30700" y="1026"/>
                    </a:cubicBezTo>
                    <a:cubicBezTo>
                      <a:pt x="30225" y="364"/>
                      <a:pt x="29909" y="1"/>
                      <a:pt x="2990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4"/>
              <p:cNvSpPr/>
              <p:nvPr/>
            </p:nvSpPr>
            <p:spPr>
              <a:xfrm flipH="1">
                <a:off x="7035991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5" y="0"/>
                    </a:moveTo>
                    <a:cubicBezTo>
                      <a:pt x="451" y="0"/>
                      <a:pt x="1" y="974"/>
                      <a:pt x="1" y="2176"/>
                    </a:cubicBezTo>
                    <a:cubicBezTo>
                      <a:pt x="1" y="3377"/>
                      <a:pt x="451" y="4351"/>
                      <a:pt x="1005" y="4351"/>
                    </a:cubicBezTo>
                    <a:cubicBezTo>
                      <a:pt x="1558" y="4351"/>
                      <a:pt x="2008" y="3377"/>
                      <a:pt x="2008" y="2176"/>
                    </a:cubicBezTo>
                    <a:cubicBezTo>
                      <a:pt x="2008" y="974"/>
                      <a:pt x="1558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4"/>
              <p:cNvSpPr/>
              <p:nvPr/>
            </p:nvSpPr>
            <p:spPr>
              <a:xfrm flipH="1">
                <a:off x="6257467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4" y="0"/>
                    </a:moveTo>
                    <a:cubicBezTo>
                      <a:pt x="450" y="0"/>
                      <a:pt x="0" y="974"/>
                      <a:pt x="0" y="2176"/>
                    </a:cubicBezTo>
                    <a:cubicBezTo>
                      <a:pt x="0" y="3377"/>
                      <a:pt x="450" y="4351"/>
                      <a:pt x="1004" y="4351"/>
                    </a:cubicBezTo>
                    <a:cubicBezTo>
                      <a:pt x="1559" y="4351"/>
                      <a:pt x="2007" y="3377"/>
                      <a:pt x="2007" y="2176"/>
                    </a:cubicBezTo>
                    <a:cubicBezTo>
                      <a:pt x="2007" y="974"/>
                      <a:pt x="1559" y="0"/>
                      <a:pt x="1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4"/>
              <p:cNvSpPr/>
              <p:nvPr/>
            </p:nvSpPr>
            <p:spPr>
              <a:xfrm flipH="1">
                <a:off x="6469895" y="2143965"/>
                <a:ext cx="467978" cy="453474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9786" extrusionOk="0">
                    <a:moveTo>
                      <a:pt x="5280" y="0"/>
                    </a:moveTo>
                    <a:cubicBezTo>
                      <a:pt x="5226" y="0"/>
                      <a:pt x="5173" y="0"/>
                      <a:pt x="5119" y="1"/>
                    </a:cubicBezTo>
                    <a:cubicBezTo>
                      <a:pt x="4847" y="1"/>
                      <a:pt x="4588" y="5"/>
                      <a:pt x="4329" y="10"/>
                    </a:cubicBezTo>
                    <a:cubicBezTo>
                      <a:pt x="2558" y="48"/>
                      <a:pt x="1114" y="187"/>
                      <a:pt x="428" y="260"/>
                    </a:cubicBezTo>
                    <a:lnTo>
                      <a:pt x="1" y="313"/>
                    </a:lnTo>
                    <a:cubicBezTo>
                      <a:pt x="1" y="313"/>
                      <a:pt x="183" y="3397"/>
                      <a:pt x="1252" y="6045"/>
                    </a:cubicBezTo>
                    <a:lnTo>
                      <a:pt x="1252" y="6049"/>
                    </a:lnTo>
                    <a:cubicBezTo>
                      <a:pt x="2053" y="8040"/>
                      <a:pt x="3358" y="9785"/>
                      <a:pt x="5465" y="9785"/>
                    </a:cubicBezTo>
                    <a:cubicBezTo>
                      <a:pt x="7316" y="9785"/>
                      <a:pt x="8405" y="8443"/>
                      <a:pt x="9043" y="6765"/>
                    </a:cubicBezTo>
                    <a:cubicBezTo>
                      <a:pt x="10099" y="3991"/>
                      <a:pt x="9926" y="313"/>
                      <a:pt x="9926" y="313"/>
                    </a:cubicBezTo>
                    <a:cubicBezTo>
                      <a:pt x="9634" y="269"/>
                      <a:pt x="9341" y="231"/>
                      <a:pt x="9049" y="198"/>
                    </a:cubicBezTo>
                    <a:cubicBezTo>
                      <a:pt x="7763" y="50"/>
                      <a:pt x="6469" y="0"/>
                      <a:pt x="5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4"/>
              <p:cNvSpPr/>
              <p:nvPr/>
            </p:nvSpPr>
            <p:spPr>
              <a:xfrm flipH="1">
                <a:off x="6518824" y="2420125"/>
                <a:ext cx="361027" cy="17734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3827" extrusionOk="0">
                    <a:moveTo>
                      <a:pt x="944" y="1"/>
                    </a:moveTo>
                    <a:cubicBezTo>
                      <a:pt x="384" y="1"/>
                      <a:pt x="0" y="86"/>
                      <a:pt x="0" y="86"/>
                    </a:cubicBezTo>
                    <a:lnTo>
                      <a:pt x="0" y="90"/>
                    </a:lnTo>
                    <a:cubicBezTo>
                      <a:pt x="801" y="2081"/>
                      <a:pt x="2106" y="3826"/>
                      <a:pt x="4213" y="3826"/>
                    </a:cubicBezTo>
                    <a:cubicBezTo>
                      <a:pt x="6064" y="3826"/>
                      <a:pt x="7153" y="2484"/>
                      <a:pt x="7791" y="806"/>
                    </a:cubicBezTo>
                    <a:cubicBezTo>
                      <a:pt x="7093" y="313"/>
                      <a:pt x="6429" y="144"/>
                      <a:pt x="5846" y="144"/>
                    </a:cubicBezTo>
                    <a:cubicBezTo>
                      <a:pt x="4592" y="144"/>
                      <a:pt x="3720" y="925"/>
                      <a:pt x="3717" y="925"/>
                    </a:cubicBezTo>
                    <a:cubicBezTo>
                      <a:pt x="2818" y="162"/>
                      <a:pt x="1715" y="1"/>
                      <a:pt x="944" y="1"/>
                    </a:cubicBezTo>
                    <a:close/>
                  </a:path>
                </a:pathLst>
              </a:custGeom>
              <a:solidFill>
                <a:srgbClr val="E2A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4"/>
              <p:cNvSpPr/>
              <p:nvPr/>
            </p:nvSpPr>
            <p:spPr>
              <a:xfrm flipH="1">
                <a:off x="6735416" y="2144382"/>
                <a:ext cx="182668" cy="115616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495" extrusionOk="0">
                    <a:moveTo>
                      <a:pt x="3902" y="1"/>
                    </a:moveTo>
                    <a:cubicBezTo>
                      <a:pt x="2131" y="39"/>
                      <a:pt x="687" y="178"/>
                      <a:pt x="1" y="251"/>
                    </a:cubicBezTo>
                    <a:cubicBezTo>
                      <a:pt x="107" y="1114"/>
                      <a:pt x="486" y="2370"/>
                      <a:pt x="1819" y="2481"/>
                    </a:cubicBezTo>
                    <a:cubicBezTo>
                      <a:pt x="1934" y="2490"/>
                      <a:pt x="2044" y="2495"/>
                      <a:pt x="2147" y="2495"/>
                    </a:cubicBezTo>
                    <a:cubicBezTo>
                      <a:pt x="3712" y="2495"/>
                      <a:pt x="3941" y="1423"/>
                      <a:pt x="39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4"/>
              <p:cNvSpPr/>
              <p:nvPr/>
            </p:nvSpPr>
            <p:spPr>
              <a:xfrm flipH="1">
                <a:off x="6518111" y="2143965"/>
                <a:ext cx="182529" cy="116033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504" extrusionOk="0">
                    <a:moveTo>
                      <a:pt x="202" y="0"/>
                    </a:moveTo>
                    <a:cubicBezTo>
                      <a:pt x="134" y="0"/>
                      <a:pt x="67" y="0"/>
                      <a:pt x="0" y="1"/>
                    </a:cubicBezTo>
                    <a:cubicBezTo>
                      <a:pt x="58" y="844"/>
                      <a:pt x="366" y="2365"/>
                      <a:pt x="1843" y="2490"/>
                    </a:cubicBezTo>
                    <a:cubicBezTo>
                      <a:pt x="1958" y="2499"/>
                      <a:pt x="2067" y="2504"/>
                      <a:pt x="2171" y="2504"/>
                    </a:cubicBezTo>
                    <a:cubicBezTo>
                      <a:pt x="3662" y="2504"/>
                      <a:pt x="3938" y="1525"/>
                      <a:pt x="3928" y="198"/>
                    </a:cubicBezTo>
                    <a:cubicBezTo>
                      <a:pt x="2659" y="51"/>
                      <a:pt x="1380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4"/>
              <p:cNvSpPr/>
              <p:nvPr/>
            </p:nvSpPr>
            <p:spPr>
              <a:xfrm flipH="1">
                <a:off x="7082444" y="2299123"/>
                <a:ext cx="259730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3008" extrusionOk="0">
                    <a:moveTo>
                      <a:pt x="2803" y="0"/>
                    </a:moveTo>
                    <a:cubicBezTo>
                      <a:pt x="1255" y="0"/>
                      <a:pt x="1" y="673"/>
                      <a:pt x="1" y="1505"/>
                    </a:cubicBezTo>
                    <a:cubicBezTo>
                      <a:pt x="1" y="2335"/>
                      <a:pt x="1255" y="3007"/>
                      <a:pt x="2803" y="3007"/>
                    </a:cubicBezTo>
                    <a:cubicBezTo>
                      <a:pt x="4350" y="3007"/>
                      <a:pt x="5604" y="2335"/>
                      <a:pt x="5604" y="1505"/>
                    </a:cubicBezTo>
                    <a:cubicBezTo>
                      <a:pt x="5604" y="675"/>
                      <a:pt x="4350" y="0"/>
                      <a:pt x="2803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4"/>
              <p:cNvSpPr/>
              <p:nvPr/>
            </p:nvSpPr>
            <p:spPr>
              <a:xfrm flipH="1">
                <a:off x="6090832" y="2299123"/>
                <a:ext cx="259638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3008" extrusionOk="0">
                    <a:moveTo>
                      <a:pt x="2802" y="0"/>
                    </a:moveTo>
                    <a:cubicBezTo>
                      <a:pt x="1253" y="0"/>
                      <a:pt x="1" y="673"/>
                      <a:pt x="1" y="1505"/>
                    </a:cubicBezTo>
                    <a:cubicBezTo>
                      <a:pt x="1" y="2335"/>
                      <a:pt x="1253" y="3007"/>
                      <a:pt x="2802" y="3007"/>
                    </a:cubicBezTo>
                    <a:cubicBezTo>
                      <a:pt x="4348" y="3007"/>
                      <a:pt x="5603" y="2335"/>
                      <a:pt x="5603" y="1505"/>
                    </a:cubicBezTo>
                    <a:cubicBezTo>
                      <a:pt x="5603" y="675"/>
                      <a:pt x="4348" y="0"/>
                      <a:pt x="280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 flipH="1">
                <a:off x="6171979" y="1818265"/>
                <a:ext cx="263947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486" extrusionOk="0">
                    <a:moveTo>
                      <a:pt x="1216" y="0"/>
                    </a:moveTo>
                    <a:cubicBezTo>
                      <a:pt x="1124" y="0"/>
                      <a:pt x="1039" y="1"/>
                      <a:pt x="960" y="3"/>
                    </a:cubicBezTo>
                    <a:cubicBezTo>
                      <a:pt x="507" y="12"/>
                      <a:pt x="124" y="336"/>
                      <a:pt x="39" y="781"/>
                    </a:cubicBezTo>
                    <a:cubicBezTo>
                      <a:pt x="12" y="927"/>
                      <a:pt x="1" y="1075"/>
                      <a:pt x="7" y="1224"/>
                    </a:cubicBezTo>
                    <a:cubicBezTo>
                      <a:pt x="27" y="1731"/>
                      <a:pt x="468" y="2115"/>
                      <a:pt x="972" y="2115"/>
                    </a:cubicBezTo>
                    <a:cubicBezTo>
                      <a:pt x="977" y="2115"/>
                      <a:pt x="982" y="2114"/>
                      <a:pt x="987" y="2114"/>
                    </a:cubicBezTo>
                    <a:cubicBezTo>
                      <a:pt x="1042" y="2114"/>
                      <a:pt x="1096" y="2113"/>
                      <a:pt x="1150" y="2113"/>
                    </a:cubicBezTo>
                    <a:cubicBezTo>
                      <a:pt x="2533" y="2113"/>
                      <a:pt x="3842" y="2330"/>
                      <a:pt x="4532" y="2467"/>
                    </a:cubicBezTo>
                    <a:cubicBezTo>
                      <a:pt x="4595" y="2480"/>
                      <a:pt x="4659" y="2486"/>
                      <a:pt x="4721" y="2486"/>
                    </a:cubicBezTo>
                    <a:cubicBezTo>
                      <a:pt x="5211" y="2486"/>
                      <a:pt x="5648" y="2117"/>
                      <a:pt x="5677" y="1611"/>
                    </a:cubicBezTo>
                    <a:cubicBezTo>
                      <a:pt x="5677" y="1601"/>
                      <a:pt x="5679" y="1590"/>
                      <a:pt x="5679" y="1581"/>
                    </a:cubicBezTo>
                    <a:cubicBezTo>
                      <a:pt x="5695" y="1174"/>
                      <a:pt x="5439" y="806"/>
                      <a:pt x="5061" y="657"/>
                    </a:cubicBezTo>
                    <a:cubicBezTo>
                      <a:pt x="3649" y="101"/>
                      <a:pt x="2140" y="0"/>
                      <a:pt x="1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4"/>
              <p:cNvSpPr/>
              <p:nvPr/>
            </p:nvSpPr>
            <p:spPr>
              <a:xfrm flipH="1">
                <a:off x="6997311" y="1818265"/>
                <a:ext cx="263901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2486" extrusionOk="0">
                    <a:moveTo>
                      <a:pt x="4480" y="0"/>
                    </a:moveTo>
                    <a:cubicBezTo>
                      <a:pt x="3556" y="0"/>
                      <a:pt x="2047" y="101"/>
                      <a:pt x="635" y="657"/>
                    </a:cubicBezTo>
                    <a:cubicBezTo>
                      <a:pt x="256" y="806"/>
                      <a:pt x="0" y="1174"/>
                      <a:pt x="17" y="1581"/>
                    </a:cubicBezTo>
                    <a:cubicBezTo>
                      <a:pt x="17" y="1590"/>
                      <a:pt x="18" y="1601"/>
                      <a:pt x="18" y="1611"/>
                    </a:cubicBezTo>
                    <a:cubicBezTo>
                      <a:pt x="48" y="2117"/>
                      <a:pt x="485" y="2486"/>
                      <a:pt x="974" y="2486"/>
                    </a:cubicBezTo>
                    <a:cubicBezTo>
                      <a:pt x="1037" y="2486"/>
                      <a:pt x="1100" y="2480"/>
                      <a:pt x="1164" y="2467"/>
                    </a:cubicBezTo>
                    <a:cubicBezTo>
                      <a:pt x="1853" y="2330"/>
                      <a:pt x="3161" y="2113"/>
                      <a:pt x="4545" y="2113"/>
                    </a:cubicBezTo>
                    <a:cubicBezTo>
                      <a:pt x="4600" y="2113"/>
                      <a:pt x="4654" y="2114"/>
                      <a:pt x="4708" y="2114"/>
                    </a:cubicBezTo>
                    <a:cubicBezTo>
                      <a:pt x="4713" y="2114"/>
                      <a:pt x="4718" y="2115"/>
                      <a:pt x="4723" y="2115"/>
                    </a:cubicBezTo>
                    <a:cubicBezTo>
                      <a:pt x="5229" y="2115"/>
                      <a:pt x="5669" y="1731"/>
                      <a:pt x="5689" y="1224"/>
                    </a:cubicBezTo>
                    <a:cubicBezTo>
                      <a:pt x="5695" y="1075"/>
                      <a:pt x="5684" y="927"/>
                      <a:pt x="5657" y="781"/>
                    </a:cubicBezTo>
                    <a:cubicBezTo>
                      <a:pt x="5572" y="337"/>
                      <a:pt x="5189" y="12"/>
                      <a:pt x="4736" y="3"/>
                    </a:cubicBezTo>
                    <a:cubicBezTo>
                      <a:pt x="4657" y="1"/>
                      <a:pt x="4571" y="0"/>
                      <a:pt x="4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4"/>
              <p:cNvSpPr/>
              <p:nvPr/>
            </p:nvSpPr>
            <p:spPr>
              <a:xfrm flipH="1">
                <a:off x="7487699" y="839726"/>
                <a:ext cx="546754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1799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3"/>
                    </a:cubicBezTo>
                    <a:cubicBezTo>
                      <a:pt x="1" y="13334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8582" y="22808"/>
                      <a:pt x="9459" y="21836"/>
                      <a:pt x="10117" y="20943"/>
                    </a:cubicBezTo>
                    <a:cubicBezTo>
                      <a:pt x="10411" y="20542"/>
                      <a:pt x="10682" y="20125"/>
                      <a:pt x="10932" y="19695"/>
                    </a:cubicBezTo>
                    <a:cubicBezTo>
                      <a:pt x="11111" y="19389"/>
                      <a:pt x="11259" y="19101"/>
                      <a:pt x="11383" y="18836"/>
                    </a:cubicBezTo>
                    <a:cubicBezTo>
                      <a:pt x="11798" y="17949"/>
                      <a:pt x="11611" y="16894"/>
                      <a:pt x="10914" y="16203"/>
                    </a:cubicBezTo>
                    <a:cubicBezTo>
                      <a:pt x="10736" y="16026"/>
                      <a:pt x="10568" y="15854"/>
                      <a:pt x="10405" y="15681"/>
                    </a:cubicBezTo>
                    <a:cubicBezTo>
                      <a:pt x="9647" y="14875"/>
                      <a:pt x="9052" y="14107"/>
                      <a:pt x="8591" y="13374"/>
                    </a:cubicBezTo>
                    <a:cubicBezTo>
                      <a:pt x="8131" y="12634"/>
                      <a:pt x="7805" y="11930"/>
                      <a:pt x="7589" y="11263"/>
                    </a:cubicBezTo>
                    <a:cubicBezTo>
                      <a:pt x="7301" y="10371"/>
                      <a:pt x="7216" y="9535"/>
                      <a:pt x="7272" y="8759"/>
                    </a:cubicBezTo>
                    <a:cubicBezTo>
                      <a:pt x="7325" y="8016"/>
                      <a:pt x="7507" y="7325"/>
                      <a:pt x="7772" y="6683"/>
                    </a:cubicBezTo>
                    <a:cubicBezTo>
                      <a:pt x="8164" y="5704"/>
                      <a:pt x="8740" y="4834"/>
                      <a:pt x="9311" y="4068"/>
                    </a:cubicBezTo>
                    <a:cubicBezTo>
                      <a:pt x="10486" y="2489"/>
                      <a:pt x="11642" y="1343"/>
                      <a:pt x="11162" y="523"/>
                    </a:cubicBezTo>
                    <a:cubicBezTo>
                      <a:pt x="10985" y="216"/>
                      <a:pt x="10650" y="4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 flipH="1">
                <a:off x="7552292" y="1459475"/>
                <a:ext cx="447033" cy="450647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725" extrusionOk="0">
                    <a:moveTo>
                      <a:pt x="7833" y="1"/>
                    </a:moveTo>
                    <a:cubicBezTo>
                      <a:pt x="6432" y="1544"/>
                      <a:pt x="3948" y="3661"/>
                      <a:pt x="0" y="5104"/>
                    </a:cubicBezTo>
                    <a:cubicBezTo>
                      <a:pt x="658" y="7205"/>
                      <a:pt x="1650" y="8702"/>
                      <a:pt x="2571" y="9725"/>
                    </a:cubicBezTo>
                    <a:cubicBezTo>
                      <a:pt x="4855" y="7825"/>
                      <a:pt x="7617" y="5219"/>
                      <a:pt x="9647" y="2308"/>
                    </a:cubicBezTo>
                    <a:cubicBezTo>
                      <a:pt x="8889" y="1502"/>
                      <a:pt x="8294" y="734"/>
                      <a:pt x="7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4"/>
              <p:cNvSpPr/>
              <p:nvPr/>
            </p:nvSpPr>
            <p:spPr>
              <a:xfrm flipH="1">
                <a:off x="7682786" y="1245647"/>
                <a:ext cx="351667" cy="250509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5406" extrusionOk="0">
                    <a:moveTo>
                      <a:pt x="7272" y="0"/>
                    </a:moveTo>
                    <a:lnTo>
                      <a:pt x="7272" y="0"/>
                    </a:lnTo>
                    <a:cubicBezTo>
                      <a:pt x="6010" y="541"/>
                      <a:pt x="3641" y="1347"/>
                      <a:pt x="288" y="1583"/>
                    </a:cubicBezTo>
                    <a:cubicBezTo>
                      <a:pt x="110" y="2426"/>
                      <a:pt x="14" y="3283"/>
                      <a:pt x="5" y="4145"/>
                    </a:cubicBezTo>
                    <a:cubicBezTo>
                      <a:pt x="1" y="4577"/>
                      <a:pt x="5" y="4998"/>
                      <a:pt x="29" y="5405"/>
                    </a:cubicBezTo>
                    <a:cubicBezTo>
                      <a:pt x="2029" y="5098"/>
                      <a:pt x="5060" y="4347"/>
                      <a:pt x="7589" y="2504"/>
                    </a:cubicBezTo>
                    <a:cubicBezTo>
                      <a:pt x="7301" y="1612"/>
                      <a:pt x="7214" y="778"/>
                      <a:pt x="7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4"/>
              <p:cNvSpPr/>
              <p:nvPr/>
            </p:nvSpPr>
            <p:spPr>
              <a:xfrm flipH="1">
                <a:off x="7602980" y="953962"/>
                <a:ext cx="317654" cy="195458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4218" extrusionOk="0">
                    <a:moveTo>
                      <a:pt x="2542" y="0"/>
                    </a:moveTo>
                    <a:cubicBezTo>
                      <a:pt x="1577" y="836"/>
                      <a:pt x="723" y="1792"/>
                      <a:pt x="0" y="2845"/>
                    </a:cubicBezTo>
                    <a:cubicBezTo>
                      <a:pt x="1276" y="3487"/>
                      <a:pt x="3180" y="4207"/>
                      <a:pt x="5316" y="4218"/>
                    </a:cubicBezTo>
                    <a:cubicBezTo>
                      <a:pt x="5708" y="3239"/>
                      <a:pt x="6284" y="2369"/>
                      <a:pt x="6855" y="1603"/>
                    </a:cubicBezTo>
                    <a:cubicBezTo>
                      <a:pt x="5679" y="1368"/>
                      <a:pt x="4087" y="908"/>
                      <a:pt x="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4"/>
              <p:cNvSpPr/>
              <p:nvPr/>
            </p:nvSpPr>
            <p:spPr>
              <a:xfrm flipH="1">
                <a:off x="7561424" y="839726"/>
                <a:ext cx="473029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4"/>
                    </a:cubicBezTo>
                    <a:cubicBezTo>
                      <a:pt x="1" y="13336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3829" y="20060"/>
                      <a:pt x="1832" y="14713"/>
                      <a:pt x="2753" y="9652"/>
                    </a:cubicBezTo>
                    <a:cubicBezTo>
                      <a:pt x="3374" y="6255"/>
                      <a:pt x="5401" y="3118"/>
                      <a:pt x="8241" y="1152"/>
                    </a:cubicBezTo>
                    <a:cubicBezTo>
                      <a:pt x="8846" y="734"/>
                      <a:pt x="9508" y="31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4"/>
              <p:cNvSpPr/>
              <p:nvPr/>
            </p:nvSpPr>
            <p:spPr>
              <a:xfrm flipH="1">
                <a:off x="7527871" y="960635"/>
                <a:ext cx="461212" cy="849626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18335" extrusionOk="0">
                    <a:moveTo>
                      <a:pt x="7723" y="0"/>
                    </a:moveTo>
                    <a:cubicBezTo>
                      <a:pt x="0" y="8664"/>
                      <a:pt x="6226" y="15762"/>
                      <a:pt x="9138" y="18334"/>
                    </a:cubicBezTo>
                    <a:cubicBezTo>
                      <a:pt x="9432" y="17933"/>
                      <a:pt x="9703" y="17516"/>
                      <a:pt x="9953" y="17086"/>
                    </a:cubicBezTo>
                    <a:cubicBezTo>
                      <a:pt x="815" y="8942"/>
                      <a:pt x="6758" y="1147"/>
                      <a:pt x="7723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 flipH="1">
                <a:off x="4725490" y="2982362"/>
                <a:ext cx="584845" cy="508061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0964" extrusionOk="0">
                    <a:moveTo>
                      <a:pt x="8397" y="0"/>
                    </a:moveTo>
                    <a:cubicBezTo>
                      <a:pt x="8005" y="0"/>
                      <a:pt x="7619" y="106"/>
                      <a:pt x="7254" y="338"/>
                    </a:cubicBezTo>
                    <a:cubicBezTo>
                      <a:pt x="7099" y="432"/>
                      <a:pt x="6958" y="542"/>
                      <a:pt x="6831" y="670"/>
                    </a:cubicBezTo>
                    <a:cubicBezTo>
                      <a:pt x="6240" y="1241"/>
                      <a:pt x="6645" y="2100"/>
                      <a:pt x="4668" y="2756"/>
                    </a:cubicBezTo>
                    <a:cubicBezTo>
                      <a:pt x="2691" y="3418"/>
                      <a:pt x="1" y="7155"/>
                      <a:pt x="3464" y="9989"/>
                    </a:cubicBezTo>
                    <a:cubicBezTo>
                      <a:pt x="4285" y="10660"/>
                      <a:pt x="5233" y="10954"/>
                      <a:pt x="6203" y="10963"/>
                    </a:cubicBezTo>
                    <a:cubicBezTo>
                      <a:pt x="6220" y="10963"/>
                      <a:pt x="6238" y="10964"/>
                      <a:pt x="6256" y="10964"/>
                    </a:cubicBezTo>
                    <a:cubicBezTo>
                      <a:pt x="9353" y="10964"/>
                      <a:pt x="12620" y="8065"/>
                      <a:pt x="12477" y="5328"/>
                    </a:cubicBezTo>
                    <a:cubicBezTo>
                      <a:pt x="12330" y="2525"/>
                      <a:pt x="10306" y="0"/>
                      <a:pt x="8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4"/>
              <p:cNvSpPr/>
              <p:nvPr/>
            </p:nvSpPr>
            <p:spPr>
              <a:xfrm flipH="1">
                <a:off x="4969968" y="2998072"/>
                <a:ext cx="340367" cy="492363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10625" extrusionOk="0">
                    <a:moveTo>
                      <a:pt x="7252" y="0"/>
                    </a:moveTo>
                    <a:lnTo>
                      <a:pt x="7252" y="0"/>
                    </a:lnTo>
                    <a:cubicBezTo>
                      <a:pt x="7099" y="93"/>
                      <a:pt x="6957" y="203"/>
                      <a:pt x="6831" y="331"/>
                    </a:cubicBezTo>
                    <a:cubicBezTo>
                      <a:pt x="6240" y="903"/>
                      <a:pt x="6643" y="1761"/>
                      <a:pt x="4668" y="2418"/>
                    </a:cubicBezTo>
                    <a:cubicBezTo>
                      <a:pt x="2691" y="3080"/>
                      <a:pt x="1" y="6816"/>
                      <a:pt x="3464" y="9652"/>
                    </a:cubicBezTo>
                    <a:cubicBezTo>
                      <a:pt x="4283" y="10321"/>
                      <a:pt x="5233" y="10615"/>
                      <a:pt x="6203" y="10624"/>
                    </a:cubicBezTo>
                    <a:cubicBezTo>
                      <a:pt x="5848" y="10141"/>
                      <a:pt x="5459" y="9670"/>
                      <a:pt x="5113" y="9181"/>
                    </a:cubicBezTo>
                    <a:cubicBezTo>
                      <a:pt x="4265" y="7978"/>
                      <a:pt x="3661" y="6342"/>
                      <a:pt x="4409" y="5080"/>
                    </a:cubicBezTo>
                    <a:cubicBezTo>
                      <a:pt x="4768" y="4466"/>
                      <a:pt x="5388" y="4059"/>
                      <a:pt x="5891" y="3554"/>
                    </a:cubicBezTo>
                    <a:cubicBezTo>
                      <a:pt x="6965" y="2465"/>
                      <a:pt x="7345" y="1256"/>
                      <a:pt x="725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" name="Google Shape;658;p44"/>
          <p:cNvSpPr txBox="1">
            <a:spLocks/>
          </p:cNvSpPr>
          <p:nvPr/>
        </p:nvSpPr>
        <p:spPr>
          <a:xfrm>
            <a:off x="827584" y="1203599"/>
            <a:ext cx="6097167" cy="64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Sniglet"/>
              <a:buChar char="★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○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■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●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○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■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●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○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■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s-ES" altLang="zh-CN" sz="2400" dirty="0"/>
              <a:t>Pada </a:t>
            </a:r>
            <a:r>
              <a:rPr lang="es-ES" altLang="zh-CN" sz="2400" dirty="0" err="1"/>
              <a:t>akhir</a:t>
            </a:r>
            <a:r>
              <a:rPr lang="es-ES" altLang="zh-CN" sz="2400" dirty="0"/>
              <a:t> </a:t>
            </a:r>
            <a:r>
              <a:rPr lang="es-ES" altLang="zh-CN" sz="2400" dirty="0" err="1"/>
              <a:t>pengajaran</a:t>
            </a:r>
            <a:r>
              <a:rPr lang="es-ES" altLang="zh-CN" sz="2400" dirty="0"/>
              <a:t> dan </a:t>
            </a:r>
            <a:r>
              <a:rPr lang="es-ES" altLang="zh-CN" sz="2400" dirty="0" err="1"/>
              <a:t>pembelajaran</a:t>
            </a:r>
            <a:r>
              <a:rPr lang="es-ES" altLang="zh-CN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95858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/>
          <p:nvPr/>
        </p:nvSpPr>
        <p:spPr>
          <a:xfrm>
            <a:off x="1652419" y="1734101"/>
            <a:ext cx="1893000" cy="189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8" name="Google Shape;758;p45"/>
          <p:cNvSpPr txBox="1">
            <a:spLocks noGrp="1"/>
          </p:cNvSpPr>
          <p:nvPr>
            <p:ph type="title" idx="2"/>
          </p:nvPr>
        </p:nvSpPr>
        <p:spPr>
          <a:xfrm>
            <a:off x="1674175" y="2119913"/>
            <a:ext cx="1849500" cy="11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60" name="Google Shape;760;p45"/>
          <p:cNvSpPr/>
          <p:nvPr/>
        </p:nvSpPr>
        <p:spPr>
          <a:xfrm>
            <a:off x="1617400" y="1884111"/>
            <a:ext cx="469800" cy="4698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61" name="Google Shape;761;p45"/>
          <p:cNvGrpSpPr/>
          <p:nvPr/>
        </p:nvGrpSpPr>
        <p:grpSpPr>
          <a:xfrm>
            <a:off x="422039" y="3068924"/>
            <a:ext cx="1084986" cy="1124876"/>
            <a:chOff x="422039" y="3068924"/>
            <a:chExt cx="1084986" cy="1124876"/>
          </a:xfrm>
        </p:grpSpPr>
        <p:sp>
          <p:nvSpPr>
            <p:cNvPr id="762" name="Google Shape;762;p45"/>
            <p:cNvSpPr/>
            <p:nvPr/>
          </p:nvSpPr>
          <p:spPr>
            <a:xfrm>
              <a:off x="793325" y="4103800"/>
              <a:ext cx="713700" cy="900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63" name="Google Shape;763;p45"/>
            <p:cNvGrpSpPr/>
            <p:nvPr/>
          </p:nvGrpSpPr>
          <p:grpSpPr>
            <a:xfrm>
              <a:off x="422039" y="3068924"/>
              <a:ext cx="1060602" cy="1072715"/>
              <a:chOff x="5295100" y="1858450"/>
              <a:chExt cx="720175" cy="728400"/>
            </a:xfrm>
          </p:grpSpPr>
          <p:sp>
            <p:nvSpPr>
              <p:cNvPr id="764" name="Google Shape;764;p45"/>
              <p:cNvSpPr/>
              <p:nvPr/>
            </p:nvSpPr>
            <p:spPr>
              <a:xfrm>
                <a:off x="5702725" y="2206625"/>
                <a:ext cx="312550" cy="217125"/>
              </a:xfrm>
              <a:custGeom>
                <a:avLst/>
                <a:gdLst/>
                <a:ahLst/>
                <a:cxnLst/>
                <a:rect l="l" t="t" r="r" b="b"/>
                <a:pathLst>
                  <a:path w="12502" h="8685" extrusionOk="0">
                    <a:moveTo>
                      <a:pt x="7148" y="0"/>
                    </a:moveTo>
                    <a:cubicBezTo>
                      <a:pt x="6791" y="0"/>
                      <a:pt x="6459" y="231"/>
                      <a:pt x="6336" y="591"/>
                    </a:cubicBezTo>
                    <a:cubicBezTo>
                      <a:pt x="6175" y="1061"/>
                      <a:pt x="5961" y="1511"/>
                      <a:pt x="5694" y="1931"/>
                    </a:cubicBezTo>
                    <a:cubicBezTo>
                      <a:pt x="3776" y="4972"/>
                      <a:pt x="0" y="5004"/>
                      <a:pt x="0" y="5004"/>
                    </a:cubicBezTo>
                    <a:lnTo>
                      <a:pt x="0" y="6298"/>
                    </a:lnTo>
                    <a:cubicBezTo>
                      <a:pt x="0" y="6298"/>
                      <a:pt x="798" y="5895"/>
                      <a:pt x="2126" y="5895"/>
                    </a:cubicBezTo>
                    <a:cubicBezTo>
                      <a:pt x="2300" y="5895"/>
                      <a:pt x="2483" y="5902"/>
                      <a:pt x="2674" y="5918"/>
                    </a:cubicBezTo>
                    <a:cubicBezTo>
                      <a:pt x="2899" y="5939"/>
                      <a:pt x="3118" y="5973"/>
                      <a:pt x="3337" y="6026"/>
                    </a:cubicBezTo>
                    <a:cubicBezTo>
                      <a:pt x="5060" y="6428"/>
                      <a:pt x="6994" y="7749"/>
                      <a:pt x="8128" y="8616"/>
                    </a:cubicBezTo>
                    <a:cubicBezTo>
                      <a:pt x="8190" y="8663"/>
                      <a:pt x="8258" y="8684"/>
                      <a:pt x="8323" y="8684"/>
                    </a:cubicBezTo>
                    <a:cubicBezTo>
                      <a:pt x="8532" y="8684"/>
                      <a:pt x="8717" y="8470"/>
                      <a:pt x="8625" y="8241"/>
                    </a:cubicBezTo>
                    <a:cubicBezTo>
                      <a:pt x="8019" y="6687"/>
                      <a:pt x="7111" y="4063"/>
                      <a:pt x="7581" y="3336"/>
                    </a:cubicBezTo>
                    <a:cubicBezTo>
                      <a:pt x="8021" y="2656"/>
                      <a:pt x="9299" y="2460"/>
                      <a:pt x="10629" y="2460"/>
                    </a:cubicBezTo>
                    <a:cubicBezTo>
                      <a:pt x="11096" y="2460"/>
                      <a:pt x="11569" y="2484"/>
                      <a:pt x="12015" y="2520"/>
                    </a:cubicBezTo>
                    <a:cubicBezTo>
                      <a:pt x="12025" y="2521"/>
                      <a:pt x="12035" y="2521"/>
                      <a:pt x="12045" y="2521"/>
                    </a:cubicBezTo>
                    <a:cubicBezTo>
                      <a:pt x="12391" y="2521"/>
                      <a:pt x="12502" y="2033"/>
                      <a:pt x="12165" y="1896"/>
                    </a:cubicBezTo>
                    <a:cubicBezTo>
                      <a:pt x="11032" y="1429"/>
                      <a:pt x="9541" y="834"/>
                      <a:pt x="7901" y="226"/>
                    </a:cubicBezTo>
                    <a:cubicBezTo>
                      <a:pt x="7750" y="168"/>
                      <a:pt x="7594" y="110"/>
                      <a:pt x="7438" y="52"/>
                    </a:cubicBezTo>
                    <a:cubicBezTo>
                      <a:pt x="7342" y="17"/>
                      <a:pt x="7244" y="0"/>
                      <a:pt x="7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5"/>
              <p:cNvSpPr/>
              <p:nvPr/>
            </p:nvSpPr>
            <p:spPr>
              <a:xfrm>
                <a:off x="5702725" y="2206625"/>
                <a:ext cx="197450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6299" extrusionOk="0">
                    <a:moveTo>
                      <a:pt x="7147" y="0"/>
                    </a:moveTo>
                    <a:cubicBezTo>
                      <a:pt x="6791" y="0"/>
                      <a:pt x="6459" y="231"/>
                      <a:pt x="6336" y="591"/>
                    </a:cubicBezTo>
                    <a:cubicBezTo>
                      <a:pt x="6175" y="1061"/>
                      <a:pt x="5958" y="1511"/>
                      <a:pt x="5692" y="1931"/>
                    </a:cubicBezTo>
                    <a:cubicBezTo>
                      <a:pt x="4201" y="4964"/>
                      <a:pt x="1017" y="5828"/>
                      <a:pt x="0" y="6026"/>
                    </a:cubicBezTo>
                    <a:lnTo>
                      <a:pt x="0" y="6298"/>
                    </a:lnTo>
                    <a:cubicBezTo>
                      <a:pt x="0" y="6298"/>
                      <a:pt x="796" y="5895"/>
                      <a:pt x="2126" y="5895"/>
                    </a:cubicBezTo>
                    <a:cubicBezTo>
                      <a:pt x="2299" y="5895"/>
                      <a:pt x="2483" y="5902"/>
                      <a:pt x="2674" y="5918"/>
                    </a:cubicBezTo>
                    <a:cubicBezTo>
                      <a:pt x="2896" y="5939"/>
                      <a:pt x="3118" y="5973"/>
                      <a:pt x="3335" y="6026"/>
                    </a:cubicBezTo>
                    <a:cubicBezTo>
                      <a:pt x="5161" y="5012"/>
                      <a:pt x="7118" y="3254"/>
                      <a:pt x="7898" y="226"/>
                    </a:cubicBezTo>
                    <a:cubicBezTo>
                      <a:pt x="7747" y="168"/>
                      <a:pt x="7591" y="107"/>
                      <a:pt x="7436" y="52"/>
                    </a:cubicBezTo>
                    <a:cubicBezTo>
                      <a:pt x="7340" y="17"/>
                      <a:pt x="7242" y="0"/>
                      <a:pt x="7147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5"/>
              <p:cNvSpPr/>
              <p:nvPr/>
            </p:nvSpPr>
            <p:spPr>
              <a:xfrm>
                <a:off x="5702725" y="2206650"/>
                <a:ext cx="19877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7951" h="6081" extrusionOk="0">
                    <a:moveTo>
                      <a:pt x="7148" y="0"/>
                    </a:moveTo>
                    <a:cubicBezTo>
                      <a:pt x="6791" y="0"/>
                      <a:pt x="6459" y="229"/>
                      <a:pt x="6336" y="587"/>
                    </a:cubicBezTo>
                    <a:cubicBezTo>
                      <a:pt x="4817" y="4963"/>
                      <a:pt x="0" y="5003"/>
                      <a:pt x="0" y="5003"/>
                    </a:cubicBezTo>
                    <a:lnTo>
                      <a:pt x="0" y="6081"/>
                    </a:lnTo>
                    <a:cubicBezTo>
                      <a:pt x="1194" y="5999"/>
                      <a:pt x="6154" y="5354"/>
                      <a:pt x="7864" y="431"/>
                    </a:cubicBezTo>
                    <a:cubicBezTo>
                      <a:pt x="7887" y="365"/>
                      <a:pt x="7916" y="302"/>
                      <a:pt x="7951" y="244"/>
                    </a:cubicBezTo>
                    <a:cubicBezTo>
                      <a:pt x="7779" y="178"/>
                      <a:pt x="7610" y="114"/>
                      <a:pt x="7436" y="51"/>
                    </a:cubicBezTo>
                    <a:cubicBezTo>
                      <a:pt x="7340" y="16"/>
                      <a:pt x="7243" y="0"/>
                      <a:pt x="7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5"/>
              <p:cNvSpPr/>
              <p:nvPr/>
            </p:nvSpPr>
            <p:spPr>
              <a:xfrm>
                <a:off x="5295100" y="2206625"/>
                <a:ext cx="312525" cy="217125"/>
              </a:xfrm>
              <a:custGeom>
                <a:avLst/>
                <a:gdLst/>
                <a:ahLst/>
                <a:cxnLst/>
                <a:rect l="l" t="t" r="r" b="b"/>
                <a:pathLst>
                  <a:path w="12501" h="8685" extrusionOk="0">
                    <a:moveTo>
                      <a:pt x="5354" y="0"/>
                    </a:moveTo>
                    <a:cubicBezTo>
                      <a:pt x="5258" y="0"/>
                      <a:pt x="5160" y="17"/>
                      <a:pt x="5065" y="52"/>
                    </a:cubicBezTo>
                    <a:cubicBezTo>
                      <a:pt x="4909" y="110"/>
                      <a:pt x="4753" y="168"/>
                      <a:pt x="4602" y="226"/>
                    </a:cubicBezTo>
                    <a:cubicBezTo>
                      <a:pt x="2961" y="834"/>
                      <a:pt x="1471" y="1429"/>
                      <a:pt x="335" y="1896"/>
                    </a:cubicBezTo>
                    <a:cubicBezTo>
                      <a:pt x="1" y="2033"/>
                      <a:pt x="112" y="2521"/>
                      <a:pt x="458" y="2521"/>
                    </a:cubicBezTo>
                    <a:cubicBezTo>
                      <a:pt x="468" y="2521"/>
                      <a:pt x="478" y="2521"/>
                      <a:pt x="488" y="2520"/>
                    </a:cubicBezTo>
                    <a:cubicBezTo>
                      <a:pt x="933" y="2484"/>
                      <a:pt x="1406" y="2460"/>
                      <a:pt x="1872" y="2460"/>
                    </a:cubicBezTo>
                    <a:cubicBezTo>
                      <a:pt x="3201" y="2460"/>
                      <a:pt x="4479" y="2656"/>
                      <a:pt x="4919" y="3336"/>
                    </a:cubicBezTo>
                    <a:cubicBezTo>
                      <a:pt x="5392" y="4063"/>
                      <a:pt x="4481" y="6687"/>
                      <a:pt x="3876" y="8241"/>
                    </a:cubicBezTo>
                    <a:cubicBezTo>
                      <a:pt x="3783" y="8470"/>
                      <a:pt x="3968" y="8684"/>
                      <a:pt x="4177" y="8684"/>
                    </a:cubicBezTo>
                    <a:cubicBezTo>
                      <a:pt x="4243" y="8684"/>
                      <a:pt x="4310" y="8663"/>
                      <a:pt x="4372" y="8616"/>
                    </a:cubicBezTo>
                    <a:cubicBezTo>
                      <a:pt x="5506" y="7749"/>
                      <a:pt x="7440" y="6428"/>
                      <a:pt x="9163" y="6026"/>
                    </a:cubicBezTo>
                    <a:cubicBezTo>
                      <a:pt x="9382" y="5973"/>
                      <a:pt x="9602" y="5939"/>
                      <a:pt x="9826" y="5918"/>
                    </a:cubicBezTo>
                    <a:cubicBezTo>
                      <a:pt x="10018" y="5902"/>
                      <a:pt x="10201" y="5895"/>
                      <a:pt x="10375" y="5895"/>
                    </a:cubicBezTo>
                    <a:cubicBezTo>
                      <a:pt x="11705" y="5895"/>
                      <a:pt x="12500" y="6298"/>
                      <a:pt x="12500" y="6298"/>
                    </a:cubicBezTo>
                    <a:lnTo>
                      <a:pt x="12500" y="5004"/>
                    </a:lnTo>
                    <a:cubicBezTo>
                      <a:pt x="12500" y="5004"/>
                      <a:pt x="8724" y="4972"/>
                      <a:pt x="6806" y="1931"/>
                    </a:cubicBezTo>
                    <a:cubicBezTo>
                      <a:pt x="6542" y="1511"/>
                      <a:pt x="6325" y="1061"/>
                      <a:pt x="6164" y="591"/>
                    </a:cubicBezTo>
                    <a:cubicBezTo>
                      <a:pt x="6041" y="231"/>
                      <a:pt x="5710" y="0"/>
                      <a:pt x="5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5"/>
              <p:cNvSpPr/>
              <p:nvPr/>
            </p:nvSpPr>
            <p:spPr>
              <a:xfrm>
                <a:off x="5410150" y="2206625"/>
                <a:ext cx="197475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6299" extrusionOk="0">
                    <a:moveTo>
                      <a:pt x="752" y="0"/>
                    </a:moveTo>
                    <a:cubicBezTo>
                      <a:pt x="656" y="0"/>
                      <a:pt x="558" y="17"/>
                      <a:pt x="463" y="52"/>
                    </a:cubicBezTo>
                    <a:cubicBezTo>
                      <a:pt x="307" y="107"/>
                      <a:pt x="151" y="168"/>
                      <a:pt x="0" y="226"/>
                    </a:cubicBezTo>
                    <a:cubicBezTo>
                      <a:pt x="780" y="3254"/>
                      <a:pt x="2738" y="5012"/>
                      <a:pt x="4564" y="6026"/>
                    </a:cubicBezTo>
                    <a:cubicBezTo>
                      <a:pt x="4780" y="5973"/>
                      <a:pt x="5002" y="5939"/>
                      <a:pt x="5224" y="5918"/>
                    </a:cubicBezTo>
                    <a:cubicBezTo>
                      <a:pt x="5416" y="5902"/>
                      <a:pt x="5599" y="5895"/>
                      <a:pt x="5773" y="5895"/>
                    </a:cubicBezTo>
                    <a:cubicBezTo>
                      <a:pt x="7103" y="5895"/>
                      <a:pt x="7898" y="6298"/>
                      <a:pt x="7898" y="6298"/>
                    </a:cubicBezTo>
                    <a:lnTo>
                      <a:pt x="7898" y="6026"/>
                    </a:lnTo>
                    <a:cubicBezTo>
                      <a:pt x="6881" y="5828"/>
                      <a:pt x="3697" y="4964"/>
                      <a:pt x="2207" y="1931"/>
                    </a:cubicBezTo>
                    <a:cubicBezTo>
                      <a:pt x="1940" y="1511"/>
                      <a:pt x="1723" y="1061"/>
                      <a:pt x="1565" y="591"/>
                    </a:cubicBezTo>
                    <a:cubicBezTo>
                      <a:pt x="1442" y="231"/>
                      <a:pt x="1109" y="0"/>
                      <a:pt x="75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5"/>
              <p:cNvSpPr/>
              <p:nvPr/>
            </p:nvSpPr>
            <p:spPr>
              <a:xfrm>
                <a:off x="5408825" y="2206650"/>
                <a:ext cx="198800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6081" extrusionOk="0">
                    <a:moveTo>
                      <a:pt x="804" y="0"/>
                    </a:moveTo>
                    <a:cubicBezTo>
                      <a:pt x="709" y="0"/>
                      <a:pt x="612" y="16"/>
                      <a:pt x="516" y="51"/>
                    </a:cubicBezTo>
                    <a:cubicBezTo>
                      <a:pt x="344" y="114"/>
                      <a:pt x="172" y="178"/>
                      <a:pt x="0" y="244"/>
                    </a:cubicBezTo>
                    <a:cubicBezTo>
                      <a:pt x="35" y="302"/>
                      <a:pt x="64" y="365"/>
                      <a:pt x="88" y="431"/>
                    </a:cubicBezTo>
                    <a:cubicBezTo>
                      <a:pt x="1797" y="5354"/>
                      <a:pt x="6757" y="5999"/>
                      <a:pt x="7951" y="6081"/>
                    </a:cubicBezTo>
                    <a:lnTo>
                      <a:pt x="7951" y="5003"/>
                    </a:lnTo>
                    <a:cubicBezTo>
                      <a:pt x="7951" y="5003"/>
                      <a:pt x="3137" y="4963"/>
                      <a:pt x="1618" y="587"/>
                    </a:cubicBezTo>
                    <a:cubicBezTo>
                      <a:pt x="1492" y="229"/>
                      <a:pt x="1162" y="0"/>
                      <a:pt x="8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5600650" y="1927175"/>
                <a:ext cx="380975" cy="659675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26387" extrusionOk="0">
                    <a:moveTo>
                      <a:pt x="2539" y="0"/>
                    </a:moveTo>
                    <a:cubicBezTo>
                      <a:pt x="2202" y="0"/>
                      <a:pt x="1871" y="66"/>
                      <a:pt x="1560" y="196"/>
                    </a:cubicBezTo>
                    <a:cubicBezTo>
                      <a:pt x="1256" y="323"/>
                      <a:pt x="981" y="505"/>
                      <a:pt x="746" y="732"/>
                    </a:cubicBezTo>
                    <a:cubicBezTo>
                      <a:pt x="513" y="957"/>
                      <a:pt x="326" y="1226"/>
                      <a:pt x="199" y="1525"/>
                    </a:cubicBezTo>
                    <a:cubicBezTo>
                      <a:pt x="67" y="1839"/>
                      <a:pt x="1" y="2175"/>
                      <a:pt x="3" y="2516"/>
                    </a:cubicBezTo>
                    <a:lnTo>
                      <a:pt x="3" y="23871"/>
                    </a:lnTo>
                    <a:cubicBezTo>
                      <a:pt x="3" y="24486"/>
                      <a:pt x="183" y="25015"/>
                      <a:pt x="540" y="25456"/>
                    </a:cubicBezTo>
                    <a:cubicBezTo>
                      <a:pt x="896" y="25895"/>
                      <a:pt x="1364" y="26185"/>
                      <a:pt x="1940" y="26323"/>
                    </a:cubicBezTo>
                    <a:lnTo>
                      <a:pt x="2146" y="26363"/>
                    </a:lnTo>
                    <a:lnTo>
                      <a:pt x="2231" y="26363"/>
                    </a:lnTo>
                    <a:cubicBezTo>
                      <a:pt x="2295" y="26376"/>
                      <a:pt x="2360" y="26384"/>
                      <a:pt x="2426" y="26384"/>
                    </a:cubicBezTo>
                    <a:cubicBezTo>
                      <a:pt x="2436" y="26384"/>
                      <a:pt x="2446" y="26384"/>
                      <a:pt x="2455" y="26384"/>
                    </a:cubicBezTo>
                    <a:lnTo>
                      <a:pt x="12639" y="26384"/>
                    </a:lnTo>
                    <a:cubicBezTo>
                      <a:pt x="12674" y="26385"/>
                      <a:pt x="12710" y="26386"/>
                      <a:pt x="12745" y="26386"/>
                    </a:cubicBezTo>
                    <a:cubicBezTo>
                      <a:pt x="13050" y="26386"/>
                      <a:pt x="13354" y="26325"/>
                      <a:pt x="13638" y="26209"/>
                    </a:cubicBezTo>
                    <a:cubicBezTo>
                      <a:pt x="14245" y="25958"/>
                      <a:pt x="14726" y="25475"/>
                      <a:pt x="14977" y="24870"/>
                    </a:cubicBezTo>
                    <a:cubicBezTo>
                      <a:pt x="15239" y="24228"/>
                      <a:pt x="15239" y="23509"/>
                      <a:pt x="14977" y="22869"/>
                    </a:cubicBezTo>
                    <a:cubicBezTo>
                      <a:pt x="14850" y="22566"/>
                      <a:pt x="14668" y="22291"/>
                      <a:pt x="14441" y="22056"/>
                    </a:cubicBezTo>
                    <a:cubicBezTo>
                      <a:pt x="14214" y="21820"/>
                      <a:pt x="13939" y="21635"/>
                      <a:pt x="13638" y="21509"/>
                    </a:cubicBezTo>
                    <a:cubicBezTo>
                      <a:pt x="13327" y="21379"/>
                      <a:pt x="12993" y="21313"/>
                      <a:pt x="12659" y="21313"/>
                    </a:cubicBezTo>
                    <a:cubicBezTo>
                      <a:pt x="12652" y="21313"/>
                      <a:pt x="12645" y="21313"/>
                      <a:pt x="12639" y="21313"/>
                    </a:cubicBezTo>
                    <a:lnTo>
                      <a:pt x="5116" y="21292"/>
                    </a:lnTo>
                    <a:lnTo>
                      <a:pt x="5116" y="2516"/>
                    </a:lnTo>
                    <a:cubicBezTo>
                      <a:pt x="5119" y="2175"/>
                      <a:pt x="5050" y="1837"/>
                      <a:pt x="4910" y="1525"/>
                    </a:cubicBezTo>
                    <a:cubicBezTo>
                      <a:pt x="4778" y="1229"/>
                      <a:pt x="4593" y="962"/>
                      <a:pt x="4363" y="732"/>
                    </a:cubicBezTo>
                    <a:cubicBezTo>
                      <a:pt x="4131" y="502"/>
                      <a:pt x="3853" y="320"/>
                      <a:pt x="3549" y="196"/>
                    </a:cubicBezTo>
                    <a:cubicBezTo>
                      <a:pt x="3235" y="66"/>
                      <a:pt x="2899" y="0"/>
                      <a:pt x="2558" y="0"/>
                    </a:cubicBezTo>
                    <a:cubicBezTo>
                      <a:pt x="2552" y="0"/>
                      <a:pt x="2545" y="0"/>
                      <a:pt x="2539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5"/>
              <p:cNvSpPr/>
              <p:nvPr/>
            </p:nvSpPr>
            <p:spPr>
              <a:xfrm>
                <a:off x="5543125" y="1859325"/>
                <a:ext cx="436925" cy="72752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29101" extrusionOk="0">
                    <a:moveTo>
                      <a:pt x="4857" y="1"/>
                    </a:moveTo>
                    <a:cubicBezTo>
                      <a:pt x="2368" y="1"/>
                      <a:pt x="344" y="2006"/>
                      <a:pt x="323" y="4498"/>
                    </a:cubicBezTo>
                    <a:cubicBezTo>
                      <a:pt x="320" y="5386"/>
                      <a:pt x="584" y="6252"/>
                      <a:pt x="1076" y="6989"/>
                    </a:cubicBezTo>
                    <a:cubicBezTo>
                      <a:pt x="1401" y="7484"/>
                      <a:pt x="1818" y="7909"/>
                      <a:pt x="2304" y="8242"/>
                    </a:cubicBezTo>
                    <a:lnTo>
                      <a:pt x="2304" y="10443"/>
                    </a:lnTo>
                    <a:cubicBezTo>
                      <a:pt x="1916" y="10710"/>
                      <a:pt x="1572" y="11032"/>
                      <a:pt x="1279" y="11399"/>
                    </a:cubicBezTo>
                    <a:cubicBezTo>
                      <a:pt x="0" y="13038"/>
                      <a:pt x="0" y="15334"/>
                      <a:pt x="1279" y="16972"/>
                    </a:cubicBezTo>
                    <a:cubicBezTo>
                      <a:pt x="1572" y="17339"/>
                      <a:pt x="1916" y="17662"/>
                      <a:pt x="2304" y="17931"/>
                    </a:cubicBezTo>
                    <a:lnTo>
                      <a:pt x="2304" y="26585"/>
                    </a:lnTo>
                    <a:cubicBezTo>
                      <a:pt x="2304" y="27203"/>
                      <a:pt x="2484" y="27729"/>
                      <a:pt x="2838" y="28170"/>
                    </a:cubicBezTo>
                    <a:cubicBezTo>
                      <a:pt x="3200" y="28609"/>
                      <a:pt x="3663" y="28897"/>
                      <a:pt x="4241" y="29034"/>
                    </a:cubicBezTo>
                    <a:lnTo>
                      <a:pt x="4447" y="29077"/>
                    </a:lnTo>
                    <a:lnTo>
                      <a:pt x="4529" y="29077"/>
                    </a:lnTo>
                    <a:cubicBezTo>
                      <a:pt x="4594" y="29090"/>
                      <a:pt x="4660" y="29098"/>
                      <a:pt x="4729" y="29098"/>
                    </a:cubicBezTo>
                    <a:cubicBezTo>
                      <a:pt x="4739" y="29098"/>
                      <a:pt x="4749" y="29098"/>
                      <a:pt x="4759" y="29098"/>
                    </a:cubicBezTo>
                    <a:lnTo>
                      <a:pt x="14940" y="29098"/>
                    </a:lnTo>
                    <a:cubicBezTo>
                      <a:pt x="14975" y="29099"/>
                      <a:pt x="15011" y="29100"/>
                      <a:pt x="15046" y="29100"/>
                    </a:cubicBezTo>
                    <a:cubicBezTo>
                      <a:pt x="15352" y="29100"/>
                      <a:pt x="15657" y="29039"/>
                      <a:pt x="15939" y="28921"/>
                    </a:cubicBezTo>
                    <a:cubicBezTo>
                      <a:pt x="16237" y="28796"/>
                      <a:pt x="16512" y="28614"/>
                      <a:pt x="16742" y="28387"/>
                    </a:cubicBezTo>
                    <a:cubicBezTo>
                      <a:pt x="16972" y="28157"/>
                      <a:pt x="17154" y="27882"/>
                      <a:pt x="17278" y="27584"/>
                    </a:cubicBezTo>
                    <a:cubicBezTo>
                      <a:pt x="17410" y="27267"/>
                      <a:pt x="17477" y="26926"/>
                      <a:pt x="17474" y="26585"/>
                    </a:cubicBezTo>
                    <a:cubicBezTo>
                      <a:pt x="17474" y="26476"/>
                      <a:pt x="17466" y="26368"/>
                      <a:pt x="17453" y="26262"/>
                    </a:cubicBezTo>
                    <a:cubicBezTo>
                      <a:pt x="17429" y="26027"/>
                      <a:pt x="17371" y="25797"/>
                      <a:pt x="17278" y="25581"/>
                    </a:cubicBezTo>
                    <a:cubicBezTo>
                      <a:pt x="17151" y="25280"/>
                      <a:pt x="16969" y="25002"/>
                      <a:pt x="16742" y="24767"/>
                    </a:cubicBezTo>
                    <a:cubicBezTo>
                      <a:pt x="16512" y="24534"/>
                      <a:pt x="16240" y="24349"/>
                      <a:pt x="15939" y="24223"/>
                    </a:cubicBezTo>
                    <a:cubicBezTo>
                      <a:pt x="15764" y="24149"/>
                      <a:pt x="15579" y="24096"/>
                      <a:pt x="15394" y="24067"/>
                    </a:cubicBezTo>
                    <a:cubicBezTo>
                      <a:pt x="15256" y="24040"/>
                      <a:pt x="15118" y="24027"/>
                      <a:pt x="14978" y="24027"/>
                    </a:cubicBezTo>
                    <a:cubicBezTo>
                      <a:pt x="14965" y="24027"/>
                      <a:pt x="14953" y="24027"/>
                      <a:pt x="14940" y="24027"/>
                    </a:cubicBezTo>
                    <a:lnTo>
                      <a:pt x="7417" y="24009"/>
                    </a:lnTo>
                    <a:lnTo>
                      <a:pt x="7417" y="17931"/>
                    </a:lnTo>
                    <a:cubicBezTo>
                      <a:pt x="7803" y="17662"/>
                      <a:pt x="8149" y="17339"/>
                      <a:pt x="8440" y="16972"/>
                    </a:cubicBezTo>
                    <a:cubicBezTo>
                      <a:pt x="9713" y="15331"/>
                      <a:pt x="9713" y="13040"/>
                      <a:pt x="8440" y="11399"/>
                    </a:cubicBezTo>
                    <a:cubicBezTo>
                      <a:pt x="8149" y="11032"/>
                      <a:pt x="7803" y="10710"/>
                      <a:pt x="7417" y="10443"/>
                    </a:cubicBezTo>
                    <a:lnTo>
                      <a:pt x="7417" y="8242"/>
                    </a:lnTo>
                    <a:cubicBezTo>
                      <a:pt x="7903" y="7909"/>
                      <a:pt x="8321" y="7484"/>
                      <a:pt x="8643" y="6989"/>
                    </a:cubicBezTo>
                    <a:cubicBezTo>
                      <a:pt x="9135" y="6252"/>
                      <a:pt x="9396" y="5383"/>
                      <a:pt x="9394" y="4498"/>
                    </a:cubicBezTo>
                    <a:cubicBezTo>
                      <a:pt x="9373" y="2006"/>
                      <a:pt x="7349" y="1"/>
                      <a:pt x="4857" y="1"/>
                    </a:cubicBezTo>
                    <a:close/>
                  </a:path>
                </a:pathLst>
              </a:custGeom>
              <a:solidFill>
                <a:srgbClr val="971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5"/>
              <p:cNvSpPr/>
              <p:nvPr/>
            </p:nvSpPr>
            <p:spPr>
              <a:xfrm>
                <a:off x="5551100" y="1894600"/>
                <a:ext cx="226950" cy="139400"/>
              </a:xfrm>
              <a:custGeom>
                <a:avLst/>
                <a:gdLst/>
                <a:ahLst/>
                <a:cxnLst/>
                <a:rect l="l" t="t" r="r" b="b"/>
                <a:pathLst>
                  <a:path w="9078" h="5576" extrusionOk="0">
                    <a:moveTo>
                      <a:pt x="1216" y="1"/>
                    </a:moveTo>
                    <a:cubicBezTo>
                      <a:pt x="437" y="838"/>
                      <a:pt x="4" y="1940"/>
                      <a:pt x="4" y="3084"/>
                    </a:cubicBezTo>
                    <a:cubicBezTo>
                      <a:pt x="1" y="3969"/>
                      <a:pt x="265" y="4839"/>
                      <a:pt x="757" y="5576"/>
                    </a:cubicBezTo>
                    <a:lnTo>
                      <a:pt x="8324" y="5576"/>
                    </a:lnTo>
                    <a:cubicBezTo>
                      <a:pt x="8816" y="4839"/>
                      <a:pt x="9077" y="3969"/>
                      <a:pt x="9075" y="3084"/>
                    </a:cubicBezTo>
                    <a:cubicBezTo>
                      <a:pt x="9077" y="1937"/>
                      <a:pt x="8644" y="835"/>
                      <a:pt x="78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5"/>
              <p:cNvSpPr/>
              <p:nvPr/>
            </p:nvSpPr>
            <p:spPr>
              <a:xfrm>
                <a:off x="5543175" y="2144300"/>
                <a:ext cx="234875" cy="139350"/>
              </a:xfrm>
              <a:custGeom>
                <a:avLst/>
                <a:gdLst/>
                <a:ahLst/>
                <a:cxnLst/>
                <a:rect l="l" t="t" r="r" b="b"/>
                <a:pathLst>
                  <a:path w="9395" h="5574" extrusionOk="0">
                    <a:moveTo>
                      <a:pt x="1280" y="0"/>
                    </a:moveTo>
                    <a:cubicBezTo>
                      <a:pt x="1" y="1639"/>
                      <a:pt x="1" y="3935"/>
                      <a:pt x="1280" y="5573"/>
                    </a:cubicBezTo>
                    <a:lnTo>
                      <a:pt x="8438" y="5573"/>
                    </a:lnTo>
                    <a:cubicBezTo>
                      <a:pt x="9059" y="4778"/>
                      <a:pt x="9394" y="3795"/>
                      <a:pt x="9392" y="2788"/>
                    </a:cubicBezTo>
                    <a:cubicBezTo>
                      <a:pt x="9394" y="1779"/>
                      <a:pt x="9059" y="796"/>
                      <a:pt x="84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5"/>
              <p:cNvSpPr/>
              <p:nvPr/>
            </p:nvSpPr>
            <p:spPr>
              <a:xfrm>
                <a:off x="5600725" y="2376625"/>
                <a:ext cx="378725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15149" h="5571" extrusionOk="0">
                    <a:moveTo>
                      <a:pt x="0" y="0"/>
                    </a:moveTo>
                    <a:lnTo>
                      <a:pt x="0" y="5570"/>
                    </a:lnTo>
                    <a:lnTo>
                      <a:pt x="15149" y="5570"/>
                    </a:lnTo>
                    <a:cubicBezTo>
                      <a:pt x="15125" y="5335"/>
                      <a:pt x="15067" y="5105"/>
                      <a:pt x="14974" y="4889"/>
                    </a:cubicBezTo>
                    <a:cubicBezTo>
                      <a:pt x="14847" y="4588"/>
                      <a:pt x="14665" y="4310"/>
                      <a:pt x="14438" y="4075"/>
                    </a:cubicBezTo>
                    <a:cubicBezTo>
                      <a:pt x="14208" y="3842"/>
                      <a:pt x="13936" y="3657"/>
                      <a:pt x="13635" y="3531"/>
                    </a:cubicBezTo>
                    <a:cubicBezTo>
                      <a:pt x="13460" y="3457"/>
                      <a:pt x="13275" y="3404"/>
                      <a:pt x="13090" y="3375"/>
                    </a:cubicBezTo>
                    <a:cubicBezTo>
                      <a:pt x="12952" y="3348"/>
                      <a:pt x="12814" y="3335"/>
                      <a:pt x="12674" y="3335"/>
                    </a:cubicBezTo>
                    <a:cubicBezTo>
                      <a:pt x="12661" y="3335"/>
                      <a:pt x="12649" y="3335"/>
                      <a:pt x="12636" y="3335"/>
                    </a:cubicBezTo>
                    <a:lnTo>
                      <a:pt x="5113" y="3317"/>
                    </a:lnTo>
                    <a:lnTo>
                      <a:pt x="5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5"/>
              <p:cNvSpPr/>
              <p:nvPr/>
            </p:nvSpPr>
            <p:spPr>
              <a:xfrm>
                <a:off x="5538300" y="1858450"/>
                <a:ext cx="192250" cy="728350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29134" extrusionOk="0">
                    <a:moveTo>
                      <a:pt x="5061" y="0"/>
                    </a:moveTo>
                    <a:cubicBezTo>
                      <a:pt x="3365" y="0"/>
                      <a:pt x="1760" y="957"/>
                      <a:pt x="983" y="2554"/>
                    </a:cubicBezTo>
                    <a:cubicBezTo>
                      <a:pt x="0" y="4572"/>
                      <a:pt x="645" y="7006"/>
                      <a:pt x="2497" y="8277"/>
                    </a:cubicBezTo>
                    <a:lnTo>
                      <a:pt x="2497" y="10478"/>
                    </a:lnTo>
                    <a:cubicBezTo>
                      <a:pt x="2112" y="10745"/>
                      <a:pt x="1765" y="11067"/>
                      <a:pt x="1475" y="11434"/>
                    </a:cubicBezTo>
                    <a:cubicBezTo>
                      <a:pt x="196" y="13073"/>
                      <a:pt x="196" y="15369"/>
                      <a:pt x="1475" y="17007"/>
                    </a:cubicBezTo>
                    <a:cubicBezTo>
                      <a:pt x="1765" y="17374"/>
                      <a:pt x="2112" y="17697"/>
                      <a:pt x="2497" y="17966"/>
                    </a:cubicBezTo>
                    <a:lnTo>
                      <a:pt x="2497" y="26620"/>
                    </a:lnTo>
                    <a:cubicBezTo>
                      <a:pt x="2497" y="27238"/>
                      <a:pt x="2677" y="27764"/>
                      <a:pt x="3034" y="28208"/>
                    </a:cubicBezTo>
                    <a:cubicBezTo>
                      <a:pt x="3393" y="28644"/>
                      <a:pt x="3856" y="28934"/>
                      <a:pt x="4437" y="29069"/>
                    </a:cubicBezTo>
                    <a:lnTo>
                      <a:pt x="4640" y="29112"/>
                    </a:lnTo>
                    <a:lnTo>
                      <a:pt x="4722" y="29112"/>
                    </a:lnTo>
                    <a:cubicBezTo>
                      <a:pt x="4789" y="29125"/>
                      <a:pt x="4856" y="29133"/>
                      <a:pt x="4923" y="29133"/>
                    </a:cubicBezTo>
                    <a:cubicBezTo>
                      <a:pt x="4933" y="29133"/>
                      <a:pt x="4942" y="29133"/>
                      <a:pt x="4952" y="29133"/>
                    </a:cubicBezTo>
                    <a:lnTo>
                      <a:pt x="7631" y="29133"/>
                    </a:lnTo>
                    <a:cubicBezTo>
                      <a:pt x="7574" y="29131"/>
                      <a:pt x="7517" y="29123"/>
                      <a:pt x="7460" y="29112"/>
                    </a:cubicBezTo>
                    <a:lnTo>
                      <a:pt x="7375" y="29112"/>
                    </a:lnTo>
                    <a:lnTo>
                      <a:pt x="7172" y="29069"/>
                    </a:lnTo>
                    <a:cubicBezTo>
                      <a:pt x="6593" y="28932"/>
                      <a:pt x="6131" y="28644"/>
                      <a:pt x="5769" y="28208"/>
                    </a:cubicBezTo>
                    <a:cubicBezTo>
                      <a:pt x="5414" y="27764"/>
                      <a:pt x="5232" y="27238"/>
                      <a:pt x="5232" y="26620"/>
                    </a:cubicBezTo>
                    <a:lnTo>
                      <a:pt x="5232" y="17966"/>
                    </a:lnTo>
                    <a:cubicBezTo>
                      <a:pt x="4846" y="17697"/>
                      <a:pt x="4500" y="17374"/>
                      <a:pt x="4210" y="17007"/>
                    </a:cubicBezTo>
                    <a:cubicBezTo>
                      <a:pt x="2931" y="15369"/>
                      <a:pt x="2931" y="13073"/>
                      <a:pt x="4210" y="11434"/>
                    </a:cubicBezTo>
                    <a:cubicBezTo>
                      <a:pt x="4503" y="11067"/>
                      <a:pt x="4846" y="10745"/>
                      <a:pt x="5232" y="10478"/>
                    </a:cubicBezTo>
                    <a:lnTo>
                      <a:pt x="5232" y="8277"/>
                    </a:lnTo>
                    <a:cubicBezTo>
                      <a:pt x="4746" y="7944"/>
                      <a:pt x="4331" y="7519"/>
                      <a:pt x="4006" y="7024"/>
                    </a:cubicBezTo>
                    <a:cubicBezTo>
                      <a:pt x="3512" y="6287"/>
                      <a:pt x="3250" y="5421"/>
                      <a:pt x="3250" y="4533"/>
                    </a:cubicBezTo>
                    <a:cubicBezTo>
                      <a:pt x="3253" y="2554"/>
                      <a:pt x="4537" y="807"/>
                      <a:pt x="6421" y="210"/>
                    </a:cubicBezTo>
                    <a:cubicBezTo>
                      <a:pt x="5971" y="68"/>
                      <a:pt x="5513" y="0"/>
                      <a:pt x="5061" y="0"/>
                    </a:cubicBezTo>
                    <a:close/>
                    <a:moveTo>
                      <a:pt x="7631" y="29133"/>
                    </a:moveTo>
                    <a:lnTo>
                      <a:pt x="7631" y="29133"/>
                    </a:lnTo>
                    <a:cubicBezTo>
                      <a:pt x="7641" y="29133"/>
                      <a:pt x="7650" y="29133"/>
                      <a:pt x="7660" y="29133"/>
                    </a:cubicBezTo>
                    <a:cubicBezTo>
                      <a:pt x="7670" y="29133"/>
                      <a:pt x="7680" y="29133"/>
                      <a:pt x="7689" y="29133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45"/>
              <p:cNvSpPr/>
              <p:nvPr/>
            </p:nvSpPr>
            <p:spPr>
              <a:xfrm>
                <a:off x="5571600" y="1885575"/>
                <a:ext cx="186750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6906" extrusionOk="0">
                    <a:moveTo>
                      <a:pt x="3734" y="0"/>
                    </a:moveTo>
                    <a:cubicBezTo>
                      <a:pt x="2095" y="0"/>
                      <a:pt x="639" y="1172"/>
                      <a:pt x="338" y="2843"/>
                    </a:cubicBezTo>
                    <a:cubicBezTo>
                      <a:pt x="0" y="4719"/>
                      <a:pt x="1250" y="6513"/>
                      <a:pt x="3126" y="6851"/>
                    </a:cubicBezTo>
                    <a:cubicBezTo>
                      <a:pt x="3332" y="6888"/>
                      <a:pt x="3536" y="6906"/>
                      <a:pt x="3738" y="6906"/>
                    </a:cubicBezTo>
                    <a:cubicBezTo>
                      <a:pt x="5378" y="6906"/>
                      <a:pt x="6833" y="5734"/>
                      <a:pt x="7132" y="4063"/>
                    </a:cubicBezTo>
                    <a:cubicBezTo>
                      <a:pt x="7470" y="2187"/>
                      <a:pt x="6223" y="393"/>
                      <a:pt x="4347" y="55"/>
                    </a:cubicBezTo>
                    <a:cubicBezTo>
                      <a:pt x="4141" y="18"/>
                      <a:pt x="3936" y="0"/>
                      <a:pt x="37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5"/>
              <p:cNvSpPr/>
              <p:nvPr/>
            </p:nvSpPr>
            <p:spPr>
              <a:xfrm>
                <a:off x="5607600" y="1895135"/>
                <a:ext cx="133005" cy="128017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647" extrusionOk="0">
                    <a:moveTo>
                      <a:pt x="3045" y="0"/>
                    </a:moveTo>
                    <a:cubicBezTo>
                      <a:pt x="1903" y="0"/>
                      <a:pt x="873" y="690"/>
                      <a:pt x="437" y="1744"/>
                    </a:cubicBezTo>
                    <a:cubicBezTo>
                      <a:pt x="1" y="2799"/>
                      <a:pt x="241" y="4011"/>
                      <a:pt x="1050" y="4820"/>
                    </a:cubicBezTo>
                    <a:cubicBezTo>
                      <a:pt x="1589" y="5360"/>
                      <a:pt x="2313" y="5647"/>
                      <a:pt x="3048" y="5647"/>
                    </a:cubicBezTo>
                    <a:cubicBezTo>
                      <a:pt x="3411" y="5647"/>
                      <a:pt x="3777" y="5577"/>
                      <a:pt x="4125" y="5433"/>
                    </a:cubicBezTo>
                    <a:cubicBezTo>
                      <a:pt x="5180" y="4994"/>
                      <a:pt x="5867" y="3966"/>
                      <a:pt x="5867" y="2825"/>
                    </a:cubicBezTo>
                    <a:cubicBezTo>
                      <a:pt x="5867" y="1266"/>
                      <a:pt x="4604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5"/>
              <p:cNvSpPr/>
              <p:nvPr/>
            </p:nvSpPr>
            <p:spPr>
              <a:xfrm>
                <a:off x="5578325" y="2127650"/>
                <a:ext cx="172575" cy="172625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6905" extrusionOk="0">
                    <a:moveTo>
                      <a:pt x="3451" y="1"/>
                    </a:moveTo>
                    <a:cubicBezTo>
                      <a:pt x="1546" y="1"/>
                      <a:pt x="1" y="1546"/>
                      <a:pt x="1" y="3451"/>
                    </a:cubicBezTo>
                    <a:cubicBezTo>
                      <a:pt x="1" y="5359"/>
                      <a:pt x="1546" y="6905"/>
                      <a:pt x="3451" y="6905"/>
                    </a:cubicBezTo>
                    <a:cubicBezTo>
                      <a:pt x="5359" y="6905"/>
                      <a:pt x="6902" y="5359"/>
                      <a:pt x="6902" y="3451"/>
                    </a:cubicBezTo>
                    <a:cubicBezTo>
                      <a:pt x="6902" y="1546"/>
                      <a:pt x="5359" y="1"/>
                      <a:pt x="3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5"/>
              <p:cNvSpPr/>
              <p:nvPr/>
            </p:nvSpPr>
            <p:spPr>
              <a:xfrm>
                <a:off x="5606250" y="2135908"/>
                <a:ext cx="133005" cy="127972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645" extrusionOk="0">
                    <a:moveTo>
                      <a:pt x="3045" y="0"/>
                    </a:moveTo>
                    <a:cubicBezTo>
                      <a:pt x="1903" y="0"/>
                      <a:pt x="873" y="687"/>
                      <a:pt x="437" y="1742"/>
                    </a:cubicBezTo>
                    <a:cubicBezTo>
                      <a:pt x="1" y="2796"/>
                      <a:pt x="241" y="4011"/>
                      <a:pt x="1050" y="4817"/>
                    </a:cubicBezTo>
                    <a:cubicBezTo>
                      <a:pt x="1589" y="5358"/>
                      <a:pt x="2311" y="5645"/>
                      <a:pt x="3046" y="5645"/>
                    </a:cubicBezTo>
                    <a:cubicBezTo>
                      <a:pt x="3410" y="5645"/>
                      <a:pt x="3776" y="5575"/>
                      <a:pt x="4125" y="5430"/>
                    </a:cubicBezTo>
                    <a:cubicBezTo>
                      <a:pt x="5180" y="4994"/>
                      <a:pt x="5867" y="3964"/>
                      <a:pt x="5867" y="2822"/>
                    </a:cubicBezTo>
                    <a:cubicBezTo>
                      <a:pt x="5867" y="1263"/>
                      <a:pt x="4604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5"/>
              <p:cNvSpPr/>
              <p:nvPr/>
            </p:nvSpPr>
            <p:spPr>
              <a:xfrm>
                <a:off x="5682500" y="2314525"/>
                <a:ext cx="31725" cy="1388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555" extrusionOk="0">
                    <a:moveTo>
                      <a:pt x="635" y="1"/>
                    </a:moveTo>
                    <a:cubicBezTo>
                      <a:pt x="286" y="1"/>
                      <a:pt x="3" y="286"/>
                      <a:pt x="3" y="635"/>
                    </a:cubicBezTo>
                    <a:lnTo>
                      <a:pt x="3" y="4921"/>
                    </a:lnTo>
                    <a:cubicBezTo>
                      <a:pt x="1" y="5269"/>
                      <a:pt x="286" y="5555"/>
                      <a:pt x="635" y="5555"/>
                    </a:cubicBezTo>
                    <a:cubicBezTo>
                      <a:pt x="986" y="5555"/>
                      <a:pt x="1269" y="5269"/>
                      <a:pt x="1269" y="4921"/>
                    </a:cubicBezTo>
                    <a:lnTo>
                      <a:pt x="1269" y="635"/>
                    </a:lnTo>
                    <a:cubicBezTo>
                      <a:pt x="1269" y="286"/>
                      <a:pt x="986" y="1"/>
                      <a:pt x="635" y="1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5"/>
              <p:cNvSpPr/>
              <p:nvPr/>
            </p:nvSpPr>
            <p:spPr>
              <a:xfrm>
                <a:off x="5843275" y="2472750"/>
                <a:ext cx="956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1269" extrusionOk="0">
                    <a:moveTo>
                      <a:pt x="635" y="0"/>
                    </a:moveTo>
                    <a:cubicBezTo>
                      <a:pt x="286" y="0"/>
                      <a:pt x="1" y="285"/>
                      <a:pt x="1" y="634"/>
                    </a:cubicBezTo>
                    <a:cubicBezTo>
                      <a:pt x="1" y="986"/>
                      <a:pt x="286" y="1268"/>
                      <a:pt x="635" y="1268"/>
                    </a:cubicBezTo>
                    <a:lnTo>
                      <a:pt x="3195" y="1268"/>
                    </a:lnTo>
                    <a:cubicBezTo>
                      <a:pt x="3544" y="1268"/>
                      <a:pt x="3827" y="986"/>
                      <a:pt x="3827" y="634"/>
                    </a:cubicBezTo>
                    <a:cubicBezTo>
                      <a:pt x="3827" y="285"/>
                      <a:pt x="3544" y="0"/>
                      <a:pt x="3195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5"/>
              <p:cNvSpPr/>
              <p:nvPr/>
            </p:nvSpPr>
            <p:spPr>
              <a:xfrm>
                <a:off x="5794675" y="2472750"/>
                <a:ext cx="362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269" extrusionOk="0">
                    <a:moveTo>
                      <a:pt x="632" y="0"/>
                    </a:moveTo>
                    <a:cubicBezTo>
                      <a:pt x="283" y="0"/>
                      <a:pt x="0" y="285"/>
                      <a:pt x="0" y="634"/>
                    </a:cubicBezTo>
                    <a:cubicBezTo>
                      <a:pt x="0" y="986"/>
                      <a:pt x="283" y="1268"/>
                      <a:pt x="632" y="1268"/>
                    </a:cubicBezTo>
                    <a:lnTo>
                      <a:pt x="817" y="1268"/>
                    </a:lnTo>
                    <a:cubicBezTo>
                      <a:pt x="1168" y="1268"/>
                      <a:pt x="1451" y="986"/>
                      <a:pt x="1451" y="634"/>
                    </a:cubicBezTo>
                    <a:cubicBezTo>
                      <a:pt x="1451" y="285"/>
                      <a:pt x="1168" y="0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3" name="Google Shape;783;p45"/>
          <p:cNvGrpSpPr/>
          <p:nvPr/>
        </p:nvGrpSpPr>
        <p:grpSpPr>
          <a:xfrm>
            <a:off x="8066283" y="1191827"/>
            <a:ext cx="728987" cy="1110098"/>
            <a:chOff x="8066283" y="1191827"/>
            <a:chExt cx="728987" cy="1110098"/>
          </a:xfrm>
        </p:grpSpPr>
        <p:sp>
          <p:nvSpPr>
            <p:cNvPr id="784" name="Google Shape;784;p45"/>
            <p:cNvSpPr/>
            <p:nvPr/>
          </p:nvSpPr>
          <p:spPr>
            <a:xfrm>
              <a:off x="8245975" y="2211925"/>
              <a:ext cx="369600" cy="900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85" name="Google Shape;785;p45"/>
            <p:cNvGrpSpPr/>
            <p:nvPr/>
          </p:nvGrpSpPr>
          <p:grpSpPr>
            <a:xfrm>
              <a:off x="8066283" y="1191827"/>
              <a:ext cx="728987" cy="1079342"/>
              <a:chOff x="6470700" y="3090500"/>
              <a:chExt cx="495000" cy="732900"/>
            </a:xfrm>
          </p:grpSpPr>
          <p:sp>
            <p:nvSpPr>
              <p:cNvPr id="786" name="Google Shape;786;p45"/>
              <p:cNvSpPr/>
              <p:nvPr/>
            </p:nvSpPr>
            <p:spPr>
              <a:xfrm>
                <a:off x="6486700" y="3355400"/>
                <a:ext cx="456925" cy="3038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2153" extrusionOk="0">
                    <a:moveTo>
                      <a:pt x="17193" y="0"/>
                    </a:moveTo>
                    <a:cubicBezTo>
                      <a:pt x="16466" y="0"/>
                      <a:pt x="15746" y="175"/>
                      <a:pt x="15096" y="513"/>
                    </a:cubicBezTo>
                    <a:cubicBezTo>
                      <a:pt x="14712" y="711"/>
                      <a:pt x="14686" y="1253"/>
                      <a:pt x="15045" y="1493"/>
                    </a:cubicBezTo>
                    <a:cubicBezTo>
                      <a:pt x="15093" y="1528"/>
                      <a:pt x="15146" y="1570"/>
                      <a:pt x="15196" y="1604"/>
                    </a:cubicBezTo>
                    <a:cubicBezTo>
                      <a:pt x="12849" y="2602"/>
                      <a:pt x="10411" y="2683"/>
                      <a:pt x="7876" y="2683"/>
                    </a:cubicBezTo>
                    <a:cubicBezTo>
                      <a:pt x="7390" y="2683"/>
                      <a:pt x="6900" y="2680"/>
                      <a:pt x="6406" y="2680"/>
                    </a:cubicBezTo>
                    <a:cubicBezTo>
                      <a:pt x="6373" y="2680"/>
                      <a:pt x="6340" y="2680"/>
                      <a:pt x="6307" y="2680"/>
                    </a:cubicBezTo>
                    <a:cubicBezTo>
                      <a:pt x="3948" y="2683"/>
                      <a:pt x="1696" y="3121"/>
                      <a:pt x="756" y="5563"/>
                    </a:cubicBezTo>
                    <a:cubicBezTo>
                      <a:pt x="0" y="7521"/>
                      <a:pt x="597" y="9759"/>
                      <a:pt x="2264" y="11040"/>
                    </a:cubicBezTo>
                    <a:cubicBezTo>
                      <a:pt x="3264" y="11806"/>
                      <a:pt x="4395" y="12153"/>
                      <a:pt x="5534" y="12153"/>
                    </a:cubicBezTo>
                    <a:cubicBezTo>
                      <a:pt x="6769" y="12153"/>
                      <a:pt x="8013" y="11744"/>
                      <a:pt x="9108" y="11016"/>
                    </a:cubicBezTo>
                    <a:cubicBezTo>
                      <a:pt x="9642" y="10663"/>
                      <a:pt x="9219" y="9965"/>
                      <a:pt x="8694" y="9965"/>
                    </a:cubicBezTo>
                    <a:cubicBezTo>
                      <a:pt x="8579" y="9965"/>
                      <a:pt x="8460" y="9999"/>
                      <a:pt x="8344" y="10076"/>
                    </a:cubicBezTo>
                    <a:cubicBezTo>
                      <a:pt x="7532" y="10616"/>
                      <a:pt x="6522" y="10909"/>
                      <a:pt x="5532" y="10909"/>
                    </a:cubicBezTo>
                    <a:cubicBezTo>
                      <a:pt x="4009" y="10909"/>
                      <a:pt x="2532" y="10215"/>
                      <a:pt x="1889" y="8659"/>
                    </a:cubicBezTo>
                    <a:cubicBezTo>
                      <a:pt x="1427" y="7536"/>
                      <a:pt x="1617" y="6120"/>
                      <a:pt x="2352" y="5158"/>
                    </a:cubicBezTo>
                    <a:cubicBezTo>
                      <a:pt x="3226" y="4014"/>
                      <a:pt x="4550" y="3906"/>
                      <a:pt x="5871" y="3885"/>
                    </a:cubicBezTo>
                    <a:cubicBezTo>
                      <a:pt x="9470" y="3829"/>
                      <a:pt x="12926" y="4083"/>
                      <a:pt x="16203" y="2482"/>
                    </a:cubicBezTo>
                    <a:cubicBezTo>
                      <a:pt x="16340" y="2627"/>
                      <a:pt x="16467" y="2770"/>
                      <a:pt x="16578" y="2910"/>
                    </a:cubicBezTo>
                    <a:cubicBezTo>
                      <a:pt x="16695" y="3056"/>
                      <a:pt x="16859" y="3124"/>
                      <a:pt x="17022" y="3124"/>
                    </a:cubicBezTo>
                    <a:cubicBezTo>
                      <a:pt x="17258" y="3124"/>
                      <a:pt x="17491" y="2980"/>
                      <a:pt x="17571" y="2720"/>
                    </a:cubicBezTo>
                    <a:lnTo>
                      <a:pt x="18171" y="764"/>
                    </a:lnTo>
                    <a:cubicBezTo>
                      <a:pt x="18277" y="421"/>
                      <a:pt x="18044" y="67"/>
                      <a:pt x="17688" y="27"/>
                    </a:cubicBezTo>
                    <a:cubicBezTo>
                      <a:pt x="17523" y="9"/>
                      <a:pt x="17358" y="0"/>
                      <a:pt x="17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5"/>
              <p:cNvSpPr/>
              <p:nvPr/>
            </p:nvSpPr>
            <p:spPr>
              <a:xfrm>
                <a:off x="6470700" y="3090500"/>
                <a:ext cx="494925" cy="732900"/>
              </a:xfrm>
              <a:custGeom>
                <a:avLst/>
                <a:gdLst/>
                <a:ahLst/>
                <a:cxnLst/>
                <a:rect l="l" t="t" r="r" b="b"/>
                <a:pathLst>
                  <a:path w="19797" h="29316" extrusionOk="0">
                    <a:moveTo>
                      <a:pt x="6253" y="0"/>
                    </a:moveTo>
                    <a:cubicBezTo>
                      <a:pt x="6237" y="0"/>
                      <a:pt x="6221" y="1"/>
                      <a:pt x="6205" y="1"/>
                    </a:cubicBezTo>
                    <a:cubicBezTo>
                      <a:pt x="4485" y="1"/>
                      <a:pt x="3015" y="1240"/>
                      <a:pt x="2725" y="2934"/>
                    </a:cubicBezTo>
                    <a:lnTo>
                      <a:pt x="2603" y="2934"/>
                    </a:lnTo>
                    <a:cubicBezTo>
                      <a:pt x="2597" y="2934"/>
                      <a:pt x="2590" y="2934"/>
                      <a:pt x="2584" y="2934"/>
                    </a:cubicBezTo>
                    <a:cubicBezTo>
                      <a:pt x="2250" y="2934"/>
                      <a:pt x="1921" y="3000"/>
                      <a:pt x="1612" y="3132"/>
                    </a:cubicBezTo>
                    <a:cubicBezTo>
                      <a:pt x="1496" y="3182"/>
                      <a:pt x="1385" y="3240"/>
                      <a:pt x="1277" y="3309"/>
                    </a:cubicBezTo>
                    <a:cubicBezTo>
                      <a:pt x="1108" y="3407"/>
                      <a:pt x="949" y="3528"/>
                      <a:pt x="809" y="3668"/>
                    </a:cubicBezTo>
                    <a:cubicBezTo>
                      <a:pt x="574" y="3896"/>
                      <a:pt x="386" y="4168"/>
                      <a:pt x="260" y="4472"/>
                    </a:cubicBezTo>
                    <a:cubicBezTo>
                      <a:pt x="1" y="5111"/>
                      <a:pt x="1" y="5827"/>
                      <a:pt x="260" y="6469"/>
                    </a:cubicBezTo>
                    <a:cubicBezTo>
                      <a:pt x="518" y="7080"/>
                      <a:pt x="1005" y="7568"/>
                      <a:pt x="1615" y="7833"/>
                    </a:cubicBezTo>
                    <a:cubicBezTo>
                      <a:pt x="1927" y="7962"/>
                      <a:pt x="2262" y="8028"/>
                      <a:pt x="2603" y="8028"/>
                    </a:cubicBezTo>
                    <a:lnTo>
                      <a:pt x="7465" y="8028"/>
                    </a:lnTo>
                    <a:lnTo>
                      <a:pt x="7465" y="26802"/>
                    </a:lnTo>
                    <a:cubicBezTo>
                      <a:pt x="7460" y="27140"/>
                      <a:pt x="7523" y="27476"/>
                      <a:pt x="7650" y="27790"/>
                    </a:cubicBezTo>
                    <a:cubicBezTo>
                      <a:pt x="7769" y="28083"/>
                      <a:pt x="7938" y="28350"/>
                      <a:pt x="8152" y="28583"/>
                    </a:cubicBezTo>
                    <a:cubicBezTo>
                      <a:pt x="8598" y="29052"/>
                      <a:pt x="9214" y="29315"/>
                      <a:pt x="9858" y="29315"/>
                    </a:cubicBezTo>
                    <a:cubicBezTo>
                      <a:pt x="9871" y="29315"/>
                      <a:pt x="9883" y="29315"/>
                      <a:pt x="9896" y="29315"/>
                    </a:cubicBezTo>
                    <a:cubicBezTo>
                      <a:pt x="10158" y="29315"/>
                      <a:pt x="10419" y="29278"/>
                      <a:pt x="10670" y="29201"/>
                    </a:cubicBezTo>
                    <a:cubicBezTo>
                      <a:pt x="10744" y="29177"/>
                      <a:pt x="10821" y="29148"/>
                      <a:pt x="10895" y="29119"/>
                    </a:cubicBezTo>
                    <a:cubicBezTo>
                      <a:pt x="11196" y="28992"/>
                      <a:pt x="11471" y="28810"/>
                      <a:pt x="11709" y="28583"/>
                    </a:cubicBezTo>
                    <a:cubicBezTo>
                      <a:pt x="11941" y="28356"/>
                      <a:pt x="12134" y="28089"/>
                      <a:pt x="12269" y="27790"/>
                    </a:cubicBezTo>
                    <a:cubicBezTo>
                      <a:pt x="12406" y="27481"/>
                      <a:pt x="12478" y="27143"/>
                      <a:pt x="12472" y="26802"/>
                    </a:cubicBezTo>
                    <a:lnTo>
                      <a:pt x="12472" y="8026"/>
                    </a:lnTo>
                    <a:lnTo>
                      <a:pt x="17258" y="8026"/>
                    </a:lnTo>
                    <a:cubicBezTo>
                      <a:pt x="17593" y="8026"/>
                      <a:pt x="17926" y="7960"/>
                      <a:pt x="18235" y="7830"/>
                    </a:cubicBezTo>
                    <a:cubicBezTo>
                      <a:pt x="18536" y="7703"/>
                      <a:pt x="18814" y="7521"/>
                      <a:pt x="19049" y="7294"/>
                    </a:cubicBezTo>
                    <a:cubicBezTo>
                      <a:pt x="19282" y="7069"/>
                      <a:pt x="19466" y="6800"/>
                      <a:pt x="19593" y="6501"/>
                    </a:cubicBezTo>
                    <a:cubicBezTo>
                      <a:pt x="19728" y="6187"/>
                      <a:pt x="19797" y="5848"/>
                      <a:pt x="19791" y="5507"/>
                    </a:cubicBezTo>
                    <a:lnTo>
                      <a:pt x="19791" y="5507"/>
                    </a:lnTo>
                    <a:lnTo>
                      <a:pt x="19794" y="5510"/>
                    </a:lnTo>
                    <a:cubicBezTo>
                      <a:pt x="19797" y="4575"/>
                      <a:pt x="19289" y="3713"/>
                      <a:pt x="18473" y="3264"/>
                    </a:cubicBezTo>
                    <a:lnTo>
                      <a:pt x="18468" y="3264"/>
                    </a:lnTo>
                    <a:cubicBezTo>
                      <a:pt x="18394" y="3217"/>
                      <a:pt x="18314" y="3177"/>
                      <a:pt x="18235" y="3143"/>
                    </a:cubicBezTo>
                    <a:cubicBezTo>
                      <a:pt x="17926" y="3003"/>
                      <a:pt x="17593" y="2931"/>
                      <a:pt x="17255" y="2931"/>
                    </a:cubicBezTo>
                    <a:lnTo>
                      <a:pt x="16748" y="2931"/>
                    </a:lnTo>
                    <a:cubicBezTo>
                      <a:pt x="16454" y="1238"/>
                      <a:pt x="14985" y="1"/>
                      <a:pt x="13268" y="1"/>
                    </a:cubicBezTo>
                    <a:lnTo>
                      <a:pt x="13252" y="1"/>
                    </a:lnTo>
                    <a:cubicBezTo>
                      <a:pt x="11537" y="6"/>
                      <a:pt x="10076" y="1243"/>
                      <a:pt x="9785" y="2931"/>
                    </a:cubicBezTo>
                    <a:lnTo>
                      <a:pt x="9687" y="2931"/>
                    </a:lnTo>
                    <a:cubicBezTo>
                      <a:pt x="9418" y="1393"/>
                      <a:pt x="8163" y="191"/>
                      <a:pt x="6596" y="25"/>
                    </a:cubicBezTo>
                    <a:cubicBezTo>
                      <a:pt x="6482" y="9"/>
                      <a:pt x="6367" y="0"/>
                      <a:pt x="6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5"/>
              <p:cNvSpPr/>
              <p:nvPr/>
            </p:nvSpPr>
            <p:spPr>
              <a:xfrm>
                <a:off x="6470700" y="3173225"/>
                <a:ext cx="100175" cy="118000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4720" extrusionOk="0">
                    <a:moveTo>
                      <a:pt x="1277" y="0"/>
                    </a:moveTo>
                    <a:cubicBezTo>
                      <a:pt x="1105" y="98"/>
                      <a:pt x="949" y="219"/>
                      <a:pt x="809" y="359"/>
                    </a:cubicBezTo>
                    <a:cubicBezTo>
                      <a:pt x="574" y="587"/>
                      <a:pt x="386" y="859"/>
                      <a:pt x="260" y="1163"/>
                    </a:cubicBezTo>
                    <a:cubicBezTo>
                      <a:pt x="1" y="1802"/>
                      <a:pt x="1" y="2518"/>
                      <a:pt x="260" y="3160"/>
                    </a:cubicBezTo>
                    <a:cubicBezTo>
                      <a:pt x="518" y="3771"/>
                      <a:pt x="1005" y="4259"/>
                      <a:pt x="1612" y="4524"/>
                    </a:cubicBezTo>
                    <a:cubicBezTo>
                      <a:pt x="1927" y="4653"/>
                      <a:pt x="2262" y="4719"/>
                      <a:pt x="2603" y="4719"/>
                    </a:cubicBezTo>
                    <a:lnTo>
                      <a:pt x="3708" y="4719"/>
                    </a:lnTo>
                    <a:cubicBezTo>
                      <a:pt x="3903" y="4281"/>
                      <a:pt x="4006" y="3808"/>
                      <a:pt x="4006" y="3332"/>
                    </a:cubicBezTo>
                    <a:cubicBezTo>
                      <a:pt x="4006" y="1712"/>
                      <a:pt x="2865" y="317"/>
                      <a:pt x="1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5"/>
              <p:cNvSpPr/>
              <p:nvPr/>
            </p:nvSpPr>
            <p:spPr>
              <a:xfrm>
                <a:off x="6840550" y="3172000"/>
                <a:ext cx="125150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4766" extrusionOk="0">
                    <a:moveTo>
                      <a:pt x="3678" y="0"/>
                    </a:moveTo>
                    <a:cubicBezTo>
                      <a:pt x="3676" y="0"/>
                      <a:pt x="3676" y="2"/>
                      <a:pt x="3676" y="2"/>
                    </a:cubicBezTo>
                    <a:cubicBezTo>
                      <a:pt x="1383" y="250"/>
                      <a:pt x="1" y="2662"/>
                      <a:pt x="944" y="4766"/>
                    </a:cubicBezTo>
                    <a:lnTo>
                      <a:pt x="2464" y="4766"/>
                    </a:lnTo>
                    <a:cubicBezTo>
                      <a:pt x="2799" y="4766"/>
                      <a:pt x="3132" y="4700"/>
                      <a:pt x="3441" y="4570"/>
                    </a:cubicBezTo>
                    <a:cubicBezTo>
                      <a:pt x="3742" y="4443"/>
                      <a:pt x="4020" y="4261"/>
                      <a:pt x="4255" y="4034"/>
                    </a:cubicBezTo>
                    <a:cubicBezTo>
                      <a:pt x="4488" y="3809"/>
                      <a:pt x="4672" y="3540"/>
                      <a:pt x="4799" y="3241"/>
                    </a:cubicBezTo>
                    <a:cubicBezTo>
                      <a:pt x="4934" y="2927"/>
                      <a:pt x="5003" y="2588"/>
                      <a:pt x="4997" y="2247"/>
                    </a:cubicBezTo>
                    <a:lnTo>
                      <a:pt x="5003" y="2247"/>
                    </a:lnTo>
                    <a:cubicBezTo>
                      <a:pt x="5005" y="1315"/>
                      <a:pt x="4498" y="453"/>
                      <a:pt x="3682" y="2"/>
                    </a:cubicBezTo>
                    <a:cubicBezTo>
                      <a:pt x="3680" y="1"/>
                      <a:pt x="3679" y="0"/>
                      <a:pt x="36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5"/>
              <p:cNvSpPr/>
              <p:nvPr/>
            </p:nvSpPr>
            <p:spPr>
              <a:xfrm>
                <a:off x="6657375" y="3316350"/>
                <a:ext cx="83450" cy="169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6790" extrusionOk="0">
                    <a:moveTo>
                      <a:pt x="1" y="1"/>
                    </a:moveTo>
                    <a:lnTo>
                      <a:pt x="1" y="6789"/>
                    </a:lnTo>
                    <a:cubicBezTo>
                      <a:pt x="1853" y="6757"/>
                      <a:pt x="3335" y="5246"/>
                      <a:pt x="3335" y="3394"/>
                    </a:cubicBezTo>
                    <a:cubicBezTo>
                      <a:pt x="3338" y="1541"/>
                      <a:pt x="1853" y="30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5"/>
              <p:cNvSpPr/>
              <p:nvPr/>
            </p:nvSpPr>
            <p:spPr>
              <a:xfrm>
                <a:off x="6633875" y="3090500"/>
                <a:ext cx="169975" cy="101825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4073" extrusionOk="0">
                    <a:moveTo>
                      <a:pt x="6727" y="1"/>
                    </a:moveTo>
                    <a:cubicBezTo>
                      <a:pt x="5013" y="6"/>
                      <a:pt x="3549" y="1243"/>
                      <a:pt x="3258" y="2931"/>
                    </a:cubicBezTo>
                    <a:lnTo>
                      <a:pt x="3160" y="2931"/>
                    </a:lnTo>
                    <a:cubicBezTo>
                      <a:pt x="2893" y="1393"/>
                      <a:pt x="1636" y="191"/>
                      <a:pt x="69" y="25"/>
                    </a:cubicBezTo>
                    <a:cubicBezTo>
                      <a:pt x="24" y="249"/>
                      <a:pt x="0" y="477"/>
                      <a:pt x="0" y="706"/>
                    </a:cubicBezTo>
                    <a:cubicBezTo>
                      <a:pt x="19" y="2572"/>
                      <a:pt x="1535" y="4073"/>
                      <a:pt x="3401" y="4073"/>
                    </a:cubicBezTo>
                    <a:cubicBezTo>
                      <a:pt x="5264" y="4073"/>
                      <a:pt x="6780" y="2572"/>
                      <a:pt x="6799" y="706"/>
                    </a:cubicBezTo>
                    <a:cubicBezTo>
                      <a:pt x="6799" y="469"/>
                      <a:pt x="6775" y="233"/>
                      <a:pt x="6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5"/>
              <p:cNvSpPr/>
              <p:nvPr/>
            </p:nvSpPr>
            <p:spPr>
              <a:xfrm>
                <a:off x="6687450" y="3514275"/>
                <a:ext cx="95075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6799" extrusionOk="0">
                    <a:moveTo>
                      <a:pt x="3401" y="0"/>
                    </a:moveTo>
                    <a:cubicBezTo>
                      <a:pt x="1522" y="0"/>
                      <a:pt x="0" y="1522"/>
                      <a:pt x="0" y="3401"/>
                    </a:cubicBezTo>
                    <a:cubicBezTo>
                      <a:pt x="0" y="5277"/>
                      <a:pt x="1522" y="6799"/>
                      <a:pt x="3401" y="6799"/>
                    </a:cubicBezTo>
                    <a:cubicBezTo>
                      <a:pt x="3535" y="6799"/>
                      <a:pt x="3670" y="6788"/>
                      <a:pt x="3802" y="6770"/>
                    </a:cubicBezTo>
                    <a:lnTo>
                      <a:pt x="3802" y="29"/>
                    </a:lnTo>
                    <a:cubicBezTo>
                      <a:pt x="3670" y="11"/>
                      <a:pt x="3535" y="0"/>
                      <a:pt x="34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5"/>
              <p:cNvSpPr/>
              <p:nvPr/>
            </p:nvSpPr>
            <p:spPr>
              <a:xfrm>
                <a:off x="6657250" y="3712500"/>
                <a:ext cx="835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4436" extrusionOk="0">
                    <a:moveTo>
                      <a:pt x="6" y="1"/>
                    </a:moveTo>
                    <a:lnTo>
                      <a:pt x="6" y="1925"/>
                    </a:lnTo>
                    <a:cubicBezTo>
                      <a:pt x="0" y="2263"/>
                      <a:pt x="64" y="2598"/>
                      <a:pt x="191" y="2913"/>
                    </a:cubicBezTo>
                    <a:cubicBezTo>
                      <a:pt x="307" y="3206"/>
                      <a:pt x="479" y="3473"/>
                      <a:pt x="693" y="3705"/>
                    </a:cubicBezTo>
                    <a:cubicBezTo>
                      <a:pt x="1134" y="4172"/>
                      <a:pt x="1746" y="4435"/>
                      <a:pt x="2387" y="4435"/>
                    </a:cubicBezTo>
                    <a:cubicBezTo>
                      <a:pt x="2403" y="4435"/>
                      <a:pt x="2418" y="4435"/>
                      <a:pt x="2434" y="4435"/>
                    </a:cubicBezTo>
                    <a:cubicBezTo>
                      <a:pt x="2442" y="4435"/>
                      <a:pt x="2450" y="4435"/>
                      <a:pt x="2459" y="4435"/>
                    </a:cubicBezTo>
                    <a:cubicBezTo>
                      <a:pt x="2712" y="4435"/>
                      <a:pt x="2965" y="4395"/>
                      <a:pt x="3208" y="4324"/>
                    </a:cubicBezTo>
                    <a:cubicBezTo>
                      <a:pt x="3298" y="4023"/>
                      <a:pt x="3343" y="3708"/>
                      <a:pt x="3340" y="3394"/>
                    </a:cubicBezTo>
                    <a:cubicBezTo>
                      <a:pt x="3340" y="1541"/>
                      <a:pt x="1855" y="33"/>
                      <a:pt x="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5"/>
              <p:cNvSpPr/>
              <p:nvPr/>
            </p:nvSpPr>
            <p:spPr>
              <a:xfrm>
                <a:off x="6657250" y="3291200"/>
                <a:ext cx="85775" cy="53220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1288" extrusionOk="0">
                    <a:moveTo>
                      <a:pt x="6" y="0"/>
                    </a:moveTo>
                    <a:lnTo>
                      <a:pt x="6" y="18777"/>
                    </a:lnTo>
                    <a:cubicBezTo>
                      <a:pt x="0" y="19115"/>
                      <a:pt x="64" y="19450"/>
                      <a:pt x="191" y="19765"/>
                    </a:cubicBezTo>
                    <a:cubicBezTo>
                      <a:pt x="310" y="20058"/>
                      <a:pt x="479" y="20325"/>
                      <a:pt x="693" y="20557"/>
                    </a:cubicBezTo>
                    <a:cubicBezTo>
                      <a:pt x="1134" y="21024"/>
                      <a:pt x="1749" y="21287"/>
                      <a:pt x="2387" y="21287"/>
                    </a:cubicBezTo>
                    <a:cubicBezTo>
                      <a:pt x="2403" y="21287"/>
                      <a:pt x="2418" y="21287"/>
                      <a:pt x="2434" y="21287"/>
                    </a:cubicBezTo>
                    <a:cubicBezTo>
                      <a:pt x="2442" y="21287"/>
                      <a:pt x="2451" y="21287"/>
                      <a:pt x="2459" y="21287"/>
                    </a:cubicBezTo>
                    <a:cubicBezTo>
                      <a:pt x="2714" y="21287"/>
                      <a:pt x="2965" y="21247"/>
                      <a:pt x="3208" y="21176"/>
                    </a:cubicBezTo>
                    <a:cubicBezTo>
                      <a:pt x="3282" y="21152"/>
                      <a:pt x="3359" y="21123"/>
                      <a:pt x="3430" y="21094"/>
                    </a:cubicBezTo>
                    <a:lnTo>
                      <a:pt x="3428" y="21094"/>
                    </a:lnTo>
                    <a:cubicBezTo>
                      <a:pt x="3140" y="20967"/>
                      <a:pt x="2878" y="20785"/>
                      <a:pt x="2661" y="20557"/>
                    </a:cubicBezTo>
                    <a:cubicBezTo>
                      <a:pt x="2447" y="20325"/>
                      <a:pt x="2278" y="20058"/>
                      <a:pt x="2159" y="19765"/>
                    </a:cubicBezTo>
                    <a:cubicBezTo>
                      <a:pt x="2032" y="19450"/>
                      <a:pt x="1969" y="19115"/>
                      <a:pt x="1974" y="18777"/>
                    </a:cubicBezTo>
                    <a:lnTo>
                      <a:pt x="1974" y="0"/>
                    </a:ln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5"/>
              <p:cNvSpPr/>
              <p:nvPr/>
            </p:nvSpPr>
            <p:spPr>
              <a:xfrm>
                <a:off x="6470700" y="3090500"/>
                <a:ext cx="179700" cy="200650"/>
              </a:xfrm>
              <a:custGeom>
                <a:avLst/>
                <a:gdLst/>
                <a:ahLst/>
                <a:cxnLst/>
                <a:rect l="l" t="t" r="r" b="b"/>
                <a:pathLst>
                  <a:path w="7188" h="8026" extrusionOk="0">
                    <a:moveTo>
                      <a:pt x="6207" y="1"/>
                    </a:moveTo>
                    <a:cubicBezTo>
                      <a:pt x="4487" y="1"/>
                      <a:pt x="3018" y="1240"/>
                      <a:pt x="2725" y="2934"/>
                    </a:cubicBezTo>
                    <a:lnTo>
                      <a:pt x="2603" y="2934"/>
                    </a:lnTo>
                    <a:cubicBezTo>
                      <a:pt x="2597" y="2934"/>
                      <a:pt x="2590" y="2934"/>
                      <a:pt x="2584" y="2934"/>
                    </a:cubicBezTo>
                    <a:cubicBezTo>
                      <a:pt x="2250" y="2934"/>
                      <a:pt x="1921" y="3000"/>
                      <a:pt x="1615" y="3132"/>
                    </a:cubicBezTo>
                    <a:cubicBezTo>
                      <a:pt x="1496" y="3180"/>
                      <a:pt x="1385" y="3238"/>
                      <a:pt x="1279" y="3306"/>
                    </a:cubicBezTo>
                    <a:cubicBezTo>
                      <a:pt x="1108" y="3407"/>
                      <a:pt x="949" y="3526"/>
                      <a:pt x="812" y="3668"/>
                    </a:cubicBezTo>
                    <a:cubicBezTo>
                      <a:pt x="574" y="3896"/>
                      <a:pt x="386" y="4168"/>
                      <a:pt x="260" y="4472"/>
                    </a:cubicBezTo>
                    <a:cubicBezTo>
                      <a:pt x="1" y="5111"/>
                      <a:pt x="1" y="5827"/>
                      <a:pt x="260" y="6467"/>
                    </a:cubicBezTo>
                    <a:cubicBezTo>
                      <a:pt x="648" y="7412"/>
                      <a:pt x="1566" y="8026"/>
                      <a:pt x="2584" y="8026"/>
                    </a:cubicBezTo>
                    <a:cubicBezTo>
                      <a:pt x="2590" y="8026"/>
                      <a:pt x="2597" y="8026"/>
                      <a:pt x="2603" y="8026"/>
                    </a:cubicBezTo>
                    <a:lnTo>
                      <a:pt x="4533" y="8026"/>
                    </a:lnTo>
                    <a:cubicBezTo>
                      <a:pt x="4208" y="8023"/>
                      <a:pt x="3886" y="7957"/>
                      <a:pt x="3584" y="7830"/>
                    </a:cubicBezTo>
                    <a:cubicBezTo>
                      <a:pt x="3282" y="7703"/>
                      <a:pt x="3010" y="7518"/>
                      <a:pt x="2780" y="7286"/>
                    </a:cubicBezTo>
                    <a:cubicBezTo>
                      <a:pt x="2545" y="7051"/>
                      <a:pt x="2358" y="6773"/>
                      <a:pt x="2231" y="6467"/>
                    </a:cubicBezTo>
                    <a:cubicBezTo>
                      <a:pt x="1969" y="5827"/>
                      <a:pt x="1969" y="5111"/>
                      <a:pt x="2231" y="4472"/>
                    </a:cubicBezTo>
                    <a:cubicBezTo>
                      <a:pt x="2355" y="4168"/>
                      <a:pt x="2542" y="3896"/>
                      <a:pt x="2780" y="3668"/>
                    </a:cubicBezTo>
                    <a:cubicBezTo>
                      <a:pt x="2920" y="3526"/>
                      <a:pt x="3076" y="3407"/>
                      <a:pt x="3248" y="3306"/>
                    </a:cubicBezTo>
                    <a:cubicBezTo>
                      <a:pt x="3354" y="3238"/>
                      <a:pt x="3467" y="3180"/>
                      <a:pt x="3584" y="3132"/>
                    </a:cubicBezTo>
                    <a:cubicBezTo>
                      <a:pt x="3889" y="3000"/>
                      <a:pt x="4221" y="2934"/>
                      <a:pt x="4552" y="2934"/>
                    </a:cubicBezTo>
                    <a:cubicBezTo>
                      <a:pt x="4559" y="2934"/>
                      <a:pt x="4565" y="2934"/>
                      <a:pt x="4572" y="2934"/>
                    </a:cubicBezTo>
                    <a:lnTo>
                      <a:pt x="4693" y="2934"/>
                    </a:lnTo>
                    <a:cubicBezTo>
                      <a:pt x="4926" y="1605"/>
                      <a:pt x="5893" y="521"/>
                      <a:pt x="7188" y="144"/>
                    </a:cubicBezTo>
                    <a:cubicBezTo>
                      <a:pt x="6995" y="88"/>
                      <a:pt x="6797" y="48"/>
                      <a:pt x="6596" y="27"/>
                    </a:cubicBezTo>
                    <a:cubicBezTo>
                      <a:pt x="6466" y="9"/>
                      <a:pt x="6337" y="1"/>
                      <a:pt x="6207" y="1"/>
                    </a:cubicBezTo>
                    <a:close/>
                    <a:moveTo>
                      <a:pt x="4533" y="8026"/>
                    </a:moveTo>
                    <a:cubicBezTo>
                      <a:pt x="4539" y="8026"/>
                      <a:pt x="4546" y="8026"/>
                      <a:pt x="4552" y="8026"/>
                    </a:cubicBezTo>
                    <a:cubicBezTo>
                      <a:pt x="4559" y="8026"/>
                      <a:pt x="4565" y="8026"/>
                      <a:pt x="4572" y="8026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5"/>
              <p:cNvSpPr/>
              <p:nvPr/>
            </p:nvSpPr>
            <p:spPr>
              <a:xfrm>
                <a:off x="6566825" y="3123850"/>
                <a:ext cx="116275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403" extrusionOk="0">
                    <a:moveTo>
                      <a:pt x="2362" y="1"/>
                    </a:moveTo>
                    <a:cubicBezTo>
                      <a:pt x="1875" y="1"/>
                      <a:pt x="1391" y="162"/>
                      <a:pt x="994" y="477"/>
                    </a:cubicBezTo>
                    <a:cubicBezTo>
                      <a:pt x="296" y="1029"/>
                      <a:pt x="0" y="1949"/>
                      <a:pt x="246" y="2805"/>
                    </a:cubicBezTo>
                    <a:cubicBezTo>
                      <a:pt x="489" y="3661"/>
                      <a:pt x="1224" y="4284"/>
                      <a:pt x="2109" y="4388"/>
                    </a:cubicBezTo>
                    <a:cubicBezTo>
                      <a:pt x="2195" y="4397"/>
                      <a:pt x="2280" y="4402"/>
                      <a:pt x="2365" y="4402"/>
                    </a:cubicBezTo>
                    <a:cubicBezTo>
                      <a:pt x="3467" y="4402"/>
                      <a:pt x="4417" y="3575"/>
                      <a:pt x="4548" y="2456"/>
                    </a:cubicBezTo>
                    <a:cubicBezTo>
                      <a:pt x="4651" y="1571"/>
                      <a:pt x="4209" y="712"/>
                      <a:pt x="3433" y="279"/>
                    </a:cubicBezTo>
                    <a:cubicBezTo>
                      <a:pt x="3097" y="92"/>
                      <a:pt x="2729" y="1"/>
                      <a:pt x="2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5"/>
              <p:cNvSpPr/>
              <p:nvPr/>
            </p:nvSpPr>
            <p:spPr>
              <a:xfrm>
                <a:off x="6570875" y="3138325"/>
                <a:ext cx="95075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602" extrusionOk="0">
                    <a:moveTo>
                      <a:pt x="1929" y="1"/>
                    </a:moveTo>
                    <a:cubicBezTo>
                      <a:pt x="1532" y="1"/>
                      <a:pt x="1136" y="132"/>
                      <a:pt x="811" y="389"/>
                    </a:cubicBezTo>
                    <a:cubicBezTo>
                      <a:pt x="243" y="841"/>
                      <a:pt x="0" y="1594"/>
                      <a:pt x="198" y="2294"/>
                    </a:cubicBezTo>
                    <a:cubicBezTo>
                      <a:pt x="399" y="2995"/>
                      <a:pt x="1002" y="3505"/>
                      <a:pt x="1723" y="3589"/>
                    </a:cubicBezTo>
                    <a:cubicBezTo>
                      <a:pt x="1793" y="3597"/>
                      <a:pt x="1862" y="3601"/>
                      <a:pt x="1931" y="3601"/>
                    </a:cubicBezTo>
                    <a:cubicBezTo>
                      <a:pt x="2834" y="3601"/>
                      <a:pt x="3612" y="2925"/>
                      <a:pt x="3718" y="2006"/>
                    </a:cubicBezTo>
                    <a:cubicBezTo>
                      <a:pt x="3802" y="1285"/>
                      <a:pt x="3443" y="582"/>
                      <a:pt x="2806" y="228"/>
                    </a:cubicBezTo>
                    <a:cubicBezTo>
                      <a:pt x="2532" y="76"/>
                      <a:pt x="2230" y="1"/>
                      <a:pt x="1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5"/>
              <p:cNvSpPr/>
              <p:nvPr/>
            </p:nvSpPr>
            <p:spPr>
              <a:xfrm>
                <a:off x="6743400" y="3123850"/>
                <a:ext cx="116200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4403" extrusionOk="0">
                    <a:moveTo>
                      <a:pt x="2361" y="1"/>
                    </a:moveTo>
                    <a:cubicBezTo>
                      <a:pt x="1875" y="1"/>
                      <a:pt x="1391" y="162"/>
                      <a:pt x="994" y="477"/>
                    </a:cubicBezTo>
                    <a:cubicBezTo>
                      <a:pt x="296" y="1029"/>
                      <a:pt x="0" y="1949"/>
                      <a:pt x="243" y="2805"/>
                    </a:cubicBezTo>
                    <a:cubicBezTo>
                      <a:pt x="486" y="3661"/>
                      <a:pt x="1221" y="4284"/>
                      <a:pt x="2106" y="4388"/>
                    </a:cubicBezTo>
                    <a:cubicBezTo>
                      <a:pt x="2192" y="4397"/>
                      <a:pt x="2277" y="4402"/>
                      <a:pt x="2362" y="4402"/>
                    </a:cubicBezTo>
                    <a:cubicBezTo>
                      <a:pt x="3464" y="4402"/>
                      <a:pt x="4415" y="3575"/>
                      <a:pt x="4545" y="2456"/>
                    </a:cubicBezTo>
                    <a:cubicBezTo>
                      <a:pt x="4648" y="1571"/>
                      <a:pt x="4207" y="712"/>
                      <a:pt x="3430" y="279"/>
                    </a:cubicBezTo>
                    <a:cubicBezTo>
                      <a:pt x="3096" y="92"/>
                      <a:pt x="2728" y="1"/>
                      <a:pt x="2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5"/>
              <p:cNvSpPr/>
              <p:nvPr/>
            </p:nvSpPr>
            <p:spPr>
              <a:xfrm>
                <a:off x="6747375" y="3138325"/>
                <a:ext cx="95075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602" extrusionOk="0">
                    <a:moveTo>
                      <a:pt x="1931" y="1"/>
                    </a:moveTo>
                    <a:cubicBezTo>
                      <a:pt x="1534" y="1"/>
                      <a:pt x="1139" y="132"/>
                      <a:pt x="814" y="389"/>
                    </a:cubicBezTo>
                    <a:cubicBezTo>
                      <a:pt x="244" y="841"/>
                      <a:pt x="0" y="1594"/>
                      <a:pt x="201" y="2294"/>
                    </a:cubicBezTo>
                    <a:cubicBezTo>
                      <a:pt x="399" y="2995"/>
                      <a:pt x="1002" y="3505"/>
                      <a:pt x="1726" y="3589"/>
                    </a:cubicBezTo>
                    <a:cubicBezTo>
                      <a:pt x="1796" y="3597"/>
                      <a:pt x="1865" y="3601"/>
                      <a:pt x="1934" y="3601"/>
                    </a:cubicBezTo>
                    <a:cubicBezTo>
                      <a:pt x="2834" y="3601"/>
                      <a:pt x="3613" y="2925"/>
                      <a:pt x="3721" y="2006"/>
                    </a:cubicBezTo>
                    <a:cubicBezTo>
                      <a:pt x="3803" y="1285"/>
                      <a:pt x="3443" y="582"/>
                      <a:pt x="2807" y="228"/>
                    </a:cubicBezTo>
                    <a:cubicBezTo>
                      <a:pt x="2532" y="76"/>
                      <a:pt x="2231" y="1"/>
                      <a:pt x="1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5"/>
              <p:cNvSpPr/>
              <p:nvPr/>
            </p:nvSpPr>
            <p:spPr>
              <a:xfrm>
                <a:off x="6735125" y="3376675"/>
                <a:ext cx="3175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716" extrusionOk="0">
                    <a:moveTo>
                      <a:pt x="635" y="0"/>
                    </a:moveTo>
                    <a:cubicBezTo>
                      <a:pt x="283" y="0"/>
                      <a:pt x="1" y="283"/>
                      <a:pt x="1" y="635"/>
                    </a:cubicBezTo>
                    <a:lnTo>
                      <a:pt x="1" y="7082"/>
                    </a:lnTo>
                    <a:cubicBezTo>
                      <a:pt x="1" y="7431"/>
                      <a:pt x="283" y="7716"/>
                      <a:pt x="635" y="7716"/>
                    </a:cubicBezTo>
                    <a:cubicBezTo>
                      <a:pt x="984" y="7716"/>
                      <a:pt x="1266" y="7433"/>
                      <a:pt x="1269" y="7084"/>
                    </a:cubicBezTo>
                    <a:lnTo>
                      <a:pt x="1269" y="635"/>
                    </a:lnTo>
                    <a:cubicBezTo>
                      <a:pt x="1269" y="283"/>
                      <a:pt x="984" y="0"/>
                      <a:pt x="635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5"/>
              <p:cNvSpPr/>
              <p:nvPr/>
            </p:nvSpPr>
            <p:spPr>
              <a:xfrm>
                <a:off x="6735125" y="3291850"/>
                <a:ext cx="3175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2496" extrusionOk="0">
                    <a:moveTo>
                      <a:pt x="635" y="1"/>
                    </a:moveTo>
                    <a:cubicBezTo>
                      <a:pt x="283" y="1"/>
                      <a:pt x="1" y="286"/>
                      <a:pt x="1" y="635"/>
                    </a:cubicBezTo>
                    <a:lnTo>
                      <a:pt x="1" y="1861"/>
                    </a:lnTo>
                    <a:cubicBezTo>
                      <a:pt x="1" y="2212"/>
                      <a:pt x="283" y="2495"/>
                      <a:pt x="635" y="2495"/>
                    </a:cubicBezTo>
                    <a:cubicBezTo>
                      <a:pt x="984" y="2495"/>
                      <a:pt x="1269" y="2212"/>
                      <a:pt x="1269" y="1861"/>
                    </a:cubicBezTo>
                    <a:lnTo>
                      <a:pt x="1269" y="635"/>
                    </a:lnTo>
                    <a:cubicBezTo>
                      <a:pt x="1269" y="286"/>
                      <a:pt x="984" y="1"/>
                      <a:pt x="635" y="1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2" name="Google Shape;802;p45"/>
          <p:cNvGrpSpPr/>
          <p:nvPr/>
        </p:nvGrpSpPr>
        <p:grpSpPr>
          <a:xfrm>
            <a:off x="3756175" y="2427734"/>
            <a:ext cx="3834425" cy="343800"/>
            <a:chOff x="3756175" y="2930550"/>
            <a:chExt cx="3834425" cy="343800"/>
          </a:xfrm>
        </p:grpSpPr>
        <p:cxnSp>
          <p:nvCxnSpPr>
            <p:cNvPr id="803" name="Google Shape;803;p45"/>
            <p:cNvCxnSpPr/>
            <p:nvPr/>
          </p:nvCxnSpPr>
          <p:spPr>
            <a:xfrm>
              <a:off x="3756175" y="3102450"/>
              <a:ext cx="3781500" cy="0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4" name="Google Shape;804;p45"/>
            <p:cNvSpPr/>
            <p:nvPr/>
          </p:nvSpPr>
          <p:spPr>
            <a:xfrm>
              <a:off x="7246800" y="2930550"/>
              <a:ext cx="343800" cy="34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7303800" y="2987550"/>
              <a:ext cx="229800" cy="2298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56175" y="2643758"/>
            <a:ext cx="4310108" cy="1117437"/>
          </a:xfrm>
        </p:spPr>
        <p:txBody>
          <a:bodyPr/>
          <a:lstStyle/>
          <a:p>
            <a:pPr marL="0" lvl="0" indent="0" algn="l"/>
            <a:r>
              <a:rPr lang="nb-NO" altLang="zh-CN" sz="1800" dirty="0"/>
              <a:t>5.1.3 (ii) </a:t>
            </a:r>
            <a:r>
              <a:rPr lang="en-MY" altLang="zh-CN" sz="1800" dirty="0" err="1"/>
              <a:t>Memahami</a:t>
            </a:r>
            <a:r>
              <a:rPr lang="en-MY" altLang="zh-CN" sz="1800" dirty="0"/>
              <a:t>, </a:t>
            </a:r>
            <a:r>
              <a:rPr lang="en-MY" altLang="zh-CN" sz="1800" dirty="0" err="1"/>
              <a:t>mengenal</a:t>
            </a:r>
            <a:r>
              <a:rPr lang="en-MY" altLang="zh-CN" sz="1800" dirty="0"/>
              <a:t> </a:t>
            </a:r>
            <a:r>
              <a:rPr lang="en-MY" altLang="zh-CN" sz="1800" dirty="0" err="1"/>
              <a:t>pasti</a:t>
            </a:r>
            <a:r>
              <a:rPr lang="en-MY" altLang="zh-CN" sz="1800" dirty="0"/>
              <a:t> dan </a:t>
            </a:r>
            <a:r>
              <a:rPr lang="en-MY" altLang="zh-CN" sz="1800" dirty="0" err="1"/>
              <a:t>menggunakan</a:t>
            </a:r>
            <a:r>
              <a:rPr lang="en-MY" altLang="zh-CN" sz="1800" dirty="0"/>
              <a:t> kata </a:t>
            </a:r>
            <a:r>
              <a:rPr lang="en-MY" altLang="zh-CN" sz="1800" dirty="0" err="1"/>
              <a:t>kerja</a:t>
            </a:r>
            <a:r>
              <a:rPr lang="en-MY" altLang="zh-CN" sz="1800" dirty="0"/>
              <a:t> </a:t>
            </a:r>
            <a:r>
              <a:rPr lang="en-MY" altLang="zh-CN" sz="1800" dirty="0" err="1"/>
              <a:t>adjektif</a:t>
            </a:r>
            <a:r>
              <a:rPr lang="en-MY" altLang="zh-CN" sz="1800" dirty="0"/>
              <a:t> </a:t>
            </a:r>
            <a:r>
              <a:rPr lang="en-MY" altLang="zh-CN" sz="1800" dirty="0" err="1"/>
              <a:t>mengikut</a:t>
            </a:r>
            <a:r>
              <a:rPr lang="en-MY" altLang="zh-CN" sz="1800" dirty="0"/>
              <a:t> </a:t>
            </a:r>
            <a:r>
              <a:rPr lang="en-MY" altLang="zh-CN" sz="1800" dirty="0" err="1"/>
              <a:t>konteks</a:t>
            </a:r>
            <a:r>
              <a:rPr lang="en-MY" altLang="zh-CN" sz="1800" dirty="0"/>
              <a:t> (</a:t>
            </a:r>
            <a:r>
              <a:rPr lang="en-MY" altLang="zh-CN" sz="1800" dirty="0" err="1"/>
              <a:t>warna</a:t>
            </a:r>
            <a:r>
              <a:rPr lang="en-MY" altLang="zh-CN" sz="1800" dirty="0"/>
              <a:t>).</a:t>
            </a:r>
          </a:p>
        </p:txBody>
      </p:sp>
      <p:sp>
        <p:nvSpPr>
          <p:cNvPr id="54" name="Google Shape;757;p45"/>
          <p:cNvSpPr txBox="1">
            <a:spLocks noGrp="1"/>
          </p:cNvSpPr>
          <p:nvPr>
            <p:ph type="title"/>
          </p:nvPr>
        </p:nvSpPr>
        <p:spPr>
          <a:xfrm>
            <a:off x="3756174" y="1555300"/>
            <a:ext cx="4128193" cy="1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Kata Adjektif Sifat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309468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Kata </a:t>
            </a:r>
            <a:r>
              <a:rPr lang="en-US" altLang="zh-CN" dirty="0" err="1"/>
              <a:t>Adjektif</a:t>
            </a:r>
            <a:r>
              <a:rPr lang="en-US" altLang="zh-CN" dirty="0"/>
              <a:t> </a:t>
            </a:r>
            <a:r>
              <a:rPr lang="en-US" altLang="zh-CN" dirty="0" err="1"/>
              <a:t>Sifat</a:t>
            </a:r>
            <a:r>
              <a:rPr lang="en-US" altLang="zh-CN" dirty="0"/>
              <a:t> - </a:t>
            </a:r>
            <a:r>
              <a:rPr lang="en-US" altLang="zh-CN" dirty="0" err="1"/>
              <a:t>Warna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2123728" y="1985978"/>
            <a:ext cx="2305500" cy="304500"/>
          </a:xfrm>
        </p:spPr>
        <p:txBody>
          <a:bodyPr/>
          <a:lstStyle/>
          <a:p>
            <a:r>
              <a:rPr lang="en-US" altLang="zh-CN" dirty="0"/>
              <a:t>Merah</a:t>
            </a:r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>
          <a:xfrm>
            <a:off x="5805537" y="1985978"/>
            <a:ext cx="2305500" cy="304500"/>
          </a:xfrm>
        </p:spPr>
        <p:txBody>
          <a:bodyPr/>
          <a:lstStyle/>
          <a:p>
            <a:r>
              <a:rPr lang="en-US" altLang="zh-CN" dirty="0" err="1"/>
              <a:t>Jingga</a:t>
            </a:r>
            <a:endParaRPr lang="zh-CN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idx="5"/>
          </p:nvPr>
        </p:nvSpPr>
        <p:spPr>
          <a:xfrm>
            <a:off x="2123728" y="3419378"/>
            <a:ext cx="2305500" cy="304500"/>
          </a:xfrm>
        </p:spPr>
        <p:txBody>
          <a:bodyPr/>
          <a:lstStyle/>
          <a:p>
            <a:r>
              <a:rPr lang="en-US" altLang="zh-CN" dirty="0" err="1"/>
              <a:t>Kuning</a:t>
            </a:r>
            <a:endParaRPr lang="zh-CN" alt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idx="7"/>
          </p:nvPr>
        </p:nvSpPr>
        <p:spPr>
          <a:xfrm>
            <a:off x="5805537" y="3419378"/>
            <a:ext cx="2305500" cy="304500"/>
          </a:xfrm>
        </p:spPr>
        <p:txBody>
          <a:bodyPr/>
          <a:lstStyle/>
          <a:p>
            <a:r>
              <a:rPr lang="en-US" altLang="zh-CN" dirty="0" err="1"/>
              <a:t>Hijau</a:t>
            </a:r>
            <a:endParaRPr lang="zh-CN" alt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idx="9"/>
          </p:nvPr>
        </p:nvSpPr>
        <p:spPr>
          <a:solidFill>
            <a:srgbClr val="FF0000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idx="13"/>
          </p:nvPr>
        </p:nvSpPr>
        <p:spPr>
          <a:solidFill>
            <a:srgbClr val="FF9933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idx="14"/>
          </p:nvPr>
        </p:nvSpPr>
        <p:spPr>
          <a:solidFill>
            <a:srgbClr val="FFFF00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idx="15"/>
          </p:nvPr>
        </p:nvSpPr>
        <p:spPr>
          <a:solidFill>
            <a:srgbClr val="92D050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Google Shape;311;p39"/>
          <p:cNvSpPr/>
          <p:nvPr/>
        </p:nvSpPr>
        <p:spPr>
          <a:xfrm>
            <a:off x="827584" y="1620235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11;p39"/>
          <p:cNvSpPr/>
          <p:nvPr/>
        </p:nvSpPr>
        <p:spPr>
          <a:xfrm>
            <a:off x="4572000" y="1586795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311;p39"/>
          <p:cNvSpPr/>
          <p:nvPr/>
        </p:nvSpPr>
        <p:spPr>
          <a:xfrm>
            <a:off x="827584" y="3037238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311;p39"/>
          <p:cNvSpPr/>
          <p:nvPr/>
        </p:nvSpPr>
        <p:spPr>
          <a:xfrm>
            <a:off x="4572000" y="3003798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420183" y="3003798"/>
            <a:ext cx="1555045" cy="1998716"/>
            <a:chOff x="4725490" y="839726"/>
            <a:chExt cx="3524898" cy="4530589"/>
          </a:xfrm>
        </p:grpSpPr>
        <p:sp>
          <p:nvSpPr>
            <p:cNvPr id="25" name="Google Shape;651;p44"/>
            <p:cNvSpPr/>
            <p:nvPr/>
          </p:nvSpPr>
          <p:spPr>
            <a:xfrm>
              <a:off x="5336788" y="1114950"/>
              <a:ext cx="2913600" cy="2913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52;p44"/>
            <p:cNvSpPr/>
            <p:nvPr/>
          </p:nvSpPr>
          <p:spPr>
            <a:xfrm>
              <a:off x="5302792" y="1643360"/>
              <a:ext cx="432900" cy="4329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7" name="Google Shape;659;p44"/>
            <p:cNvGrpSpPr/>
            <p:nvPr/>
          </p:nvGrpSpPr>
          <p:grpSpPr>
            <a:xfrm>
              <a:off x="4725490" y="839726"/>
              <a:ext cx="3420790" cy="4530589"/>
              <a:chOff x="4725490" y="839726"/>
              <a:chExt cx="3420790" cy="4530589"/>
            </a:xfrm>
          </p:grpSpPr>
          <p:sp>
            <p:nvSpPr>
              <p:cNvPr id="28" name="Google Shape;660;p44"/>
              <p:cNvSpPr/>
              <p:nvPr/>
            </p:nvSpPr>
            <p:spPr>
              <a:xfrm flipH="1">
                <a:off x="5854965" y="898118"/>
                <a:ext cx="490313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21967" extrusionOk="0">
                    <a:moveTo>
                      <a:pt x="1615" y="0"/>
                    </a:moveTo>
                    <a:cubicBezTo>
                      <a:pt x="1125" y="0"/>
                      <a:pt x="756" y="153"/>
                      <a:pt x="569" y="470"/>
                    </a:cubicBezTo>
                    <a:cubicBezTo>
                      <a:pt x="142" y="1210"/>
                      <a:pt x="1178" y="2237"/>
                      <a:pt x="2234" y="3652"/>
                    </a:cubicBezTo>
                    <a:cubicBezTo>
                      <a:pt x="2743" y="4338"/>
                      <a:pt x="3261" y="5120"/>
                      <a:pt x="3611" y="5997"/>
                    </a:cubicBezTo>
                    <a:cubicBezTo>
                      <a:pt x="3861" y="6589"/>
                      <a:pt x="4012" y="7218"/>
                      <a:pt x="4061" y="7858"/>
                    </a:cubicBezTo>
                    <a:cubicBezTo>
                      <a:pt x="4109" y="8554"/>
                      <a:pt x="4032" y="9302"/>
                      <a:pt x="3779" y="10103"/>
                    </a:cubicBezTo>
                    <a:cubicBezTo>
                      <a:pt x="3582" y="10703"/>
                      <a:pt x="3289" y="11335"/>
                      <a:pt x="2876" y="11999"/>
                    </a:cubicBezTo>
                    <a:cubicBezTo>
                      <a:pt x="2464" y="12656"/>
                      <a:pt x="1932" y="13341"/>
                      <a:pt x="1250" y="14066"/>
                    </a:cubicBezTo>
                    <a:cubicBezTo>
                      <a:pt x="1107" y="14219"/>
                      <a:pt x="952" y="14377"/>
                      <a:pt x="794" y="14536"/>
                    </a:cubicBezTo>
                    <a:cubicBezTo>
                      <a:pt x="169" y="15154"/>
                      <a:pt x="1" y="16099"/>
                      <a:pt x="372" y="16896"/>
                    </a:cubicBezTo>
                    <a:cubicBezTo>
                      <a:pt x="943" y="18094"/>
                      <a:pt x="2070" y="19865"/>
                      <a:pt x="4210" y="21530"/>
                    </a:cubicBezTo>
                    <a:cubicBezTo>
                      <a:pt x="4588" y="21821"/>
                      <a:pt x="5042" y="21966"/>
                      <a:pt x="5495" y="21966"/>
                    </a:cubicBezTo>
                    <a:cubicBezTo>
                      <a:pt x="5990" y="21966"/>
                      <a:pt x="6483" y="21792"/>
                      <a:pt x="6872" y="21444"/>
                    </a:cubicBezTo>
                    <a:cubicBezTo>
                      <a:pt x="7054" y="21280"/>
                      <a:pt x="7246" y="21094"/>
                      <a:pt x="7443" y="20882"/>
                    </a:cubicBezTo>
                    <a:cubicBezTo>
                      <a:pt x="7496" y="20829"/>
                      <a:pt x="7543" y="20771"/>
                      <a:pt x="7596" y="20715"/>
                    </a:cubicBezTo>
                    <a:cubicBezTo>
                      <a:pt x="8422" y="19799"/>
                      <a:pt x="9314" y="18459"/>
                      <a:pt x="9903" y="16575"/>
                    </a:cubicBezTo>
                    <a:cubicBezTo>
                      <a:pt x="10244" y="15477"/>
                      <a:pt x="10484" y="14195"/>
                      <a:pt x="10556" y="12709"/>
                    </a:cubicBezTo>
                    <a:cubicBezTo>
                      <a:pt x="10574" y="12339"/>
                      <a:pt x="10580" y="11965"/>
                      <a:pt x="10574" y="11576"/>
                    </a:cubicBezTo>
                    <a:cubicBezTo>
                      <a:pt x="10570" y="10803"/>
                      <a:pt x="10485" y="10034"/>
                      <a:pt x="10321" y="9278"/>
                    </a:cubicBezTo>
                    <a:cubicBezTo>
                      <a:pt x="9971" y="7565"/>
                      <a:pt x="9261" y="6045"/>
                      <a:pt x="8378" y="4764"/>
                    </a:cubicBezTo>
                    <a:cubicBezTo>
                      <a:pt x="7728" y="3821"/>
                      <a:pt x="6963" y="2964"/>
                      <a:pt x="6100" y="2213"/>
                    </a:cubicBezTo>
                    <a:cubicBezTo>
                      <a:pt x="5289" y="1507"/>
                      <a:pt x="4454" y="960"/>
                      <a:pt x="3686" y="586"/>
                    </a:cubicBezTo>
                    <a:cubicBezTo>
                      <a:pt x="2897" y="201"/>
                      <a:pt x="2177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661;p44"/>
              <p:cNvSpPr/>
              <p:nvPr/>
            </p:nvSpPr>
            <p:spPr>
              <a:xfrm flipH="1">
                <a:off x="5886424" y="1454099"/>
                <a:ext cx="400925" cy="404076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8720" extrusionOk="0">
                    <a:moveTo>
                      <a:pt x="1626" y="0"/>
                    </a:moveTo>
                    <a:cubicBezTo>
                      <a:pt x="1214" y="657"/>
                      <a:pt x="681" y="1347"/>
                      <a:pt x="0" y="2069"/>
                    </a:cubicBezTo>
                    <a:cubicBezTo>
                      <a:pt x="1820" y="4681"/>
                      <a:pt x="4298" y="7015"/>
                      <a:pt x="6346" y="8720"/>
                    </a:cubicBezTo>
                    <a:cubicBezTo>
                      <a:pt x="7172" y="7803"/>
                      <a:pt x="8063" y="6461"/>
                      <a:pt x="8652" y="4576"/>
                    </a:cubicBezTo>
                    <a:cubicBezTo>
                      <a:pt x="5110" y="3281"/>
                      <a:pt x="2883" y="1385"/>
                      <a:pt x="1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662;p44"/>
              <p:cNvSpPr/>
              <p:nvPr/>
            </p:nvSpPr>
            <p:spPr>
              <a:xfrm flipH="1">
                <a:off x="5854948" y="1262284"/>
                <a:ext cx="315384" cy="224744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4850" extrusionOk="0">
                    <a:moveTo>
                      <a:pt x="284" y="0"/>
                    </a:moveTo>
                    <a:cubicBezTo>
                      <a:pt x="335" y="697"/>
                      <a:pt x="258" y="1446"/>
                      <a:pt x="1" y="2247"/>
                    </a:cubicBezTo>
                    <a:cubicBezTo>
                      <a:pt x="2267" y="3898"/>
                      <a:pt x="4986" y="4574"/>
                      <a:pt x="6780" y="4850"/>
                    </a:cubicBezTo>
                    <a:cubicBezTo>
                      <a:pt x="6801" y="4483"/>
                      <a:pt x="6805" y="4104"/>
                      <a:pt x="6801" y="3718"/>
                    </a:cubicBezTo>
                    <a:cubicBezTo>
                      <a:pt x="6793" y="2945"/>
                      <a:pt x="6707" y="2176"/>
                      <a:pt x="6548" y="1420"/>
                    </a:cubicBezTo>
                    <a:cubicBezTo>
                      <a:pt x="3541" y="1209"/>
                      <a:pt x="1416" y="487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663;p44"/>
              <p:cNvSpPr/>
              <p:nvPr/>
            </p:nvSpPr>
            <p:spPr>
              <a:xfrm flipH="1">
                <a:off x="5957040" y="1000722"/>
                <a:ext cx="284800" cy="175301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3783" extrusionOk="0">
                    <a:moveTo>
                      <a:pt x="3866" y="0"/>
                    </a:moveTo>
                    <a:cubicBezTo>
                      <a:pt x="2481" y="814"/>
                      <a:pt x="1053" y="1227"/>
                      <a:pt x="0" y="1438"/>
                    </a:cubicBezTo>
                    <a:cubicBezTo>
                      <a:pt x="511" y="2125"/>
                      <a:pt x="1027" y="2904"/>
                      <a:pt x="1380" y="3783"/>
                    </a:cubicBezTo>
                    <a:cubicBezTo>
                      <a:pt x="3295" y="3774"/>
                      <a:pt x="5002" y="3128"/>
                      <a:pt x="6146" y="2551"/>
                    </a:cubicBezTo>
                    <a:cubicBezTo>
                      <a:pt x="5497" y="1607"/>
                      <a:pt x="4732" y="750"/>
                      <a:pt x="3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664;p44"/>
              <p:cNvSpPr/>
              <p:nvPr/>
            </p:nvSpPr>
            <p:spPr>
              <a:xfrm flipH="1">
                <a:off x="6000331" y="898118"/>
                <a:ext cx="344994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21967" extrusionOk="0">
                    <a:moveTo>
                      <a:pt x="1616" y="0"/>
                    </a:moveTo>
                    <a:cubicBezTo>
                      <a:pt x="1126" y="0"/>
                      <a:pt x="757" y="153"/>
                      <a:pt x="570" y="470"/>
                    </a:cubicBezTo>
                    <a:cubicBezTo>
                      <a:pt x="143" y="1210"/>
                      <a:pt x="1179" y="2237"/>
                      <a:pt x="2235" y="3652"/>
                    </a:cubicBezTo>
                    <a:cubicBezTo>
                      <a:pt x="2742" y="4338"/>
                      <a:pt x="3260" y="5120"/>
                      <a:pt x="3612" y="5998"/>
                    </a:cubicBezTo>
                    <a:cubicBezTo>
                      <a:pt x="3862" y="6589"/>
                      <a:pt x="4013" y="7218"/>
                      <a:pt x="4062" y="7858"/>
                    </a:cubicBezTo>
                    <a:cubicBezTo>
                      <a:pt x="4110" y="8554"/>
                      <a:pt x="4033" y="9302"/>
                      <a:pt x="3778" y="10103"/>
                    </a:cubicBezTo>
                    <a:cubicBezTo>
                      <a:pt x="3583" y="10703"/>
                      <a:pt x="3289" y="11335"/>
                      <a:pt x="2877" y="11999"/>
                    </a:cubicBezTo>
                    <a:cubicBezTo>
                      <a:pt x="2465" y="12656"/>
                      <a:pt x="1933" y="13342"/>
                      <a:pt x="1251" y="14066"/>
                    </a:cubicBezTo>
                    <a:cubicBezTo>
                      <a:pt x="1108" y="14219"/>
                      <a:pt x="953" y="14378"/>
                      <a:pt x="795" y="14536"/>
                    </a:cubicBezTo>
                    <a:cubicBezTo>
                      <a:pt x="170" y="15154"/>
                      <a:pt x="0" y="16099"/>
                      <a:pt x="373" y="16896"/>
                    </a:cubicBezTo>
                    <a:cubicBezTo>
                      <a:pt x="944" y="18096"/>
                      <a:pt x="2071" y="19865"/>
                      <a:pt x="4210" y="21530"/>
                    </a:cubicBezTo>
                    <a:cubicBezTo>
                      <a:pt x="4588" y="21821"/>
                      <a:pt x="5043" y="21966"/>
                      <a:pt x="5496" y="21966"/>
                    </a:cubicBezTo>
                    <a:cubicBezTo>
                      <a:pt x="5991" y="21966"/>
                      <a:pt x="6484" y="21792"/>
                      <a:pt x="6873" y="21444"/>
                    </a:cubicBezTo>
                    <a:cubicBezTo>
                      <a:pt x="7055" y="21280"/>
                      <a:pt x="7247" y="21094"/>
                      <a:pt x="7444" y="20882"/>
                    </a:cubicBezTo>
                    <a:cubicBezTo>
                      <a:pt x="6956" y="19446"/>
                      <a:pt x="6378" y="18041"/>
                      <a:pt x="5708" y="16679"/>
                    </a:cubicBezTo>
                    <a:cubicBezTo>
                      <a:pt x="5401" y="16051"/>
                      <a:pt x="5069" y="15418"/>
                      <a:pt x="5007" y="14722"/>
                    </a:cubicBezTo>
                    <a:cubicBezTo>
                      <a:pt x="4940" y="14007"/>
                      <a:pt x="5166" y="13298"/>
                      <a:pt x="5323" y="12597"/>
                    </a:cubicBezTo>
                    <a:cubicBezTo>
                      <a:pt x="5852" y="10241"/>
                      <a:pt x="5578" y="7715"/>
                      <a:pt x="4566" y="5522"/>
                    </a:cubicBezTo>
                    <a:cubicBezTo>
                      <a:pt x="4024" y="4352"/>
                      <a:pt x="3257" y="3209"/>
                      <a:pt x="3271" y="1920"/>
                    </a:cubicBezTo>
                    <a:cubicBezTo>
                      <a:pt x="3275" y="1349"/>
                      <a:pt x="3433" y="917"/>
                      <a:pt x="3687" y="586"/>
                    </a:cubicBezTo>
                    <a:cubicBezTo>
                      <a:pt x="2898" y="201"/>
                      <a:pt x="2178" y="0"/>
                      <a:pt x="161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665;p44"/>
              <p:cNvSpPr/>
              <p:nvPr/>
            </p:nvSpPr>
            <p:spPr>
              <a:xfrm flipH="1">
                <a:off x="5744103" y="1138779"/>
                <a:ext cx="401713" cy="779932"/>
              </a:xfrm>
              <a:custGeom>
                <a:avLst/>
                <a:gdLst/>
                <a:ahLst/>
                <a:cxnLst/>
                <a:rect l="l" t="t" r="r" b="b"/>
                <a:pathLst>
                  <a:path w="8669" h="16831" extrusionOk="0">
                    <a:moveTo>
                      <a:pt x="2638" y="1"/>
                    </a:moveTo>
                    <a:lnTo>
                      <a:pt x="2638" y="1"/>
                    </a:lnTo>
                    <a:cubicBezTo>
                      <a:pt x="6673" y="9225"/>
                      <a:pt x="0" y="15848"/>
                      <a:pt x="0" y="15848"/>
                    </a:cubicBezTo>
                    <a:lnTo>
                      <a:pt x="714" y="16831"/>
                    </a:lnTo>
                    <a:cubicBezTo>
                      <a:pt x="8668" y="6921"/>
                      <a:pt x="2638" y="1"/>
                      <a:pt x="2638" y="1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666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cubicBezTo>
                      <a:pt x="6700" y="3851"/>
                      <a:pt x="5438" y="3275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667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lnTo>
                      <a:pt x="8068" y="4216"/>
                    </a:lnTo>
                    <a:cubicBezTo>
                      <a:pt x="8507" y="6199"/>
                      <a:pt x="10347" y="7915"/>
                      <a:pt x="12415" y="7915"/>
                    </a:cubicBezTo>
                    <a:cubicBezTo>
                      <a:pt x="12443" y="7915"/>
                      <a:pt x="12472" y="7914"/>
                      <a:pt x="12501" y="7914"/>
                    </a:cubicBezTo>
                    <a:lnTo>
                      <a:pt x="12501" y="11425"/>
                    </a:lnTo>
                    <a:cubicBezTo>
                      <a:pt x="11814" y="11508"/>
                      <a:pt x="11098" y="11582"/>
                      <a:pt x="10395" y="11582"/>
                    </a:cubicBezTo>
                    <a:cubicBezTo>
                      <a:pt x="9249" y="11582"/>
                      <a:pt x="8137" y="11384"/>
                      <a:pt x="7243" y="10701"/>
                    </a:cubicBezTo>
                    <a:cubicBezTo>
                      <a:pt x="5923" y="9685"/>
                      <a:pt x="5496" y="7914"/>
                      <a:pt x="5152" y="6284"/>
                    </a:cubicBezTo>
                    <a:cubicBezTo>
                      <a:pt x="4916" y="5064"/>
                      <a:pt x="4652" y="3862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668;p44"/>
              <p:cNvSpPr/>
              <p:nvPr/>
            </p:nvSpPr>
            <p:spPr>
              <a:xfrm flipH="1">
                <a:off x="4888959" y="2579036"/>
                <a:ext cx="257923" cy="211723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4569" extrusionOk="0">
                    <a:moveTo>
                      <a:pt x="2189" y="0"/>
                    </a:moveTo>
                    <a:cubicBezTo>
                      <a:pt x="1855" y="0"/>
                      <a:pt x="1511" y="85"/>
                      <a:pt x="1253" y="296"/>
                    </a:cubicBezTo>
                    <a:cubicBezTo>
                      <a:pt x="0" y="1314"/>
                      <a:pt x="1273" y="3113"/>
                      <a:pt x="2115" y="3913"/>
                    </a:cubicBezTo>
                    <a:cubicBezTo>
                      <a:pt x="2418" y="4203"/>
                      <a:pt x="2777" y="4452"/>
                      <a:pt x="3189" y="4537"/>
                    </a:cubicBezTo>
                    <a:cubicBezTo>
                      <a:pt x="3293" y="4558"/>
                      <a:pt x="3397" y="4568"/>
                      <a:pt x="3501" y="4568"/>
                    </a:cubicBezTo>
                    <a:cubicBezTo>
                      <a:pt x="3900" y="4568"/>
                      <a:pt x="4290" y="4416"/>
                      <a:pt x="4586" y="4136"/>
                    </a:cubicBezTo>
                    <a:cubicBezTo>
                      <a:pt x="5566" y="3188"/>
                      <a:pt x="4816" y="2001"/>
                      <a:pt x="4210" y="1106"/>
                    </a:cubicBezTo>
                    <a:cubicBezTo>
                      <a:pt x="3704" y="362"/>
                      <a:pt x="3130" y="8"/>
                      <a:pt x="2215" y="0"/>
                    </a:cubicBezTo>
                    <a:cubicBezTo>
                      <a:pt x="2206" y="0"/>
                      <a:pt x="2197" y="0"/>
                      <a:pt x="2189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669;p44"/>
              <p:cNvSpPr/>
              <p:nvPr/>
            </p:nvSpPr>
            <p:spPr>
              <a:xfrm flipH="1">
                <a:off x="5755355" y="1066622"/>
                <a:ext cx="2219269" cy="4303692"/>
              </a:xfrm>
              <a:custGeom>
                <a:avLst/>
                <a:gdLst/>
                <a:ahLst/>
                <a:cxnLst/>
                <a:rect l="l" t="t" r="r" b="b"/>
                <a:pathLst>
                  <a:path w="47892" h="92874" extrusionOk="0">
                    <a:moveTo>
                      <a:pt x="35046" y="0"/>
                    </a:moveTo>
                    <a:cubicBezTo>
                      <a:pt x="26552" y="0"/>
                      <a:pt x="23602" y="5974"/>
                      <a:pt x="23602" y="5974"/>
                    </a:cubicBezTo>
                    <a:cubicBezTo>
                      <a:pt x="23487" y="2630"/>
                      <a:pt x="26279" y="735"/>
                      <a:pt x="26279" y="735"/>
                    </a:cubicBezTo>
                    <a:cubicBezTo>
                      <a:pt x="26257" y="735"/>
                      <a:pt x="26235" y="735"/>
                      <a:pt x="26214" y="735"/>
                    </a:cubicBezTo>
                    <a:cubicBezTo>
                      <a:pt x="25823" y="735"/>
                      <a:pt x="25436" y="761"/>
                      <a:pt x="25050" y="812"/>
                    </a:cubicBezTo>
                    <a:cubicBezTo>
                      <a:pt x="20143" y="1397"/>
                      <a:pt x="19475" y="5489"/>
                      <a:pt x="19475" y="5489"/>
                    </a:cubicBezTo>
                    <a:cubicBezTo>
                      <a:pt x="4980" y="6673"/>
                      <a:pt x="883" y="21386"/>
                      <a:pt x="883" y="21386"/>
                    </a:cubicBezTo>
                    <a:cubicBezTo>
                      <a:pt x="2024" y="20182"/>
                      <a:pt x="3306" y="20172"/>
                      <a:pt x="3306" y="20172"/>
                    </a:cubicBezTo>
                    <a:lnTo>
                      <a:pt x="3306" y="20172"/>
                    </a:lnTo>
                    <a:cubicBezTo>
                      <a:pt x="2916" y="20833"/>
                      <a:pt x="2576" y="21521"/>
                      <a:pt x="2283" y="22230"/>
                    </a:cubicBezTo>
                    <a:cubicBezTo>
                      <a:pt x="0" y="27674"/>
                      <a:pt x="1411" y="32290"/>
                      <a:pt x="1411" y="32290"/>
                    </a:cubicBezTo>
                    <a:cubicBezTo>
                      <a:pt x="2303" y="30840"/>
                      <a:pt x="3419" y="29924"/>
                      <a:pt x="3419" y="29924"/>
                    </a:cubicBezTo>
                    <a:lnTo>
                      <a:pt x="3419" y="29924"/>
                    </a:lnTo>
                    <a:cubicBezTo>
                      <a:pt x="2609" y="32391"/>
                      <a:pt x="2024" y="35326"/>
                      <a:pt x="1621" y="38564"/>
                    </a:cubicBezTo>
                    <a:cubicBezTo>
                      <a:pt x="599" y="46777"/>
                      <a:pt x="758" y="56897"/>
                      <a:pt x="1362" y="66017"/>
                    </a:cubicBezTo>
                    <a:cubicBezTo>
                      <a:pt x="1889" y="73961"/>
                      <a:pt x="2753" y="81146"/>
                      <a:pt x="3472" y="85651"/>
                    </a:cubicBezTo>
                    <a:cubicBezTo>
                      <a:pt x="3924" y="88481"/>
                      <a:pt x="4316" y="90252"/>
                      <a:pt x="4533" y="90491"/>
                    </a:cubicBezTo>
                    <a:cubicBezTo>
                      <a:pt x="4907" y="90908"/>
                      <a:pt x="5870" y="91374"/>
                      <a:pt x="7003" y="91782"/>
                    </a:cubicBezTo>
                    <a:cubicBezTo>
                      <a:pt x="8683" y="92392"/>
                      <a:pt x="10725" y="92874"/>
                      <a:pt x="11735" y="92874"/>
                    </a:cubicBezTo>
                    <a:cubicBezTo>
                      <a:pt x="12051" y="92874"/>
                      <a:pt x="12266" y="92826"/>
                      <a:pt x="12337" y="92721"/>
                    </a:cubicBezTo>
                    <a:cubicBezTo>
                      <a:pt x="12765" y="92083"/>
                      <a:pt x="10010" y="90309"/>
                      <a:pt x="9785" y="90159"/>
                    </a:cubicBezTo>
                    <a:lnTo>
                      <a:pt x="9785" y="90159"/>
                    </a:lnTo>
                    <a:cubicBezTo>
                      <a:pt x="10052" y="90258"/>
                      <a:pt x="14362" y="91807"/>
                      <a:pt x="15865" y="91807"/>
                    </a:cubicBezTo>
                    <a:cubicBezTo>
                      <a:pt x="16117" y="91807"/>
                      <a:pt x="16290" y="91763"/>
                      <a:pt x="16352" y="91662"/>
                    </a:cubicBezTo>
                    <a:cubicBezTo>
                      <a:pt x="16799" y="90936"/>
                      <a:pt x="12674" y="88160"/>
                      <a:pt x="12674" y="88160"/>
                    </a:cubicBezTo>
                    <a:cubicBezTo>
                      <a:pt x="13008" y="86169"/>
                      <a:pt x="12674" y="81991"/>
                      <a:pt x="12674" y="81991"/>
                    </a:cubicBezTo>
                    <a:lnTo>
                      <a:pt x="12674" y="81991"/>
                    </a:lnTo>
                    <a:cubicBezTo>
                      <a:pt x="16079" y="83043"/>
                      <a:pt x="19418" y="83417"/>
                      <a:pt x="22446" y="83417"/>
                    </a:cubicBezTo>
                    <a:cubicBezTo>
                      <a:pt x="24985" y="83417"/>
                      <a:pt x="27306" y="83154"/>
                      <a:pt x="29266" y="82806"/>
                    </a:cubicBezTo>
                    <a:cubicBezTo>
                      <a:pt x="29463" y="82773"/>
                      <a:pt x="29654" y="82735"/>
                      <a:pt x="29846" y="82700"/>
                    </a:cubicBezTo>
                    <a:cubicBezTo>
                      <a:pt x="33329" y="82029"/>
                      <a:pt x="35530" y="81128"/>
                      <a:pt x="35530" y="81128"/>
                    </a:cubicBezTo>
                    <a:cubicBezTo>
                      <a:pt x="35530" y="81128"/>
                      <a:pt x="35977" y="88151"/>
                      <a:pt x="36311" y="89143"/>
                    </a:cubicBezTo>
                    <a:cubicBezTo>
                      <a:pt x="36442" y="89537"/>
                      <a:pt x="37646" y="90112"/>
                      <a:pt x="39070" y="90611"/>
                    </a:cubicBezTo>
                    <a:cubicBezTo>
                      <a:pt x="39464" y="90750"/>
                      <a:pt x="39876" y="90885"/>
                      <a:pt x="40288" y="91005"/>
                    </a:cubicBezTo>
                    <a:cubicBezTo>
                      <a:pt x="41572" y="91389"/>
                      <a:pt x="42844" y="91661"/>
                      <a:pt x="43554" y="91661"/>
                    </a:cubicBezTo>
                    <a:cubicBezTo>
                      <a:pt x="43863" y="91661"/>
                      <a:pt x="44065" y="91610"/>
                      <a:pt x="44116" y="91494"/>
                    </a:cubicBezTo>
                    <a:cubicBezTo>
                      <a:pt x="44408" y="90808"/>
                      <a:pt x="41036" y="88720"/>
                      <a:pt x="40259" y="88255"/>
                    </a:cubicBezTo>
                    <a:cubicBezTo>
                      <a:pt x="40193" y="88213"/>
                      <a:pt x="40144" y="88184"/>
                      <a:pt x="40121" y="88169"/>
                    </a:cubicBezTo>
                    <a:lnTo>
                      <a:pt x="40121" y="88169"/>
                    </a:lnTo>
                    <a:cubicBezTo>
                      <a:pt x="40144" y="88178"/>
                      <a:pt x="40193" y="88198"/>
                      <a:pt x="40259" y="88226"/>
                    </a:cubicBezTo>
                    <a:cubicBezTo>
                      <a:pt x="41224" y="88661"/>
                      <a:pt x="46304" y="90914"/>
                      <a:pt x="47451" y="90914"/>
                    </a:cubicBezTo>
                    <a:cubicBezTo>
                      <a:pt x="47578" y="90914"/>
                      <a:pt x="47656" y="90887"/>
                      <a:pt x="47676" y="90826"/>
                    </a:cubicBezTo>
                    <a:cubicBezTo>
                      <a:pt x="47891" y="90155"/>
                      <a:pt x="45119" y="87175"/>
                      <a:pt x="45120" y="87175"/>
                    </a:cubicBezTo>
                    <a:cubicBezTo>
                      <a:pt x="46110" y="83208"/>
                      <a:pt x="46763" y="78655"/>
                      <a:pt x="47159" y="73906"/>
                    </a:cubicBezTo>
                    <a:cubicBezTo>
                      <a:pt x="47571" y="69028"/>
                      <a:pt x="47711" y="63938"/>
                      <a:pt x="47673" y="59061"/>
                    </a:cubicBezTo>
                    <a:lnTo>
                      <a:pt x="47673" y="59056"/>
                    </a:lnTo>
                    <a:cubicBezTo>
                      <a:pt x="47624" y="53871"/>
                      <a:pt x="47370" y="48934"/>
                      <a:pt x="47009" y="44747"/>
                    </a:cubicBezTo>
                    <a:cubicBezTo>
                      <a:pt x="46843" y="42838"/>
                      <a:pt x="46655" y="41087"/>
                      <a:pt x="46458" y="39537"/>
                    </a:cubicBezTo>
                    <a:cubicBezTo>
                      <a:pt x="45955" y="35613"/>
                      <a:pt x="45355" y="32519"/>
                      <a:pt x="44784" y="30149"/>
                    </a:cubicBezTo>
                    <a:cubicBezTo>
                      <a:pt x="43728" y="25708"/>
                      <a:pt x="42778" y="23813"/>
                      <a:pt x="42778" y="23813"/>
                    </a:cubicBezTo>
                    <a:cubicBezTo>
                      <a:pt x="42986" y="23762"/>
                      <a:pt x="43185" y="23740"/>
                      <a:pt x="43374" y="23740"/>
                    </a:cubicBezTo>
                    <a:cubicBezTo>
                      <a:pt x="44404" y="23740"/>
                      <a:pt x="45120" y="24384"/>
                      <a:pt x="45120" y="24384"/>
                    </a:cubicBezTo>
                    <a:cubicBezTo>
                      <a:pt x="40659" y="8338"/>
                      <a:pt x="31741" y="8203"/>
                      <a:pt x="31741" y="8203"/>
                    </a:cubicBezTo>
                    <a:cubicBezTo>
                      <a:pt x="32744" y="5527"/>
                      <a:pt x="37426" y="5416"/>
                      <a:pt x="37426" y="5416"/>
                    </a:cubicBezTo>
                    <a:cubicBezTo>
                      <a:pt x="36481" y="5059"/>
                      <a:pt x="35542" y="4922"/>
                      <a:pt x="34656" y="4922"/>
                    </a:cubicBezTo>
                    <a:cubicBezTo>
                      <a:pt x="31672" y="4922"/>
                      <a:pt x="29286" y="6481"/>
                      <a:pt x="29286" y="6481"/>
                    </a:cubicBezTo>
                    <a:cubicBezTo>
                      <a:pt x="30514" y="1747"/>
                      <a:pt x="36758" y="78"/>
                      <a:pt x="36758" y="78"/>
                    </a:cubicBezTo>
                    <a:cubicBezTo>
                      <a:pt x="36164" y="25"/>
                      <a:pt x="35594" y="0"/>
                      <a:pt x="35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670;p44"/>
              <p:cNvSpPr/>
              <p:nvPr/>
            </p:nvSpPr>
            <p:spPr>
              <a:xfrm flipH="1">
                <a:off x="6163978" y="4710921"/>
                <a:ext cx="427478" cy="554864"/>
              </a:xfrm>
              <a:custGeom>
                <a:avLst/>
                <a:gdLst/>
                <a:ahLst/>
                <a:cxnLst/>
                <a:rect l="l" t="t" r="r" b="b"/>
                <a:pathLst>
                  <a:path w="9225" h="11974" extrusionOk="0">
                    <a:moveTo>
                      <a:pt x="7780" y="0"/>
                    </a:moveTo>
                    <a:cubicBezTo>
                      <a:pt x="7780" y="1147"/>
                      <a:pt x="2537" y="3160"/>
                      <a:pt x="0" y="4063"/>
                    </a:cubicBezTo>
                    <a:cubicBezTo>
                      <a:pt x="3483" y="3390"/>
                      <a:pt x="5684" y="2489"/>
                      <a:pt x="5684" y="2489"/>
                    </a:cubicBezTo>
                    <a:cubicBezTo>
                      <a:pt x="5684" y="2489"/>
                      <a:pt x="6131" y="9512"/>
                      <a:pt x="6465" y="10506"/>
                    </a:cubicBezTo>
                    <a:cubicBezTo>
                      <a:pt x="6596" y="10898"/>
                      <a:pt x="7800" y="11474"/>
                      <a:pt x="9224" y="11974"/>
                    </a:cubicBezTo>
                    <a:cubicBezTo>
                      <a:pt x="9076" y="11421"/>
                      <a:pt x="8917" y="10869"/>
                      <a:pt x="8783" y="10318"/>
                    </a:cubicBezTo>
                    <a:cubicBezTo>
                      <a:pt x="7953" y="6955"/>
                      <a:pt x="7867" y="3459"/>
                      <a:pt x="7780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671;p44"/>
              <p:cNvSpPr/>
              <p:nvPr/>
            </p:nvSpPr>
            <p:spPr>
              <a:xfrm flipH="1">
                <a:off x="6813877" y="1104253"/>
                <a:ext cx="1160747" cy="4215416"/>
              </a:xfrm>
              <a:custGeom>
                <a:avLst/>
                <a:gdLst/>
                <a:ahLst/>
                <a:cxnLst/>
                <a:rect l="l" t="t" r="r" b="b"/>
                <a:pathLst>
                  <a:path w="25049" h="90969" extrusionOk="0">
                    <a:moveTo>
                      <a:pt x="25049" y="0"/>
                    </a:moveTo>
                    <a:lnTo>
                      <a:pt x="25049" y="0"/>
                    </a:lnTo>
                    <a:cubicBezTo>
                      <a:pt x="20142" y="585"/>
                      <a:pt x="19475" y="4677"/>
                      <a:pt x="19475" y="4677"/>
                    </a:cubicBezTo>
                    <a:cubicBezTo>
                      <a:pt x="4980" y="5861"/>
                      <a:pt x="883" y="20574"/>
                      <a:pt x="883" y="20574"/>
                    </a:cubicBezTo>
                    <a:cubicBezTo>
                      <a:pt x="2024" y="19370"/>
                      <a:pt x="3306" y="19360"/>
                      <a:pt x="3306" y="19360"/>
                    </a:cubicBezTo>
                    <a:lnTo>
                      <a:pt x="3306" y="19360"/>
                    </a:lnTo>
                    <a:cubicBezTo>
                      <a:pt x="2916" y="20021"/>
                      <a:pt x="2576" y="20709"/>
                      <a:pt x="2283" y="21418"/>
                    </a:cubicBezTo>
                    <a:cubicBezTo>
                      <a:pt x="0" y="26862"/>
                      <a:pt x="1411" y="31478"/>
                      <a:pt x="1411" y="31478"/>
                    </a:cubicBezTo>
                    <a:cubicBezTo>
                      <a:pt x="2303" y="30028"/>
                      <a:pt x="3419" y="29112"/>
                      <a:pt x="3419" y="29112"/>
                    </a:cubicBezTo>
                    <a:lnTo>
                      <a:pt x="3419" y="29112"/>
                    </a:lnTo>
                    <a:cubicBezTo>
                      <a:pt x="2609" y="31579"/>
                      <a:pt x="2024" y="34514"/>
                      <a:pt x="1621" y="37752"/>
                    </a:cubicBezTo>
                    <a:cubicBezTo>
                      <a:pt x="599" y="45965"/>
                      <a:pt x="758" y="56085"/>
                      <a:pt x="1362" y="65205"/>
                    </a:cubicBezTo>
                    <a:cubicBezTo>
                      <a:pt x="1889" y="73149"/>
                      <a:pt x="2753" y="80334"/>
                      <a:pt x="3472" y="84838"/>
                    </a:cubicBezTo>
                    <a:cubicBezTo>
                      <a:pt x="3924" y="87669"/>
                      <a:pt x="4316" y="89438"/>
                      <a:pt x="4533" y="89679"/>
                    </a:cubicBezTo>
                    <a:cubicBezTo>
                      <a:pt x="4907" y="90096"/>
                      <a:pt x="5870" y="90561"/>
                      <a:pt x="7003" y="90968"/>
                    </a:cubicBezTo>
                    <a:cubicBezTo>
                      <a:pt x="4628" y="87295"/>
                      <a:pt x="5080" y="82430"/>
                      <a:pt x="4754" y="77998"/>
                    </a:cubicBezTo>
                    <a:cubicBezTo>
                      <a:pt x="4462" y="73973"/>
                      <a:pt x="4393" y="70040"/>
                      <a:pt x="3780" y="66053"/>
                    </a:cubicBezTo>
                    <a:cubicBezTo>
                      <a:pt x="1723" y="52738"/>
                      <a:pt x="3271" y="39181"/>
                      <a:pt x="5775" y="25941"/>
                    </a:cubicBezTo>
                    <a:lnTo>
                      <a:pt x="5775" y="25941"/>
                    </a:lnTo>
                    <a:cubicBezTo>
                      <a:pt x="5199" y="26067"/>
                      <a:pt x="4619" y="26191"/>
                      <a:pt x="4043" y="26315"/>
                    </a:cubicBezTo>
                    <a:cubicBezTo>
                      <a:pt x="5018" y="21884"/>
                      <a:pt x="6029" y="17355"/>
                      <a:pt x="8409" y="13489"/>
                    </a:cubicBezTo>
                    <a:cubicBezTo>
                      <a:pt x="10783" y="9621"/>
                      <a:pt x="14826" y="6475"/>
                      <a:pt x="19365" y="6408"/>
                    </a:cubicBezTo>
                    <a:cubicBezTo>
                      <a:pt x="19498" y="6404"/>
                      <a:pt x="21326" y="3280"/>
                      <a:pt x="21619" y="2945"/>
                    </a:cubicBezTo>
                    <a:cubicBezTo>
                      <a:pt x="22566" y="1852"/>
                      <a:pt x="23659" y="897"/>
                      <a:pt x="24871" y="111"/>
                    </a:cubicBezTo>
                    <a:cubicBezTo>
                      <a:pt x="24929" y="72"/>
                      <a:pt x="24992" y="34"/>
                      <a:pt x="25049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672;p44"/>
              <p:cNvSpPr/>
              <p:nvPr/>
            </p:nvSpPr>
            <p:spPr>
              <a:xfrm flipH="1">
                <a:off x="6133265" y="2821319"/>
                <a:ext cx="82205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8" extrusionOk="0">
                    <a:moveTo>
                      <a:pt x="1712" y="0"/>
                    </a:moveTo>
                    <a:cubicBezTo>
                      <a:pt x="1679" y="92"/>
                      <a:pt x="1650" y="185"/>
                      <a:pt x="1622" y="276"/>
                    </a:cubicBezTo>
                    <a:lnTo>
                      <a:pt x="1537" y="548"/>
                    </a:lnTo>
                    <a:cubicBezTo>
                      <a:pt x="1481" y="729"/>
                      <a:pt x="1426" y="909"/>
                      <a:pt x="1366" y="1080"/>
                    </a:cubicBezTo>
                    <a:cubicBezTo>
                      <a:pt x="1306" y="1251"/>
                      <a:pt x="1241" y="1421"/>
                      <a:pt x="1164" y="1565"/>
                    </a:cubicBezTo>
                    <a:cubicBezTo>
                      <a:pt x="1131" y="1632"/>
                      <a:pt x="1090" y="1692"/>
                      <a:pt x="1041" y="1748"/>
                    </a:cubicBezTo>
                    <a:cubicBezTo>
                      <a:pt x="1025" y="1768"/>
                      <a:pt x="1005" y="1786"/>
                      <a:pt x="982" y="1800"/>
                    </a:cubicBezTo>
                    <a:cubicBezTo>
                      <a:pt x="970" y="1809"/>
                      <a:pt x="957" y="1815"/>
                      <a:pt x="943" y="1818"/>
                    </a:cubicBezTo>
                    <a:lnTo>
                      <a:pt x="913" y="1818"/>
                    </a:lnTo>
                    <a:cubicBezTo>
                      <a:pt x="908" y="1816"/>
                      <a:pt x="904" y="1815"/>
                      <a:pt x="899" y="1815"/>
                    </a:cubicBezTo>
                    <a:cubicBezTo>
                      <a:pt x="878" y="1810"/>
                      <a:pt x="858" y="1803"/>
                      <a:pt x="840" y="1792"/>
                    </a:cubicBezTo>
                    <a:cubicBezTo>
                      <a:pt x="785" y="1759"/>
                      <a:pt x="737" y="1715"/>
                      <a:pt x="699" y="1663"/>
                    </a:cubicBezTo>
                    <a:cubicBezTo>
                      <a:pt x="647" y="1600"/>
                      <a:pt x="604" y="1532"/>
                      <a:pt x="564" y="1460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89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5"/>
                      <a:pt x="2" y="664"/>
                      <a:pt x="7" y="761"/>
                    </a:cubicBezTo>
                    <a:cubicBezTo>
                      <a:pt x="17" y="957"/>
                      <a:pt x="45" y="1154"/>
                      <a:pt x="90" y="1347"/>
                    </a:cubicBezTo>
                    <a:cubicBezTo>
                      <a:pt x="114" y="1445"/>
                      <a:pt x="145" y="1544"/>
                      <a:pt x="182" y="1639"/>
                    </a:cubicBezTo>
                    <a:cubicBezTo>
                      <a:pt x="220" y="1741"/>
                      <a:pt x="270" y="1838"/>
                      <a:pt x="329" y="1928"/>
                    </a:cubicBezTo>
                    <a:cubicBezTo>
                      <a:pt x="363" y="1978"/>
                      <a:pt x="399" y="2025"/>
                      <a:pt x="440" y="2069"/>
                    </a:cubicBezTo>
                    <a:cubicBezTo>
                      <a:pt x="485" y="2116"/>
                      <a:pt x="535" y="2159"/>
                      <a:pt x="591" y="2195"/>
                    </a:cubicBezTo>
                    <a:cubicBezTo>
                      <a:pt x="654" y="2234"/>
                      <a:pt x="722" y="2265"/>
                      <a:pt x="793" y="2281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7"/>
                      <a:pt x="927" y="2298"/>
                      <a:pt x="938" y="2298"/>
                    </a:cubicBezTo>
                    <a:cubicBezTo>
                      <a:pt x="948" y="2298"/>
                      <a:pt x="958" y="2297"/>
                      <a:pt x="969" y="2297"/>
                    </a:cubicBezTo>
                    <a:cubicBezTo>
                      <a:pt x="979" y="2295"/>
                      <a:pt x="990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0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6"/>
                      <a:pt x="1532" y="1866"/>
                      <a:pt x="1576" y="1759"/>
                    </a:cubicBezTo>
                    <a:cubicBezTo>
                      <a:pt x="1597" y="1710"/>
                      <a:pt x="1615" y="1660"/>
                      <a:pt x="1632" y="1610"/>
                    </a:cubicBezTo>
                    <a:cubicBezTo>
                      <a:pt x="1649" y="1562"/>
                      <a:pt x="1662" y="1512"/>
                      <a:pt x="1675" y="1463"/>
                    </a:cubicBezTo>
                    <a:cubicBezTo>
                      <a:pt x="1699" y="1365"/>
                      <a:pt x="1719" y="1266"/>
                      <a:pt x="1732" y="1168"/>
                    </a:cubicBezTo>
                    <a:cubicBezTo>
                      <a:pt x="1761" y="974"/>
                      <a:pt x="1773" y="777"/>
                      <a:pt x="1770" y="582"/>
                    </a:cubicBezTo>
                    <a:cubicBezTo>
                      <a:pt x="1767" y="485"/>
                      <a:pt x="1764" y="388"/>
                      <a:pt x="1753" y="291"/>
                    </a:cubicBezTo>
                    <a:cubicBezTo>
                      <a:pt x="1746" y="192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673;p44"/>
              <p:cNvSpPr/>
              <p:nvPr/>
            </p:nvSpPr>
            <p:spPr>
              <a:xfrm flipH="1">
                <a:off x="6576633" y="1527182"/>
                <a:ext cx="82113" cy="106394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6" extrusionOk="0">
                    <a:moveTo>
                      <a:pt x="1711" y="0"/>
                    </a:moveTo>
                    <a:cubicBezTo>
                      <a:pt x="1679" y="92"/>
                      <a:pt x="1649" y="183"/>
                      <a:pt x="1620" y="276"/>
                    </a:cubicBezTo>
                    <a:lnTo>
                      <a:pt x="1535" y="548"/>
                    </a:lnTo>
                    <a:cubicBezTo>
                      <a:pt x="1481" y="727"/>
                      <a:pt x="1425" y="906"/>
                      <a:pt x="1366" y="1079"/>
                    </a:cubicBezTo>
                    <a:cubicBezTo>
                      <a:pt x="1305" y="1250"/>
                      <a:pt x="1241" y="1418"/>
                      <a:pt x="1164" y="1563"/>
                    </a:cubicBezTo>
                    <a:cubicBezTo>
                      <a:pt x="1131" y="1628"/>
                      <a:pt x="1088" y="1691"/>
                      <a:pt x="1042" y="1747"/>
                    </a:cubicBezTo>
                    <a:cubicBezTo>
                      <a:pt x="1023" y="1766"/>
                      <a:pt x="1004" y="1783"/>
                      <a:pt x="982" y="1798"/>
                    </a:cubicBezTo>
                    <a:cubicBezTo>
                      <a:pt x="970" y="1806"/>
                      <a:pt x="957" y="1812"/>
                      <a:pt x="942" y="1815"/>
                    </a:cubicBezTo>
                    <a:lnTo>
                      <a:pt x="911" y="1815"/>
                    </a:lnTo>
                    <a:cubicBezTo>
                      <a:pt x="907" y="1815"/>
                      <a:pt x="902" y="1813"/>
                      <a:pt x="898" y="1813"/>
                    </a:cubicBezTo>
                    <a:cubicBezTo>
                      <a:pt x="876" y="1809"/>
                      <a:pt x="857" y="1801"/>
                      <a:pt x="839" y="1789"/>
                    </a:cubicBezTo>
                    <a:cubicBezTo>
                      <a:pt x="784" y="1756"/>
                      <a:pt x="737" y="1712"/>
                      <a:pt x="698" y="1660"/>
                    </a:cubicBezTo>
                    <a:cubicBezTo>
                      <a:pt x="648" y="1597"/>
                      <a:pt x="604" y="1529"/>
                      <a:pt x="564" y="1457"/>
                    </a:cubicBezTo>
                    <a:cubicBezTo>
                      <a:pt x="522" y="1383"/>
                      <a:pt x="484" y="1304"/>
                      <a:pt x="446" y="1223"/>
                    </a:cubicBezTo>
                    <a:cubicBezTo>
                      <a:pt x="372" y="1059"/>
                      <a:pt x="302" y="886"/>
                      <a:pt x="236" y="710"/>
                    </a:cubicBezTo>
                    <a:lnTo>
                      <a:pt x="136" y="445"/>
                    </a:lnTo>
                    <a:cubicBezTo>
                      <a:pt x="102" y="356"/>
                      <a:pt x="67" y="267"/>
                      <a:pt x="31" y="176"/>
                    </a:cubicBezTo>
                    <a:cubicBezTo>
                      <a:pt x="16" y="271"/>
                      <a:pt x="7" y="368"/>
                      <a:pt x="4" y="467"/>
                    </a:cubicBezTo>
                    <a:cubicBezTo>
                      <a:pt x="1" y="564"/>
                      <a:pt x="1" y="660"/>
                      <a:pt x="7" y="759"/>
                    </a:cubicBezTo>
                    <a:cubicBezTo>
                      <a:pt x="16" y="956"/>
                      <a:pt x="43" y="1151"/>
                      <a:pt x="89" y="1344"/>
                    </a:cubicBezTo>
                    <a:cubicBezTo>
                      <a:pt x="113" y="1444"/>
                      <a:pt x="143" y="1541"/>
                      <a:pt x="181" y="1636"/>
                    </a:cubicBezTo>
                    <a:cubicBezTo>
                      <a:pt x="219" y="1738"/>
                      <a:pt x="269" y="1836"/>
                      <a:pt x="328" y="1927"/>
                    </a:cubicBezTo>
                    <a:cubicBezTo>
                      <a:pt x="361" y="1977"/>
                      <a:pt x="398" y="2022"/>
                      <a:pt x="439" y="2066"/>
                    </a:cubicBezTo>
                    <a:cubicBezTo>
                      <a:pt x="484" y="2115"/>
                      <a:pt x="534" y="2157"/>
                      <a:pt x="590" y="2194"/>
                    </a:cubicBezTo>
                    <a:cubicBezTo>
                      <a:pt x="652" y="2233"/>
                      <a:pt x="720" y="2262"/>
                      <a:pt x="792" y="2280"/>
                    </a:cubicBezTo>
                    <a:cubicBezTo>
                      <a:pt x="829" y="2287"/>
                      <a:pt x="867" y="2294"/>
                      <a:pt x="905" y="2295"/>
                    </a:cubicBezTo>
                    <a:lnTo>
                      <a:pt x="967" y="2295"/>
                    </a:lnTo>
                    <a:cubicBezTo>
                      <a:pt x="978" y="2294"/>
                      <a:pt x="989" y="2294"/>
                      <a:pt x="998" y="2292"/>
                    </a:cubicBezTo>
                    <a:lnTo>
                      <a:pt x="1029" y="2286"/>
                    </a:lnTo>
                    <a:cubicBezTo>
                      <a:pt x="1108" y="2271"/>
                      <a:pt x="1182" y="2240"/>
                      <a:pt x="1249" y="2195"/>
                    </a:cubicBezTo>
                    <a:cubicBezTo>
                      <a:pt x="1305" y="2156"/>
                      <a:pt x="1357" y="2109"/>
                      <a:pt x="1401" y="2056"/>
                    </a:cubicBezTo>
                    <a:cubicBezTo>
                      <a:pt x="1473" y="1965"/>
                      <a:pt x="1532" y="1865"/>
                      <a:pt x="1576" y="1757"/>
                    </a:cubicBezTo>
                    <a:cubicBezTo>
                      <a:pt x="1597" y="1707"/>
                      <a:pt x="1616" y="1659"/>
                      <a:pt x="1631" y="1609"/>
                    </a:cubicBezTo>
                    <a:cubicBezTo>
                      <a:pt x="1647" y="1559"/>
                      <a:pt x="1663" y="1510"/>
                      <a:pt x="1675" y="1460"/>
                    </a:cubicBezTo>
                    <a:cubicBezTo>
                      <a:pt x="1699" y="1363"/>
                      <a:pt x="1719" y="1265"/>
                      <a:pt x="1732" y="1166"/>
                    </a:cubicBezTo>
                    <a:cubicBezTo>
                      <a:pt x="1760" y="973"/>
                      <a:pt x="1772" y="777"/>
                      <a:pt x="1769" y="580"/>
                    </a:cubicBezTo>
                    <a:cubicBezTo>
                      <a:pt x="1767" y="483"/>
                      <a:pt x="1763" y="386"/>
                      <a:pt x="1754" y="289"/>
                    </a:cubicBezTo>
                    <a:cubicBezTo>
                      <a:pt x="1746" y="192"/>
                      <a:pt x="1731" y="95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674;p44"/>
              <p:cNvSpPr/>
              <p:nvPr/>
            </p:nvSpPr>
            <p:spPr>
              <a:xfrm flipH="1">
                <a:off x="7583632" y="2009940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4" y="1"/>
                    </a:moveTo>
                    <a:cubicBezTo>
                      <a:pt x="1681" y="93"/>
                      <a:pt x="1652" y="186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8" y="1251"/>
                      <a:pt x="1244" y="1420"/>
                      <a:pt x="1167" y="1564"/>
                    </a:cubicBezTo>
                    <a:cubicBezTo>
                      <a:pt x="1132" y="1631"/>
                      <a:pt x="1091" y="1693"/>
                      <a:pt x="1043" y="1749"/>
                    </a:cubicBezTo>
                    <a:cubicBezTo>
                      <a:pt x="1026" y="1769"/>
                      <a:pt x="1007" y="1785"/>
                      <a:pt x="985" y="1800"/>
                    </a:cubicBezTo>
                    <a:cubicBezTo>
                      <a:pt x="973" y="1808"/>
                      <a:pt x="958" y="1814"/>
                      <a:pt x="944" y="1817"/>
                    </a:cubicBezTo>
                    <a:lnTo>
                      <a:pt x="914" y="1817"/>
                    </a:lnTo>
                    <a:cubicBezTo>
                      <a:pt x="910" y="1817"/>
                      <a:pt x="905" y="1816"/>
                      <a:pt x="900" y="1816"/>
                    </a:cubicBezTo>
                    <a:cubicBezTo>
                      <a:pt x="879" y="1811"/>
                      <a:pt x="860" y="1803"/>
                      <a:pt x="841" y="1791"/>
                    </a:cubicBezTo>
                    <a:cubicBezTo>
                      <a:pt x="787" y="1758"/>
                      <a:pt x="738" y="1714"/>
                      <a:pt x="701" y="1663"/>
                    </a:cubicBezTo>
                    <a:cubicBezTo>
                      <a:pt x="651" y="1599"/>
                      <a:pt x="605" y="1531"/>
                      <a:pt x="566" y="1460"/>
                    </a:cubicBezTo>
                    <a:cubicBezTo>
                      <a:pt x="523" y="1385"/>
                      <a:pt x="485" y="1307"/>
                      <a:pt x="448" y="1225"/>
                    </a:cubicBezTo>
                    <a:cubicBezTo>
                      <a:pt x="373" y="1061"/>
                      <a:pt x="305" y="888"/>
                      <a:pt x="238" y="713"/>
                    </a:cubicBezTo>
                    <a:lnTo>
                      <a:pt x="137" y="448"/>
                    </a:lnTo>
                    <a:cubicBezTo>
                      <a:pt x="104" y="357"/>
                      <a:pt x="70" y="267"/>
                      <a:pt x="34" y="176"/>
                    </a:cubicBezTo>
                    <a:cubicBezTo>
                      <a:pt x="17" y="273"/>
                      <a:pt x="8" y="370"/>
                      <a:pt x="5" y="469"/>
                    </a:cubicBezTo>
                    <a:cubicBezTo>
                      <a:pt x="1" y="566"/>
                      <a:pt x="2" y="663"/>
                      <a:pt x="7" y="761"/>
                    </a:cubicBezTo>
                    <a:cubicBezTo>
                      <a:pt x="17" y="958"/>
                      <a:pt x="45" y="1155"/>
                      <a:pt x="90" y="1346"/>
                    </a:cubicBezTo>
                    <a:cubicBezTo>
                      <a:pt x="114" y="1446"/>
                      <a:pt x="145" y="1544"/>
                      <a:pt x="181" y="1638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7"/>
                      <a:pt x="535" y="2159"/>
                      <a:pt x="591" y="2196"/>
                    </a:cubicBezTo>
                    <a:cubicBezTo>
                      <a:pt x="654" y="2235"/>
                      <a:pt x="722" y="2264"/>
                      <a:pt x="793" y="2282"/>
                    </a:cubicBezTo>
                    <a:cubicBezTo>
                      <a:pt x="831" y="2290"/>
                      <a:pt x="869" y="2296"/>
                      <a:pt x="907" y="2297"/>
                    </a:cubicBezTo>
                    <a:cubicBezTo>
                      <a:pt x="917" y="2298"/>
                      <a:pt x="927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6"/>
                      <a:pt x="990" y="2296"/>
                      <a:pt x="999" y="2294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0" y="2197"/>
                    </a:cubicBezTo>
                    <a:cubicBezTo>
                      <a:pt x="1306" y="2158"/>
                      <a:pt x="1358" y="2111"/>
                      <a:pt x="1402" y="2058"/>
                    </a:cubicBezTo>
                    <a:cubicBezTo>
                      <a:pt x="1475" y="1967"/>
                      <a:pt x="1534" y="1867"/>
                      <a:pt x="1578" y="1760"/>
                    </a:cubicBezTo>
                    <a:cubicBezTo>
                      <a:pt x="1599" y="1710"/>
                      <a:pt x="1617" y="1661"/>
                      <a:pt x="1632" y="1611"/>
                    </a:cubicBezTo>
                    <a:cubicBezTo>
                      <a:pt x="1649" y="1563"/>
                      <a:pt x="1662" y="1513"/>
                      <a:pt x="1676" y="1463"/>
                    </a:cubicBezTo>
                    <a:cubicBezTo>
                      <a:pt x="1700" y="1366"/>
                      <a:pt x="1720" y="1267"/>
                      <a:pt x="1734" y="1169"/>
                    </a:cubicBezTo>
                    <a:cubicBezTo>
                      <a:pt x="1761" y="975"/>
                      <a:pt x="1775" y="778"/>
                      <a:pt x="1772" y="582"/>
                    </a:cubicBezTo>
                    <a:cubicBezTo>
                      <a:pt x="1770" y="486"/>
                      <a:pt x="1765" y="389"/>
                      <a:pt x="1756" y="290"/>
                    </a:cubicBezTo>
                    <a:cubicBezTo>
                      <a:pt x="1747" y="193"/>
                      <a:pt x="1734" y="96"/>
                      <a:pt x="17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675;p44"/>
              <p:cNvSpPr/>
              <p:nvPr/>
            </p:nvSpPr>
            <p:spPr>
              <a:xfrm flipH="1">
                <a:off x="7734063" y="2997516"/>
                <a:ext cx="82205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9" extrusionOk="0">
                    <a:moveTo>
                      <a:pt x="1713" y="0"/>
                    </a:moveTo>
                    <a:cubicBezTo>
                      <a:pt x="1681" y="93"/>
                      <a:pt x="1652" y="185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7" y="1250"/>
                      <a:pt x="1243" y="1420"/>
                      <a:pt x="1166" y="1564"/>
                    </a:cubicBezTo>
                    <a:cubicBezTo>
                      <a:pt x="1132" y="1630"/>
                      <a:pt x="1092" y="1692"/>
                      <a:pt x="1043" y="1749"/>
                    </a:cubicBezTo>
                    <a:cubicBezTo>
                      <a:pt x="1026" y="1768"/>
                      <a:pt x="1007" y="1785"/>
                      <a:pt x="984" y="1800"/>
                    </a:cubicBezTo>
                    <a:cubicBezTo>
                      <a:pt x="972" y="1808"/>
                      <a:pt x="958" y="1814"/>
                      <a:pt x="945" y="1817"/>
                    </a:cubicBezTo>
                    <a:cubicBezTo>
                      <a:pt x="943" y="1817"/>
                      <a:pt x="942" y="1817"/>
                      <a:pt x="940" y="1818"/>
                    </a:cubicBezTo>
                    <a:lnTo>
                      <a:pt x="926" y="1818"/>
                    </a:lnTo>
                    <a:cubicBezTo>
                      <a:pt x="922" y="1818"/>
                      <a:pt x="917" y="1817"/>
                      <a:pt x="914" y="1817"/>
                    </a:cubicBezTo>
                    <a:cubicBezTo>
                      <a:pt x="910" y="1817"/>
                      <a:pt x="905" y="1815"/>
                      <a:pt x="901" y="1815"/>
                    </a:cubicBezTo>
                    <a:cubicBezTo>
                      <a:pt x="879" y="1811"/>
                      <a:pt x="860" y="1803"/>
                      <a:pt x="842" y="1792"/>
                    </a:cubicBezTo>
                    <a:cubicBezTo>
                      <a:pt x="787" y="1758"/>
                      <a:pt x="739" y="1714"/>
                      <a:pt x="701" y="1662"/>
                    </a:cubicBezTo>
                    <a:cubicBezTo>
                      <a:pt x="649" y="1599"/>
                      <a:pt x="605" y="1532"/>
                      <a:pt x="566" y="1461"/>
                    </a:cubicBezTo>
                    <a:cubicBezTo>
                      <a:pt x="523" y="1385"/>
                      <a:pt x="486" y="1306"/>
                      <a:pt x="448" y="1224"/>
                    </a:cubicBezTo>
                    <a:cubicBezTo>
                      <a:pt x="373" y="1061"/>
                      <a:pt x="305" y="890"/>
                      <a:pt x="239" y="714"/>
                    </a:cubicBezTo>
                    <a:lnTo>
                      <a:pt x="137" y="447"/>
                    </a:lnTo>
                    <a:cubicBezTo>
                      <a:pt x="104" y="358"/>
                      <a:pt x="71" y="267"/>
                      <a:pt x="34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7"/>
                      <a:pt x="2" y="664"/>
                      <a:pt x="7" y="762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7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30" y="1929"/>
                    </a:cubicBezTo>
                    <a:cubicBezTo>
                      <a:pt x="363" y="1979"/>
                      <a:pt x="399" y="2026"/>
                      <a:pt x="440" y="2070"/>
                    </a:cubicBezTo>
                    <a:cubicBezTo>
                      <a:pt x="484" y="2118"/>
                      <a:pt x="536" y="2161"/>
                      <a:pt x="592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8"/>
                      <a:pt x="928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5"/>
                      <a:pt x="989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1" y="2197"/>
                    </a:cubicBezTo>
                    <a:cubicBezTo>
                      <a:pt x="1307" y="2158"/>
                      <a:pt x="1357" y="2111"/>
                      <a:pt x="1402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6" y="1661"/>
                      <a:pt x="1632" y="1611"/>
                    </a:cubicBezTo>
                    <a:cubicBezTo>
                      <a:pt x="1649" y="1562"/>
                      <a:pt x="1663" y="1512"/>
                      <a:pt x="1675" y="1462"/>
                    </a:cubicBezTo>
                    <a:cubicBezTo>
                      <a:pt x="1700" y="1365"/>
                      <a:pt x="1719" y="1267"/>
                      <a:pt x="1734" y="1168"/>
                    </a:cubicBezTo>
                    <a:cubicBezTo>
                      <a:pt x="1761" y="974"/>
                      <a:pt x="1773" y="778"/>
                      <a:pt x="1772" y="582"/>
                    </a:cubicBezTo>
                    <a:cubicBezTo>
                      <a:pt x="1769" y="485"/>
                      <a:pt x="1764" y="388"/>
                      <a:pt x="1755" y="290"/>
                    </a:cubicBezTo>
                    <a:cubicBezTo>
                      <a:pt x="1747" y="193"/>
                      <a:pt x="1734" y="96"/>
                      <a:pt x="1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676;p44"/>
              <p:cNvSpPr/>
              <p:nvPr/>
            </p:nvSpPr>
            <p:spPr>
              <a:xfrm flipH="1">
                <a:off x="5969024" y="4531387"/>
                <a:ext cx="82159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9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79"/>
                    </a:cubicBezTo>
                    <a:cubicBezTo>
                      <a:pt x="1305" y="1252"/>
                      <a:pt x="1241" y="1420"/>
                      <a:pt x="1164" y="1566"/>
                    </a:cubicBezTo>
                    <a:cubicBezTo>
                      <a:pt x="1131" y="1631"/>
                      <a:pt x="1090" y="1693"/>
                      <a:pt x="1041" y="1749"/>
                    </a:cubicBezTo>
                    <a:cubicBezTo>
                      <a:pt x="1024" y="1769"/>
                      <a:pt x="1005" y="1785"/>
                      <a:pt x="982" y="1800"/>
                    </a:cubicBezTo>
                    <a:cubicBezTo>
                      <a:pt x="970" y="1808"/>
                      <a:pt x="956" y="1814"/>
                      <a:pt x="941" y="1817"/>
                    </a:cubicBezTo>
                    <a:lnTo>
                      <a:pt x="938" y="1819"/>
                    </a:lnTo>
                    <a:lnTo>
                      <a:pt x="924" y="1819"/>
                    </a:lnTo>
                    <a:cubicBezTo>
                      <a:pt x="920" y="1819"/>
                      <a:pt x="915" y="1819"/>
                      <a:pt x="912" y="1817"/>
                    </a:cubicBezTo>
                    <a:cubicBezTo>
                      <a:pt x="908" y="1817"/>
                      <a:pt x="903" y="1816"/>
                      <a:pt x="899" y="1816"/>
                    </a:cubicBezTo>
                    <a:cubicBezTo>
                      <a:pt x="878" y="1811"/>
                      <a:pt x="858" y="1803"/>
                      <a:pt x="840" y="1793"/>
                    </a:cubicBezTo>
                    <a:cubicBezTo>
                      <a:pt x="785" y="1758"/>
                      <a:pt x="737" y="1714"/>
                      <a:pt x="697" y="1664"/>
                    </a:cubicBezTo>
                    <a:cubicBezTo>
                      <a:pt x="647" y="1599"/>
                      <a:pt x="603" y="1532"/>
                      <a:pt x="564" y="1461"/>
                    </a:cubicBezTo>
                    <a:cubicBezTo>
                      <a:pt x="522" y="1387"/>
                      <a:pt x="484" y="1307"/>
                      <a:pt x="446" y="1225"/>
                    </a:cubicBezTo>
                    <a:cubicBezTo>
                      <a:pt x="372" y="1063"/>
                      <a:pt x="303" y="890"/>
                      <a:pt x="237" y="714"/>
                    </a:cubicBezTo>
                    <a:lnTo>
                      <a:pt x="135" y="448"/>
                    </a:lnTo>
                    <a:cubicBezTo>
                      <a:pt x="102" y="358"/>
                      <a:pt x="69" y="267"/>
                      <a:pt x="32" y="176"/>
                    </a:cubicBezTo>
                    <a:cubicBezTo>
                      <a:pt x="16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3"/>
                    </a:cubicBezTo>
                    <a:cubicBezTo>
                      <a:pt x="16" y="960"/>
                      <a:pt x="43" y="1155"/>
                      <a:pt x="90" y="1347"/>
                    </a:cubicBezTo>
                    <a:cubicBezTo>
                      <a:pt x="114" y="1447"/>
                      <a:pt x="144" y="1544"/>
                      <a:pt x="181" y="1640"/>
                    </a:cubicBezTo>
                    <a:cubicBezTo>
                      <a:pt x="220" y="1741"/>
                      <a:pt x="269" y="1838"/>
                      <a:pt x="329" y="1929"/>
                    </a:cubicBezTo>
                    <a:cubicBezTo>
                      <a:pt x="361" y="1979"/>
                      <a:pt x="399" y="2026"/>
                      <a:pt x="438" y="2070"/>
                    </a:cubicBezTo>
                    <a:cubicBezTo>
                      <a:pt x="484" y="2118"/>
                      <a:pt x="535" y="2161"/>
                      <a:pt x="590" y="2196"/>
                    </a:cubicBezTo>
                    <a:cubicBezTo>
                      <a:pt x="652" y="2237"/>
                      <a:pt x="720" y="2265"/>
                      <a:pt x="793" y="2282"/>
                    </a:cubicBezTo>
                    <a:cubicBezTo>
                      <a:pt x="829" y="2291"/>
                      <a:pt x="867" y="2296"/>
                      <a:pt x="906" y="2299"/>
                    </a:cubicBezTo>
                    <a:cubicBezTo>
                      <a:pt x="926" y="2299"/>
                      <a:pt x="947" y="2299"/>
                      <a:pt x="967" y="2297"/>
                    </a:cubicBezTo>
                    <a:cubicBezTo>
                      <a:pt x="978" y="2296"/>
                      <a:pt x="988" y="2296"/>
                      <a:pt x="999" y="2294"/>
                    </a:cubicBezTo>
                    <a:lnTo>
                      <a:pt x="1029" y="2290"/>
                    </a:lnTo>
                    <a:cubicBezTo>
                      <a:pt x="1108" y="2275"/>
                      <a:pt x="1182" y="2243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11"/>
                      <a:pt x="1615" y="1661"/>
                      <a:pt x="1632" y="1611"/>
                    </a:cubicBezTo>
                    <a:cubicBezTo>
                      <a:pt x="1647" y="1563"/>
                      <a:pt x="1662" y="1513"/>
                      <a:pt x="1674" y="1464"/>
                    </a:cubicBezTo>
                    <a:cubicBezTo>
                      <a:pt x="1699" y="1366"/>
                      <a:pt x="1718" y="1267"/>
                      <a:pt x="1732" y="1169"/>
                    </a:cubicBezTo>
                    <a:cubicBezTo>
                      <a:pt x="1759" y="975"/>
                      <a:pt x="1773" y="778"/>
                      <a:pt x="1768" y="582"/>
                    </a:cubicBezTo>
                    <a:cubicBezTo>
                      <a:pt x="1767" y="485"/>
                      <a:pt x="1762" y="389"/>
                      <a:pt x="1753" y="292"/>
                    </a:cubicBezTo>
                    <a:cubicBezTo>
                      <a:pt x="1746" y="193"/>
                      <a:pt x="1730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677;p44"/>
              <p:cNvSpPr/>
              <p:nvPr/>
            </p:nvSpPr>
            <p:spPr>
              <a:xfrm flipH="1">
                <a:off x="7285457" y="4433186"/>
                <a:ext cx="82113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9" extrusionOk="0">
                    <a:moveTo>
                      <a:pt x="1711" y="0"/>
                    </a:moveTo>
                    <a:cubicBezTo>
                      <a:pt x="1679" y="93"/>
                      <a:pt x="1648" y="185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81"/>
                    </a:cubicBezTo>
                    <a:cubicBezTo>
                      <a:pt x="1305" y="1252"/>
                      <a:pt x="1241" y="1420"/>
                      <a:pt x="1164" y="1565"/>
                    </a:cubicBezTo>
                    <a:cubicBezTo>
                      <a:pt x="1130" y="1630"/>
                      <a:pt x="1089" y="1693"/>
                      <a:pt x="1041" y="1749"/>
                    </a:cubicBezTo>
                    <a:cubicBezTo>
                      <a:pt x="1023" y="1768"/>
                      <a:pt x="1003" y="1785"/>
                      <a:pt x="982" y="1800"/>
                    </a:cubicBezTo>
                    <a:cubicBezTo>
                      <a:pt x="970" y="1809"/>
                      <a:pt x="956" y="1815"/>
                      <a:pt x="941" y="1817"/>
                    </a:cubicBezTo>
                    <a:lnTo>
                      <a:pt x="933" y="1817"/>
                    </a:lnTo>
                    <a:cubicBezTo>
                      <a:pt x="932" y="1817"/>
                      <a:pt x="930" y="1818"/>
                      <a:pt x="929" y="1818"/>
                    </a:cubicBezTo>
                    <a:cubicBezTo>
                      <a:pt x="927" y="1818"/>
                      <a:pt x="926" y="1817"/>
                      <a:pt x="924" y="1817"/>
                    </a:cubicBezTo>
                    <a:cubicBezTo>
                      <a:pt x="922" y="1817"/>
                      <a:pt x="920" y="1818"/>
                      <a:pt x="918" y="1818"/>
                    </a:cubicBezTo>
                    <a:cubicBezTo>
                      <a:pt x="915" y="1818"/>
                      <a:pt x="913" y="1817"/>
                      <a:pt x="911" y="1817"/>
                    </a:cubicBezTo>
                    <a:cubicBezTo>
                      <a:pt x="906" y="1817"/>
                      <a:pt x="903" y="1815"/>
                      <a:pt x="897" y="1815"/>
                    </a:cubicBezTo>
                    <a:cubicBezTo>
                      <a:pt x="877" y="1811"/>
                      <a:pt x="856" y="1803"/>
                      <a:pt x="838" y="1792"/>
                    </a:cubicBezTo>
                    <a:cubicBezTo>
                      <a:pt x="783" y="1758"/>
                      <a:pt x="737" y="1715"/>
                      <a:pt x="697" y="1664"/>
                    </a:cubicBezTo>
                    <a:cubicBezTo>
                      <a:pt x="647" y="1600"/>
                      <a:pt x="603" y="1532"/>
                      <a:pt x="564" y="1461"/>
                    </a:cubicBezTo>
                    <a:cubicBezTo>
                      <a:pt x="521" y="1387"/>
                      <a:pt x="484" y="1306"/>
                      <a:pt x="446" y="1224"/>
                    </a:cubicBezTo>
                    <a:cubicBezTo>
                      <a:pt x="371" y="1062"/>
                      <a:pt x="303" y="890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8" y="267"/>
                      <a:pt x="31" y="176"/>
                    </a:cubicBezTo>
                    <a:cubicBezTo>
                      <a:pt x="15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1"/>
                    </a:cubicBezTo>
                    <a:cubicBezTo>
                      <a:pt x="15" y="959"/>
                      <a:pt x="43" y="1155"/>
                      <a:pt x="90" y="1347"/>
                    </a:cubicBezTo>
                    <a:cubicBezTo>
                      <a:pt x="112" y="1447"/>
                      <a:pt x="143" y="1544"/>
                      <a:pt x="181" y="1639"/>
                    </a:cubicBezTo>
                    <a:cubicBezTo>
                      <a:pt x="218" y="1741"/>
                      <a:pt x="268" y="1838"/>
                      <a:pt x="327" y="1929"/>
                    </a:cubicBezTo>
                    <a:cubicBezTo>
                      <a:pt x="361" y="1979"/>
                      <a:pt x="397" y="2026"/>
                      <a:pt x="438" y="2070"/>
                    </a:cubicBezTo>
                    <a:cubicBezTo>
                      <a:pt x="484" y="2118"/>
                      <a:pt x="535" y="2161"/>
                      <a:pt x="590" y="2195"/>
                    </a:cubicBezTo>
                    <a:cubicBezTo>
                      <a:pt x="652" y="2236"/>
                      <a:pt x="720" y="2265"/>
                      <a:pt x="791" y="2282"/>
                    </a:cubicBezTo>
                    <a:cubicBezTo>
                      <a:pt x="829" y="2291"/>
                      <a:pt x="867" y="2295"/>
                      <a:pt x="905" y="2297"/>
                    </a:cubicBezTo>
                    <a:cubicBezTo>
                      <a:pt x="915" y="2298"/>
                      <a:pt x="926" y="2298"/>
                      <a:pt x="936" y="2298"/>
                    </a:cubicBezTo>
                    <a:cubicBezTo>
                      <a:pt x="947" y="2298"/>
                      <a:pt x="957" y="2298"/>
                      <a:pt x="967" y="2297"/>
                    </a:cubicBezTo>
                    <a:cubicBezTo>
                      <a:pt x="977" y="2295"/>
                      <a:pt x="988" y="2295"/>
                      <a:pt x="999" y="2294"/>
                    </a:cubicBezTo>
                    <a:lnTo>
                      <a:pt x="1029" y="2289"/>
                    </a:lnTo>
                    <a:cubicBezTo>
                      <a:pt x="1108" y="2274"/>
                      <a:pt x="1182" y="2242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5" y="1661"/>
                      <a:pt x="1632" y="1611"/>
                    </a:cubicBezTo>
                    <a:cubicBezTo>
                      <a:pt x="1647" y="1561"/>
                      <a:pt x="1662" y="1512"/>
                      <a:pt x="1674" y="1462"/>
                    </a:cubicBezTo>
                    <a:cubicBezTo>
                      <a:pt x="1698" y="1365"/>
                      <a:pt x="1718" y="1267"/>
                      <a:pt x="1732" y="1168"/>
                    </a:cubicBezTo>
                    <a:cubicBezTo>
                      <a:pt x="1759" y="974"/>
                      <a:pt x="1771" y="778"/>
                      <a:pt x="1768" y="582"/>
                    </a:cubicBezTo>
                    <a:cubicBezTo>
                      <a:pt x="1767" y="485"/>
                      <a:pt x="1762" y="387"/>
                      <a:pt x="1753" y="290"/>
                    </a:cubicBezTo>
                    <a:cubicBezTo>
                      <a:pt x="1745" y="193"/>
                      <a:pt x="1730" y="96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678;p44"/>
              <p:cNvSpPr/>
              <p:nvPr/>
            </p:nvSpPr>
            <p:spPr>
              <a:xfrm flipH="1">
                <a:off x="6917768" y="4732471"/>
                <a:ext cx="82159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8" extrusionOk="0">
                    <a:moveTo>
                      <a:pt x="1712" y="0"/>
                    </a:moveTo>
                    <a:cubicBezTo>
                      <a:pt x="1679" y="93"/>
                      <a:pt x="1650" y="185"/>
                      <a:pt x="1622" y="276"/>
                    </a:cubicBezTo>
                    <a:lnTo>
                      <a:pt x="1537" y="549"/>
                    </a:lnTo>
                    <a:cubicBezTo>
                      <a:pt x="1481" y="729"/>
                      <a:pt x="1426" y="908"/>
                      <a:pt x="1365" y="1079"/>
                    </a:cubicBezTo>
                    <a:cubicBezTo>
                      <a:pt x="1306" y="1250"/>
                      <a:pt x="1243" y="1420"/>
                      <a:pt x="1166" y="1564"/>
                    </a:cubicBezTo>
                    <a:cubicBezTo>
                      <a:pt x="1131" y="1630"/>
                      <a:pt x="1090" y="1691"/>
                      <a:pt x="1041" y="1747"/>
                    </a:cubicBezTo>
                    <a:cubicBezTo>
                      <a:pt x="1025" y="1767"/>
                      <a:pt x="1005" y="1785"/>
                      <a:pt x="984" y="1798"/>
                    </a:cubicBezTo>
                    <a:cubicBezTo>
                      <a:pt x="972" y="1808"/>
                      <a:pt x="956" y="1814"/>
                      <a:pt x="943" y="1817"/>
                    </a:cubicBezTo>
                    <a:lnTo>
                      <a:pt x="934" y="1817"/>
                    </a:lnTo>
                    <a:cubicBezTo>
                      <a:pt x="932" y="1817"/>
                      <a:pt x="931" y="1818"/>
                      <a:pt x="929" y="1818"/>
                    </a:cubicBezTo>
                    <a:cubicBezTo>
                      <a:pt x="928" y="1818"/>
                      <a:pt x="926" y="1817"/>
                      <a:pt x="925" y="1817"/>
                    </a:cubicBezTo>
                    <a:cubicBezTo>
                      <a:pt x="922" y="1817"/>
                      <a:pt x="921" y="1818"/>
                      <a:pt x="919" y="1818"/>
                    </a:cubicBezTo>
                    <a:cubicBezTo>
                      <a:pt x="917" y="1818"/>
                      <a:pt x="915" y="1817"/>
                      <a:pt x="913" y="1817"/>
                    </a:cubicBezTo>
                    <a:cubicBezTo>
                      <a:pt x="908" y="1817"/>
                      <a:pt x="903" y="1815"/>
                      <a:pt x="899" y="1815"/>
                    </a:cubicBezTo>
                    <a:cubicBezTo>
                      <a:pt x="878" y="1811"/>
                      <a:pt x="858" y="1803"/>
                      <a:pt x="840" y="1792"/>
                    </a:cubicBezTo>
                    <a:cubicBezTo>
                      <a:pt x="785" y="1758"/>
                      <a:pt x="737" y="1715"/>
                      <a:pt x="699" y="1664"/>
                    </a:cubicBezTo>
                    <a:cubicBezTo>
                      <a:pt x="649" y="1600"/>
                      <a:pt x="604" y="1532"/>
                      <a:pt x="566" y="1461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90"/>
                      <a:pt x="237" y="714"/>
                    </a:cubicBezTo>
                    <a:lnTo>
                      <a:pt x="137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1"/>
                      <a:pt x="5" y="468"/>
                    </a:cubicBezTo>
                    <a:cubicBezTo>
                      <a:pt x="1" y="567"/>
                      <a:pt x="2" y="664"/>
                      <a:pt x="7" y="761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5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1" y="1979"/>
                      <a:pt x="399" y="2026"/>
                      <a:pt x="440" y="2070"/>
                    </a:cubicBezTo>
                    <a:cubicBezTo>
                      <a:pt x="485" y="2117"/>
                      <a:pt x="535" y="2160"/>
                      <a:pt x="591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29" y="2291"/>
                      <a:pt x="869" y="2295"/>
                      <a:pt x="906" y="2297"/>
                    </a:cubicBezTo>
                    <a:cubicBezTo>
                      <a:pt x="916" y="2298"/>
                      <a:pt x="927" y="2298"/>
                      <a:pt x="937" y="2298"/>
                    </a:cubicBezTo>
                    <a:cubicBezTo>
                      <a:pt x="947" y="2298"/>
                      <a:pt x="958" y="2298"/>
                      <a:pt x="969" y="2297"/>
                    </a:cubicBezTo>
                    <a:cubicBezTo>
                      <a:pt x="979" y="2295"/>
                      <a:pt x="988" y="2295"/>
                      <a:pt x="999" y="2294"/>
                    </a:cubicBezTo>
                    <a:lnTo>
                      <a:pt x="1031" y="2289"/>
                    </a:lnTo>
                    <a:cubicBezTo>
                      <a:pt x="1109" y="2274"/>
                      <a:pt x="1184" y="2242"/>
                      <a:pt x="1249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7" y="1661"/>
                      <a:pt x="1632" y="1611"/>
                    </a:cubicBezTo>
                    <a:cubicBezTo>
                      <a:pt x="1649" y="1561"/>
                      <a:pt x="1662" y="1512"/>
                      <a:pt x="1675" y="1462"/>
                    </a:cubicBezTo>
                    <a:cubicBezTo>
                      <a:pt x="1699" y="1365"/>
                      <a:pt x="1718" y="1267"/>
                      <a:pt x="1734" y="1168"/>
                    </a:cubicBezTo>
                    <a:cubicBezTo>
                      <a:pt x="1761" y="973"/>
                      <a:pt x="1773" y="777"/>
                      <a:pt x="1770" y="582"/>
                    </a:cubicBezTo>
                    <a:cubicBezTo>
                      <a:pt x="1768" y="484"/>
                      <a:pt x="1764" y="387"/>
                      <a:pt x="1755" y="290"/>
                    </a:cubicBezTo>
                    <a:cubicBezTo>
                      <a:pt x="1746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679;p44"/>
              <p:cNvSpPr/>
              <p:nvPr/>
            </p:nvSpPr>
            <p:spPr>
              <a:xfrm flipH="1">
                <a:off x="7561155" y="5030736"/>
                <a:ext cx="82205" cy="106626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1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7"/>
                    </a:cubicBezTo>
                    <a:lnTo>
                      <a:pt x="1535" y="549"/>
                    </a:lnTo>
                    <a:cubicBezTo>
                      <a:pt x="1481" y="730"/>
                      <a:pt x="1425" y="908"/>
                      <a:pt x="1366" y="1080"/>
                    </a:cubicBezTo>
                    <a:cubicBezTo>
                      <a:pt x="1305" y="1252"/>
                      <a:pt x="1242" y="1420"/>
                      <a:pt x="1164" y="1566"/>
                    </a:cubicBezTo>
                    <a:cubicBezTo>
                      <a:pt x="1131" y="1631"/>
                      <a:pt x="1090" y="1693"/>
                      <a:pt x="1042" y="1749"/>
                    </a:cubicBezTo>
                    <a:cubicBezTo>
                      <a:pt x="1025" y="1769"/>
                      <a:pt x="1005" y="1785"/>
                      <a:pt x="983" y="1801"/>
                    </a:cubicBezTo>
                    <a:cubicBezTo>
                      <a:pt x="970" y="1808"/>
                      <a:pt x="957" y="1814"/>
                      <a:pt x="943" y="1817"/>
                    </a:cubicBezTo>
                    <a:lnTo>
                      <a:pt x="939" y="1819"/>
                    </a:lnTo>
                    <a:lnTo>
                      <a:pt x="913" y="1819"/>
                    </a:lnTo>
                    <a:cubicBezTo>
                      <a:pt x="908" y="1819"/>
                      <a:pt x="904" y="1817"/>
                      <a:pt x="899" y="1817"/>
                    </a:cubicBezTo>
                    <a:cubicBezTo>
                      <a:pt x="878" y="1813"/>
                      <a:pt x="858" y="1805"/>
                      <a:pt x="839" y="1793"/>
                    </a:cubicBezTo>
                    <a:cubicBezTo>
                      <a:pt x="786" y="1760"/>
                      <a:pt x="737" y="1716"/>
                      <a:pt x="698" y="1664"/>
                    </a:cubicBezTo>
                    <a:cubicBezTo>
                      <a:pt x="648" y="1601"/>
                      <a:pt x="604" y="1532"/>
                      <a:pt x="564" y="1461"/>
                    </a:cubicBezTo>
                    <a:cubicBezTo>
                      <a:pt x="522" y="1387"/>
                      <a:pt x="484" y="1308"/>
                      <a:pt x="446" y="1226"/>
                    </a:cubicBezTo>
                    <a:cubicBezTo>
                      <a:pt x="372" y="1063"/>
                      <a:pt x="304" y="890"/>
                      <a:pt x="237" y="714"/>
                    </a:cubicBezTo>
                    <a:lnTo>
                      <a:pt x="136" y="449"/>
                    </a:lnTo>
                    <a:cubicBezTo>
                      <a:pt x="102" y="360"/>
                      <a:pt x="69" y="269"/>
                      <a:pt x="33" y="178"/>
                    </a:cubicBezTo>
                    <a:cubicBezTo>
                      <a:pt x="16" y="275"/>
                      <a:pt x="7" y="372"/>
                      <a:pt x="4" y="471"/>
                    </a:cubicBezTo>
                    <a:cubicBezTo>
                      <a:pt x="1" y="569"/>
                      <a:pt x="2" y="666"/>
                      <a:pt x="7" y="763"/>
                    </a:cubicBezTo>
                    <a:cubicBezTo>
                      <a:pt x="16" y="961"/>
                      <a:pt x="43" y="1157"/>
                      <a:pt x="90" y="1349"/>
                    </a:cubicBezTo>
                    <a:cubicBezTo>
                      <a:pt x="113" y="1448"/>
                      <a:pt x="145" y="1546"/>
                      <a:pt x="181" y="1642"/>
                    </a:cubicBezTo>
                    <a:cubicBezTo>
                      <a:pt x="221" y="1743"/>
                      <a:pt x="269" y="1840"/>
                      <a:pt x="328" y="1931"/>
                    </a:cubicBezTo>
                    <a:cubicBezTo>
                      <a:pt x="361" y="1981"/>
                      <a:pt x="398" y="2028"/>
                      <a:pt x="439" y="2072"/>
                    </a:cubicBezTo>
                    <a:cubicBezTo>
                      <a:pt x="484" y="2119"/>
                      <a:pt x="536" y="2161"/>
                      <a:pt x="590" y="2198"/>
                    </a:cubicBezTo>
                    <a:cubicBezTo>
                      <a:pt x="652" y="2238"/>
                      <a:pt x="720" y="2267"/>
                      <a:pt x="792" y="2284"/>
                    </a:cubicBezTo>
                    <a:cubicBezTo>
                      <a:pt x="830" y="2293"/>
                      <a:pt x="867" y="2297"/>
                      <a:pt x="905" y="2299"/>
                    </a:cubicBezTo>
                    <a:cubicBezTo>
                      <a:pt x="916" y="2300"/>
                      <a:pt x="926" y="2300"/>
                      <a:pt x="937" y="2300"/>
                    </a:cubicBezTo>
                    <a:cubicBezTo>
                      <a:pt x="947" y="2300"/>
                      <a:pt x="958" y="2300"/>
                      <a:pt x="967" y="2299"/>
                    </a:cubicBezTo>
                    <a:cubicBezTo>
                      <a:pt x="978" y="2297"/>
                      <a:pt x="989" y="2297"/>
                      <a:pt x="999" y="2296"/>
                    </a:cubicBezTo>
                    <a:lnTo>
                      <a:pt x="1030" y="2290"/>
                    </a:lnTo>
                    <a:cubicBezTo>
                      <a:pt x="1108" y="2275"/>
                      <a:pt x="1183" y="2244"/>
                      <a:pt x="1249" y="2199"/>
                    </a:cubicBezTo>
                    <a:cubicBezTo>
                      <a:pt x="1305" y="2160"/>
                      <a:pt x="1357" y="2113"/>
                      <a:pt x="1401" y="2060"/>
                    </a:cubicBezTo>
                    <a:cubicBezTo>
                      <a:pt x="1473" y="1969"/>
                      <a:pt x="1532" y="1869"/>
                      <a:pt x="1576" y="1761"/>
                    </a:cubicBezTo>
                    <a:cubicBezTo>
                      <a:pt x="1598" y="1711"/>
                      <a:pt x="1616" y="1663"/>
                      <a:pt x="1632" y="1613"/>
                    </a:cubicBezTo>
                    <a:cubicBezTo>
                      <a:pt x="1648" y="1563"/>
                      <a:pt x="1663" y="1514"/>
                      <a:pt x="1675" y="1464"/>
                    </a:cubicBezTo>
                    <a:cubicBezTo>
                      <a:pt x="1699" y="1367"/>
                      <a:pt x="1719" y="1269"/>
                      <a:pt x="1732" y="1170"/>
                    </a:cubicBezTo>
                    <a:cubicBezTo>
                      <a:pt x="1760" y="975"/>
                      <a:pt x="1773" y="780"/>
                      <a:pt x="1769" y="583"/>
                    </a:cubicBezTo>
                    <a:cubicBezTo>
                      <a:pt x="1767" y="486"/>
                      <a:pt x="1763" y="389"/>
                      <a:pt x="1754" y="292"/>
                    </a:cubicBezTo>
                    <a:cubicBezTo>
                      <a:pt x="1746" y="193"/>
                      <a:pt x="1731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680;p44"/>
              <p:cNvSpPr/>
              <p:nvPr/>
            </p:nvSpPr>
            <p:spPr>
              <a:xfrm flipH="1">
                <a:off x="5902521" y="3563229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2" y="0"/>
                    </a:moveTo>
                    <a:cubicBezTo>
                      <a:pt x="1680" y="93"/>
                      <a:pt x="1650" y="185"/>
                      <a:pt x="1621" y="276"/>
                    </a:cubicBezTo>
                    <a:lnTo>
                      <a:pt x="1537" y="549"/>
                    </a:lnTo>
                    <a:cubicBezTo>
                      <a:pt x="1482" y="727"/>
                      <a:pt x="1427" y="906"/>
                      <a:pt x="1367" y="1079"/>
                    </a:cubicBezTo>
                    <a:cubicBezTo>
                      <a:pt x="1306" y="1250"/>
                      <a:pt x="1243" y="1420"/>
                      <a:pt x="1165" y="1564"/>
                    </a:cubicBezTo>
                    <a:cubicBezTo>
                      <a:pt x="1132" y="1630"/>
                      <a:pt x="1091" y="1691"/>
                      <a:pt x="1043" y="1747"/>
                    </a:cubicBezTo>
                    <a:cubicBezTo>
                      <a:pt x="1026" y="1767"/>
                      <a:pt x="1006" y="1785"/>
                      <a:pt x="984" y="1798"/>
                    </a:cubicBezTo>
                    <a:cubicBezTo>
                      <a:pt x="972" y="1807"/>
                      <a:pt x="958" y="1813"/>
                      <a:pt x="944" y="1817"/>
                    </a:cubicBezTo>
                    <a:lnTo>
                      <a:pt x="935" y="1817"/>
                    </a:lnTo>
                    <a:cubicBezTo>
                      <a:pt x="934" y="1817"/>
                      <a:pt x="932" y="1818"/>
                      <a:pt x="931" y="1818"/>
                    </a:cubicBezTo>
                    <a:cubicBezTo>
                      <a:pt x="929" y="1818"/>
                      <a:pt x="928" y="1817"/>
                      <a:pt x="926" y="1817"/>
                    </a:cubicBezTo>
                    <a:lnTo>
                      <a:pt x="914" y="1817"/>
                    </a:lnTo>
                    <a:cubicBezTo>
                      <a:pt x="908" y="1817"/>
                      <a:pt x="905" y="1813"/>
                      <a:pt x="900" y="1813"/>
                    </a:cubicBezTo>
                    <a:cubicBezTo>
                      <a:pt x="879" y="1810"/>
                      <a:pt x="859" y="1801"/>
                      <a:pt x="840" y="1791"/>
                    </a:cubicBezTo>
                    <a:cubicBezTo>
                      <a:pt x="787" y="1757"/>
                      <a:pt x="738" y="1713"/>
                      <a:pt x="699" y="1662"/>
                    </a:cubicBezTo>
                    <a:cubicBezTo>
                      <a:pt x="649" y="1598"/>
                      <a:pt x="605" y="1530"/>
                      <a:pt x="566" y="1459"/>
                    </a:cubicBezTo>
                    <a:cubicBezTo>
                      <a:pt x="523" y="1385"/>
                      <a:pt x="485" y="1306"/>
                      <a:pt x="447" y="1224"/>
                    </a:cubicBezTo>
                    <a:cubicBezTo>
                      <a:pt x="373" y="1061"/>
                      <a:pt x="305" y="888"/>
                      <a:pt x="238" y="712"/>
                    </a:cubicBezTo>
                    <a:lnTo>
                      <a:pt x="137" y="446"/>
                    </a:lnTo>
                    <a:cubicBezTo>
                      <a:pt x="103" y="356"/>
                      <a:pt x="70" y="267"/>
                      <a:pt x="34" y="176"/>
                    </a:cubicBezTo>
                    <a:cubicBezTo>
                      <a:pt x="17" y="273"/>
                      <a:pt x="8" y="371"/>
                      <a:pt x="5" y="470"/>
                    </a:cubicBezTo>
                    <a:cubicBezTo>
                      <a:pt x="0" y="567"/>
                      <a:pt x="2" y="664"/>
                      <a:pt x="7" y="762"/>
                    </a:cubicBezTo>
                    <a:cubicBezTo>
                      <a:pt x="17" y="959"/>
                      <a:pt x="44" y="1155"/>
                      <a:pt x="90" y="1347"/>
                    </a:cubicBezTo>
                    <a:cubicBezTo>
                      <a:pt x="114" y="1447"/>
                      <a:pt x="144" y="1544"/>
                      <a:pt x="181" y="1639"/>
                    </a:cubicBezTo>
                    <a:cubicBezTo>
                      <a:pt x="220" y="1741"/>
                      <a:pt x="270" y="1839"/>
                      <a:pt x="329" y="1930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8"/>
                      <a:pt x="535" y="2160"/>
                      <a:pt x="591" y="2197"/>
                    </a:cubicBezTo>
                    <a:cubicBezTo>
                      <a:pt x="653" y="2236"/>
                      <a:pt x="722" y="2265"/>
                      <a:pt x="793" y="2283"/>
                    </a:cubicBezTo>
                    <a:cubicBezTo>
                      <a:pt x="831" y="2291"/>
                      <a:pt x="868" y="2297"/>
                      <a:pt x="908" y="2298"/>
                    </a:cubicBezTo>
                    <a:cubicBezTo>
                      <a:pt x="928" y="2298"/>
                      <a:pt x="949" y="2298"/>
                      <a:pt x="968" y="2297"/>
                    </a:cubicBezTo>
                    <a:cubicBezTo>
                      <a:pt x="979" y="2297"/>
                      <a:pt x="990" y="2295"/>
                      <a:pt x="1000" y="2294"/>
                    </a:cubicBezTo>
                    <a:lnTo>
                      <a:pt x="1031" y="2289"/>
                    </a:lnTo>
                    <a:cubicBezTo>
                      <a:pt x="1109" y="2274"/>
                      <a:pt x="1185" y="2242"/>
                      <a:pt x="1250" y="2197"/>
                    </a:cubicBezTo>
                    <a:cubicBezTo>
                      <a:pt x="1306" y="2157"/>
                      <a:pt x="1358" y="2110"/>
                      <a:pt x="1402" y="2057"/>
                    </a:cubicBezTo>
                    <a:cubicBezTo>
                      <a:pt x="1474" y="1968"/>
                      <a:pt x="1534" y="1866"/>
                      <a:pt x="1577" y="1760"/>
                    </a:cubicBezTo>
                    <a:cubicBezTo>
                      <a:pt x="1599" y="1710"/>
                      <a:pt x="1617" y="1660"/>
                      <a:pt x="1634" y="1610"/>
                    </a:cubicBezTo>
                    <a:cubicBezTo>
                      <a:pt x="1649" y="1562"/>
                      <a:pt x="1664" y="1512"/>
                      <a:pt x="1676" y="1464"/>
                    </a:cubicBezTo>
                    <a:cubicBezTo>
                      <a:pt x="1700" y="1365"/>
                      <a:pt x="1720" y="1268"/>
                      <a:pt x="1733" y="1168"/>
                    </a:cubicBezTo>
                    <a:cubicBezTo>
                      <a:pt x="1762" y="974"/>
                      <a:pt x="1774" y="777"/>
                      <a:pt x="1770" y="582"/>
                    </a:cubicBezTo>
                    <a:cubicBezTo>
                      <a:pt x="1768" y="483"/>
                      <a:pt x="1764" y="386"/>
                      <a:pt x="1755" y="290"/>
                    </a:cubicBezTo>
                    <a:cubicBezTo>
                      <a:pt x="1747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681;p44"/>
              <p:cNvSpPr/>
              <p:nvPr/>
            </p:nvSpPr>
            <p:spPr>
              <a:xfrm flipH="1">
                <a:off x="7734063" y="3597245"/>
                <a:ext cx="82205" cy="10658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0" extrusionOk="0">
                    <a:moveTo>
                      <a:pt x="1713" y="1"/>
                    </a:moveTo>
                    <a:cubicBezTo>
                      <a:pt x="1681" y="95"/>
                      <a:pt x="1652" y="186"/>
                      <a:pt x="1623" y="278"/>
                    </a:cubicBezTo>
                    <a:lnTo>
                      <a:pt x="1538" y="551"/>
                    </a:lnTo>
                    <a:cubicBezTo>
                      <a:pt x="1482" y="730"/>
                      <a:pt x="1428" y="908"/>
                      <a:pt x="1367" y="1081"/>
                    </a:cubicBezTo>
                    <a:cubicBezTo>
                      <a:pt x="1307" y="1252"/>
                      <a:pt x="1243" y="1420"/>
                      <a:pt x="1166" y="1566"/>
                    </a:cubicBezTo>
                    <a:cubicBezTo>
                      <a:pt x="1132" y="1631"/>
                      <a:pt x="1092" y="1693"/>
                      <a:pt x="1043" y="1749"/>
                    </a:cubicBezTo>
                    <a:cubicBezTo>
                      <a:pt x="1026" y="1769"/>
                      <a:pt x="1007" y="1785"/>
                      <a:pt x="984" y="1801"/>
                    </a:cubicBezTo>
                    <a:cubicBezTo>
                      <a:pt x="972" y="1810"/>
                      <a:pt x="958" y="1816"/>
                      <a:pt x="945" y="1817"/>
                    </a:cubicBezTo>
                    <a:cubicBezTo>
                      <a:pt x="943" y="1817"/>
                      <a:pt x="942" y="1819"/>
                      <a:pt x="940" y="1819"/>
                    </a:cubicBezTo>
                    <a:lnTo>
                      <a:pt x="914" y="1819"/>
                    </a:lnTo>
                    <a:cubicBezTo>
                      <a:pt x="910" y="1819"/>
                      <a:pt x="905" y="1817"/>
                      <a:pt x="901" y="1817"/>
                    </a:cubicBezTo>
                    <a:cubicBezTo>
                      <a:pt x="879" y="1813"/>
                      <a:pt x="860" y="1805"/>
                      <a:pt x="842" y="1794"/>
                    </a:cubicBezTo>
                    <a:cubicBezTo>
                      <a:pt x="787" y="1760"/>
                      <a:pt x="739" y="1716"/>
                      <a:pt x="701" y="1666"/>
                    </a:cubicBezTo>
                    <a:cubicBezTo>
                      <a:pt x="649" y="1601"/>
                      <a:pt x="605" y="1534"/>
                      <a:pt x="566" y="1463"/>
                    </a:cubicBezTo>
                    <a:cubicBezTo>
                      <a:pt x="523" y="1389"/>
                      <a:pt x="486" y="1308"/>
                      <a:pt x="448" y="1226"/>
                    </a:cubicBezTo>
                    <a:cubicBezTo>
                      <a:pt x="373" y="1063"/>
                      <a:pt x="305" y="892"/>
                      <a:pt x="239" y="716"/>
                    </a:cubicBezTo>
                    <a:lnTo>
                      <a:pt x="137" y="449"/>
                    </a:lnTo>
                    <a:cubicBezTo>
                      <a:pt x="104" y="360"/>
                      <a:pt x="71" y="269"/>
                      <a:pt x="34" y="178"/>
                    </a:cubicBezTo>
                    <a:cubicBezTo>
                      <a:pt x="17" y="275"/>
                      <a:pt x="8" y="372"/>
                      <a:pt x="5" y="470"/>
                    </a:cubicBezTo>
                    <a:cubicBezTo>
                      <a:pt x="1" y="567"/>
                      <a:pt x="2" y="666"/>
                      <a:pt x="7" y="763"/>
                    </a:cubicBezTo>
                    <a:cubicBezTo>
                      <a:pt x="16" y="960"/>
                      <a:pt x="45" y="1157"/>
                      <a:pt x="90" y="1349"/>
                    </a:cubicBezTo>
                    <a:cubicBezTo>
                      <a:pt x="114" y="1448"/>
                      <a:pt x="145" y="1546"/>
                      <a:pt x="181" y="1641"/>
                    </a:cubicBezTo>
                    <a:cubicBezTo>
                      <a:pt x="220" y="1743"/>
                      <a:pt x="270" y="1840"/>
                      <a:pt x="330" y="1931"/>
                    </a:cubicBezTo>
                    <a:cubicBezTo>
                      <a:pt x="363" y="1981"/>
                      <a:pt x="399" y="2028"/>
                      <a:pt x="440" y="2070"/>
                    </a:cubicBezTo>
                    <a:cubicBezTo>
                      <a:pt x="486" y="2119"/>
                      <a:pt x="536" y="2161"/>
                      <a:pt x="592" y="2197"/>
                    </a:cubicBezTo>
                    <a:cubicBezTo>
                      <a:pt x="654" y="2237"/>
                      <a:pt x="722" y="2266"/>
                      <a:pt x="793" y="2284"/>
                    </a:cubicBezTo>
                    <a:cubicBezTo>
                      <a:pt x="831" y="2291"/>
                      <a:pt x="869" y="2297"/>
                      <a:pt x="907" y="2299"/>
                    </a:cubicBezTo>
                    <a:cubicBezTo>
                      <a:pt x="913" y="2299"/>
                      <a:pt x="919" y="2300"/>
                      <a:pt x="925" y="2300"/>
                    </a:cubicBezTo>
                    <a:cubicBezTo>
                      <a:pt x="940" y="2300"/>
                      <a:pt x="954" y="2298"/>
                      <a:pt x="969" y="2297"/>
                    </a:cubicBezTo>
                    <a:cubicBezTo>
                      <a:pt x="979" y="2297"/>
                      <a:pt x="989" y="2296"/>
                      <a:pt x="999" y="2296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1" y="2197"/>
                    </a:cubicBezTo>
                    <a:cubicBezTo>
                      <a:pt x="1307" y="2158"/>
                      <a:pt x="1358" y="2111"/>
                      <a:pt x="1402" y="2058"/>
                    </a:cubicBezTo>
                    <a:cubicBezTo>
                      <a:pt x="1473" y="1969"/>
                      <a:pt x="1532" y="1867"/>
                      <a:pt x="1576" y="1761"/>
                    </a:cubicBezTo>
                    <a:cubicBezTo>
                      <a:pt x="1597" y="1711"/>
                      <a:pt x="1616" y="1661"/>
                      <a:pt x="1632" y="1613"/>
                    </a:cubicBezTo>
                    <a:cubicBezTo>
                      <a:pt x="1649" y="1563"/>
                      <a:pt x="1663" y="1513"/>
                      <a:pt x="1675" y="1464"/>
                    </a:cubicBezTo>
                    <a:cubicBezTo>
                      <a:pt x="1700" y="1367"/>
                      <a:pt x="1719" y="1269"/>
                      <a:pt x="1734" y="1169"/>
                    </a:cubicBezTo>
                    <a:cubicBezTo>
                      <a:pt x="1761" y="975"/>
                      <a:pt x="1773" y="780"/>
                      <a:pt x="1772" y="583"/>
                    </a:cubicBezTo>
                    <a:cubicBezTo>
                      <a:pt x="1769" y="486"/>
                      <a:pt x="1764" y="389"/>
                      <a:pt x="1755" y="292"/>
                    </a:cubicBezTo>
                    <a:cubicBezTo>
                      <a:pt x="1747" y="195"/>
                      <a:pt x="1734" y="98"/>
                      <a:pt x="1713" y="1"/>
                    </a:cubicBezTo>
                    <a:close/>
                  </a:path>
                </a:pathLst>
              </a:custGeom>
              <a:solidFill>
                <a:srgbClr val="14D9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682;p44"/>
              <p:cNvSpPr/>
              <p:nvPr/>
            </p:nvSpPr>
            <p:spPr>
              <a:xfrm flipH="1">
                <a:off x="6032310" y="2950895"/>
                <a:ext cx="1329745" cy="1659308"/>
              </a:xfrm>
              <a:custGeom>
                <a:avLst/>
                <a:gdLst/>
                <a:ahLst/>
                <a:cxnLst/>
                <a:rect l="l" t="t" r="r" b="b"/>
                <a:pathLst>
                  <a:path w="28696" h="35808" extrusionOk="0">
                    <a:moveTo>
                      <a:pt x="14945" y="1"/>
                    </a:moveTo>
                    <a:cubicBezTo>
                      <a:pt x="14594" y="1"/>
                      <a:pt x="14233" y="7"/>
                      <a:pt x="13863" y="20"/>
                    </a:cubicBezTo>
                    <a:cubicBezTo>
                      <a:pt x="10750" y="131"/>
                      <a:pt x="8324" y="826"/>
                      <a:pt x="6438" y="1896"/>
                    </a:cubicBezTo>
                    <a:cubicBezTo>
                      <a:pt x="798" y="5081"/>
                      <a:pt x="1" y="11580"/>
                      <a:pt x="169" y="15667"/>
                    </a:cubicBezTo>
                    <a:cubicBezTo>
                      <a:pt x="399" y="21127"/>
                      <a:pt x="980" y="35614"/>
                      <a:pt x="13226" y="35804"/>
                    </a:cubicBezTo>
                    <a:cubicBezTo>
                      <a:pt x="13375" y="35807"/>
                      <a:pt x="13524" y="35808"/>
                      <a:pt x="13671" y="35808"/>
                    </a:cubicBezTo>
                    <a:cubicBezTo>
                      <a:pt x="16869" y="35808"/>
                      <a:pt x="19446" y="35259"/>
                      <a:pt x="21491" y="34232"/>
                    </a:cubicBezTo>
                    <a:cubicBezTo>
                      <a:pt x="27040" y="31436"/>
                      <a:pt x="28695" y="25123"/>
                      <a:pt x="28355" y="16703"/>
                    </a:cubicBezTo>
                    <a:cubicBezTo>
                      <a:pt x="27901" y="5429"/>
                      <a:pt x="25081" y="1"/>
                      <a:pt x="149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51" name="Google Shape;683;p44"/>
              <p:cNvGrpSpPr/>
              <p:nvPr/>
            </p:nvGrpSpPr>
            <p:grpSpPr>
              <a:xfrm rot="-410962">
                <a:off x="5039481" y="2506886"/>
                <a:ext cx="995852" cy="1441837"/>
                <a:chOff x="4260600" y="604450"/>
                <a:chExt cx="515025" cy="745675"/>
              </a:xfrm>
            </p:grpSpPr>
            <p:sp>
              <p:nvSpPr>
                <p:cNvPr id="94" name="Google Shape;684;p44"/>
                <p:cNvSpPr/>
                <p:nvPr/>
              </p:nvSpPr>
              <p:spPr>
                <a:xfrm>
                  <a:off x="4489025" y="604450"/>
                  <a:ext cx="97725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4754" extrusionOk="0">
                      <a:moveTo>
                        <a:pt x="1979" y="0"/>
                      </a:moveTo>
                      <a:cubicBezTo>
                        <a:pt x="1749" y="0"/>
                        <a:pt x="1525" y="166"/>
                        <a:pt x="1502" y="436"/>
                      </a:cubicBezTo>
                      <a:cubicBezTo>
                        <a:pt x="1238" y="3157"/>
                        <a:pt x="1" y="4753"/>
                        <a:pt x="1" y="4753"/>
                      </a:cubicBezTo>
                      <a:lnTo>
                        <a:pt x="3909" y="4753"/>
                      </a:lnTo>
                      <a:cubicBezTo>
                        <a:pt x="3909" y="2470"/>
                        <a:pt x="3026" y="985"/>
                        <a:pt x="2342" y="171"/>
                      </a:cubicBezTo>
                      <a:cubicBezTo>
                        <a:pt x="2243" y="54"/>
                        <a:pt x="2110" y="0"/>
                        <a:pt x="19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685;p44"/>
                <p:cNvSpPr/>
                <p:nvPr/>
              </p:nvSpPr>
              <p:spPr>
                <a:xfrm>
                  <a:off x="4489025" y="649475"/>
                  <a:ext cx="97725" cy="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2953" extrusionOk="0">
                      <a:moveTo>
                        <a:pt x="3330" y="1"/>
                      </a:moveTo>
                      <a:cubicBezTo>
                        <a:pt x="3018" y="1480"/>
                        <a:pt x="1740" y="2558"/>
                        <a:pt x="226" y="2614"/>
                      </a:cubicBezTo>
                      <a:cubicBezTo>
                        <a:pt x="91" y="2833"/>
                        <a:pt x="1" y="2952"/>
                        <a:pt x="1" y="2952"/>
                      </a:cubicBezTo>
                      <a:lnTo>
                        <a:pt x="3909" y="2952"/>
                      </a:lnTo>
                      <a:cubicBezTo>
                        <a:pt x="3909" y="1752"/>
                        <a:pt x="3663" y="777"/>
                        <a:pt x="333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686;p44"/>
                <p:cNvSpPr/>
                <p:nvPr/>
              </p:nvSpPr>
              <p:spPr>
                <a:xfrm>
                  <a:off x="4302025" y="604450"/>
                  <a:ext cx="9780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4754" extrusionOk="0">
                      <a:moveTo>
                        <a:pt x="1930" y="0"/>
                      </a:moveTo>
                      <a:cubicBezTo>
                        <a:pt x="1800" y="0"/>
                        <a:pt x="1667" y="54"/>
                        <a:pt x="1567" y="171"/>
                      </a:cubicBezTo>
                      <a:cubicBezTo>
                        <a:pt x="883" y="985"/>
                        <a:pt x="1" y="2470"/>
                        <a:pt x="1" y="4753"/>
                      </a:cubicBezTo>
                      <a:lnTo>
                        <a:pt x="3911" y="4753"/>
                      </a:lnTo>
                      <a:cubicBezTo>
                        <a:pt x="3911" y="4753"/>
                        <a:pt x="2672" y="3157"/>
                        <a:pt x="2408" y="436"/>
                      </a:cubicBezTo>
                      <a:cubicBezTo>
                        <a:pt x="2384" y="166"/>
                        <a:pt x="2160" y="0"/>
                        <a:pt x="19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687;p44"/>
                <p:cNvSpPr/>
                <p:nvPr/>
              </p:nvSpPr>
              <p:spPr>
                <a:xfrm>
                  <a:off x="4302025" y="645375"/>
                  <a:ext cx="97800" cy="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3117" extrusionOk="0">
                      <a:moveTo>
                        <a:pt x="653" y="1"/>
                      </a:moveTo>
                      <a:cubicBezTo>
                        <a:pt x="286" y="804"/>
                        <a:pt x="1" y="1829"/>
                        <a:pt x="1" y="3116"/>
                      </a:cubicBezTo>
                      <a:lnTo>
                        <a:pt x="3911" y="3116"/>
                      </a:lnTo>
                      <a:cubicBezTo>
                        <a:pt x="3911" y="3116"/>
                        <a:pt x="3819" y="2997"/>
                        <a:pt x="3681" y="2773"/>
                      </a:cubicBezTo>
                      <a:cubicBezTo>
                        <a:pt x="2149" y="2667"/>
                        <a:pt x="894" y="1517"/>
                        <a:pt x="65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688;p44"/>
                <p:cNvSpPr/>
                <p:nvPr/>
              </p:nvSpPr>
              <p:spPr>
                <a:xfrm>
                  <a:off x="4260675" y="690550"/>
                  <a:ext cx="514950" cy="65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8" h="26383" extrusionOk="0">
                      <a:moveTo>
                        <a:pt x="7225" y="1"/>
                      </a:moveTo>
                      <a:cubicBezTo>
                        <a:pt x="7201" y="1"/>
                        <a:pt x="7177" y="1"/>
                        <a:pt x="7153" y="1"/>
                      </a:cubicBezTo>
                      <a:lnTo>
                        <a:pt x="2561" y="1"/>
                      </a:lnTo>
                      <a:cubicBezTo>
                        <a:pt x="2554" y="1"/>
                        <a:pt x="2548" y="1"/>
                        <a:pt x="2541" y="1"/>
                      </a:cubicBezTo>
                      <a:cubicBezTo>
                        <a:pt x="2204" y="1"/>
                        <a:pt x="1870" y="67"/>
                        <a:pt x="1557" y="197"/>
                      </a:cubicBezTo>
                      <a:cubicBezTo>
                        <a:pt x="1256" y="323"/>
                        <a:pt x="981" y="503"/>
                        <a:pt x="746" y="733"/>
                      </a:cubicBezTo>
                      <a:cubicBezTo>
                        <a:pt x="513" y="958"/>
                        <a:pt x="328" y="1227"/>
                        <a:pt x="199" y="1526"/>
                      </a:cubicBezTo>
                      <a:cubicBezTo>
                        <a:pt x="67" y="1838"/>
                        <a:pt x="0" y="2173"/>
                        <a:pt x="6" y="2514"/>
                      </a:cubicBezTo>
                      <a:lnTo>
                        <a:pt x="6" y="23869"/>
                      </a:lnTo>
                      <a:cubicBezTo>
                        <a:pt x="0" y="24207"/>
                        <a:pt x="67" y="24546"/>
                        <a:pt x="199" y="24857"/>
                      </a:cubicBezTo>
                      <a:cubicBezTo>
                        <a:pt x="207" y="24876"/>
                        <a:pt x="214" y="24894"/>
                        <a:pt x="222" y="24910"/>
                      </a:cubicBezTo>
                      <a:cubicBezTo>
                        <a:pt x="352" y="25188"/>
                        <a:pt x="526" y="25439"/>
                        <a:pt x="746" y="25650"/>
                      </a:cubicBezTo>
                      <a:cubicBezTo>
                        <a:pt x="981" y="25880"/>
                        <a:pt x="1256" y="26060"/>
                        <a:pt x="1557" y="26186"/>
                      </a:cubicBezTo>
                      <a:cubicBezTo>
                        <a:pt x="1870" y="26316"/>
                        <a:pt x="2204" y="26382"/>
                        <a:pt x="2541" y="26382"/>
                      </a:cubicBezTo>
                      <a:cubicBezTo>
                        <a:pt x="2548" y="26382"/>
                        <a:pt x="2554" y="26382"/>
                        <a:pt x="2561" y="26382"/>
                      </a:cubicBezTo>
                      <a:lnTo>
                        <a:pt x="7246" y="26382"/>
                      </a:lnTo>
                      <a:cubicBezTo>
                        <a:pt x="8419" y="26374"/>
                        <a:pt x="9587" y="26221"/>
                        <a:pt x="10720" y="25920"/>
                      </a:cubicBezTo>
                      <a:cubicBezTo>
                        <a:pt x="11841" y="25618"/>
                        <a:pt x="12916" y="25180"/>
                        <a:pt x="13925" y="24609"/>
                      </a:cubicBezTo>
                      <a:cubicBezTo>
                        <a:pt x="14916" y="24051"/>
                        <a:pt x="15831" y="23370"/>
                        <a:pt x="16647" y="22580"/>
                      </a:cubicBezTo>
                      <a:cubicBezTo>
                        <a:pt x="17054" y="22181"/>
                        <a:pt x="17437" y="21761"/>
                        <a:pt x="17791" y="21317"/>
                      </a:cubicBezTo>
                      <a:lnTo>
                        <a:pt x="17796" y="21311"/>
                      </a:lnTo>
                      <a:cubicBezTo>
                        <a:pt x="18140" y="20870"/>
                        <a:pt x="18457" y="20410"/>
                        <a:pt x="18748" y="19929"/>
                      </a:cubicBezTo>
                      <a:cubicBezTo>
                        <a:pt x="19192" y="19184"/>
                        <a:pt x="19561" y="18400"/>
                        <a:pt x="19852" y="17583"/>
                      </a:cubicBezTo>
                      <a:cubicBezTo>
                        <a:pt x="19945" y="17319"/>
                        <a:pt x="20032" y="17052"/>
                        <a:pt x="20108" y="16780"/>
                      </a:cubicBezTo>
                      <a:cubicBezTo>
                        <a:pt x="20359" y="15897"/>
                        <a:pt x="20513" y="14991"/>
                        <a:pt x="20568" y="14077"/>
                      </a:cubicBezTo>
                      <a:cubicBezTo>
                        <a:pt x="20581" y="13799"/>
                        <a:pt x="20592" y="13517"/>
                        <a:pt x="20592" y="13234"/>
                      </a:cubicBezTo>
                      <a:cubicBezTo>
                        <a:pt x="20597" y="12032"/>
                        <a:pt x="20433" y="10835"/>
                        <a:pt x="20111" y="9680"/>
                      </a:cubicBezTo>
                      <a:cubicBezTo>
                        <a:pt x="20077" y="9566"/>
                        <a:pt x="20048" y="9461"/>
                        <a:pt x="20013" y="9350"/>
                      </a:cubicBezTo>
                      <a:cubicBezTo>
                        <a:pt x="19704" y="8356"/>
                        <a:pt x="19279" y="7405"/>
                        <a:pt x="18748" y="6514"/>
                      </a:cubicBezTo>
                      <a:cubicBezTo>
                        <a:pt x="18668" y="6388"/>
                        <a:pt x="18592" y="6261"/>
                        <a:pt x="18512" y="6139"/>
                      </a:cubicBezTo>
                      <a:cubicBezTo>
                        <a:pt x="17976" y="5310"/>
                        <a:pt x="17350" y="4541"/>
                        <a:pt x="16647" y="3846"/>
                      </a:cubicBezTo>
                      <a:cubicBezTo>
                        <a:pt x="15828" y="3050"/>
                        <a:pt x="14914" y="2358"/>
                        <a:pt x="13925" y="1785"/>
                      </a:cubicBezTo>
                      <a:cubicBezTo>
                        <a:pt x="12919" y="1209"/>
                        <a:pt x="11841" y="765"/>
                        <a:pt x="10723" y="464"/>
                      </a:cubicBezTo>
                      <a:cubicBezTo>
                        <a:pt x="10488" y="400"/>
                        <a:pt x="10250" y="342"/>
                        <a:pt x="10007" y="294"/>
                      </a:cubicBezTo>
                      <a:cubicBezTo>
                        <a:pt x="9092" y="101"/>
                        <a:pt x="8160" y="1"/>
                        <a:pt x="72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689;p44"/>
                <p:cNvSpPr/>
                <p:nvPr/>
              </p:nvSpPr>
              <p:spPr>
                <a:xfrm>
                  <a:off x="4260600" y="1042450"/>
                  <a:ext cx="514300" cy="2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2" h="10837" extrusionOk="0">
                      <a:moveTo>
                        <a:pt x="20571" y="1"/>
                      </a:moveTo>
                      <a:cubicBezTo>
                        <a:pt x="20274" y="81"/>
                        <a:pt x="20040" y="98"/>
                        <a:pt x="19784" y="98"/>
                      </a:cubicBezTo>
                      <a:cubicBezTo>
                        <a:pt x="19687" y="98"/>
                        <a:pt x="19587" y="95"/>
                        <a:pt x="19480" y="93"/>
                      </a:cubicBezTo>
                      <a:cubicBezTo>
                        <a:pt x="19350" y="90"/>
                        <a:pt x="19213" y="86"/>
                        <a:pt x="19069" y="86"/>
                      </a:cubicBezTo>
                      <a:cubicBezTo>
                        <a:pt x="18433" y="86"/>
                        <a:pt x="17643" y="155"/>
                        <a:pt x="16521" y="601"/>
                      </a:cubicBezTo>
                      <a:cubicBezTo>
                        <a:pt x="15141" y="1145"/>
                        <a:pt x="14523" y="1771"/>
                        <a:pt x="14021" y="2265"/>
                      </a:cubicBezTo>
                      <a:cubicBezTo>
                        <a:pt x="13646" y="2640"/>
                        <a:pt x="13403" y="2886"/>
                        <a:pt x="12676" y="3177"/>
                      </a:cubicBezTo>
                      <a:cubicBezTo>
                        <a:pt x="12099" y="3406"/>
                        <a:pt x="11758" y="3446"/>
                        <a:pt x="11375" y="3446"/>
                      </a:cubicBezTo>
                      <a:cubicBezTo>
                        <a:pt x="11277" y="3446"/>
                        <a:pt x="11177" y="3444"/>
                        <a:pt x="11069" y="3441"/>
                      </a:cubicBezTo>
                      <a:cubicBezTo>
                        <a:pt x="10932" y="3437"/>
                        <a:pt x="10788" y="3433"/>
                        <a:pt x="10634" y="3433"/>
                      </a:cubicBezTo>
                      <a:cubicBezTo>
                        <a:pt x="10003" y="3433"/>
                        <a:pt x="9214" y="3504"/>
                        <a:pt x="8110" y="3946"/>
                      </a:cubicBezTo>
                      <a:cubicBezTo>
                        <a:pt x="6736" y="4498"/>
                        <a:pt x="6112" y="5116"/>
                        <a:pt x="5616" y="5618"/>
                      </a:cubicBezTo>
                      <a:cubicBezTo>
                        <a:pt x="5241" y="5991"/>
                        <a:pt x="4995" y="6237"/>
                        <a:pt x="4268" y="6527"/>
                      </a:cubicBezTo>
                      <a:cubicBezTo>
                        <a:pt x="3693" y="6755"/>
                        <a:pt x="3353" y="6798"/>
                        <a:pt x="2976" y="6798"/>
                      </a:cubicBezTo>
                      <a:cubicBezTo>
                        <a:pt x="2876" y="6798"/>
                        <a:pt x="2774" y="6795"/>
                        <a:pt x="2664" y="6791"/>
                      </a:cubicBezTo>
                      <a:cubicBezTo>
                        <a:pt x="2529" y="6788"/>
                        <a:pt x="2388" y="6784"/>
                        <a:pt x="2238" y="6784"/>
                      </a:cubicBezTo>
                      <a:cubicBezTo>
                        <a:pt x="1664" y="6784"/>
                        <a:pt x="964" y="6842"/>
                        <a:pt x="6" y="7185"/>
                      </a:cubicBezTo>
                      <a:lnTo>
                        <a:pt x="6" y="9796"/>
                      </a:lnTo>
                      <a:cubicBezTo>
                        <a:pt x="1" y="10134"/>
                        <a:pt x="70" y="10472"/>
                        <a:pt x="202" y="10784"/>
                      </a:cubicBezTo>
                      <a:cubicBezTo>
                        <a:pt x="207" y="10802"/>
                        <a:pt x="217" y="10821"/>
                        <a:pt x="225" y="10837"/>
                      </a:cubicBezTo>
                      <a:cubicBezTo>
                        <a:pt x="416" y="10710"/>
                        <a:pt x="643" y="10594"/>
                        <a:pt x="965" y="10462"/>
                      </a:cubicBezTo>
                      <a:cubicBezTo>
                        <a:pt x="1545" y="10232"/>
                        <a:pt x="1882" y="10192"/>
                        <a:pt x="2263" y="10192"/>
                      </a:cubicBezTo>
                      <a:cubicBezTo>
                        <a:pt x="2360" y="10192"/>
                        <a:pt x="2459" y="10195"/>
                        <a:pt x="2566" y="10197"/>
                      </a:cubicBezTo>
                      <a:cubicBezTo>
                        <a:pt x="2705" y="10202"/>
                        <a:pt x="2851" y="10206"/>
                        <a:pt x="3005" y="10206"/>
                      </a:cubicBezTo>
                      <a:cubicBezTo>
                        <a:pt x="3637" y="10206"/>
                        <a:pt x="4420" y="10134"/>
                        <a:pt x="5529" y="9693"/>
                      </a:cubicBezTo>
                      <a:cubicBezTo>
                        <a:pt x="6908" y="9140"/>
                        <a:pt x="7526" y="8522"/>
                        <a:pt x="8026" y="8025"/>
                      </a:cubicBezTo>
                      <a:cubicBezTo>
                        <a:pt x="8401" y="7653"/>
                        <a:pt x="8649" y="7404"/>
                        <a:pt x="9370" y="7111"/>
                      </a:cubicBezTo>
                      <a:cubicBezTo>
                        <a:pt x="9945" y="6883"/>
                        <a:pt x="10284" y="6841"/>
                        <a:pt x="10663" y="6841"/>
                      </a:cubicBezTo>
                      <a:cubicBezTo>
                        <a:pt x="10763" y="6841"/>
                        <a:pt x="10866" y="6844"/>
                        <a:pt x="10977" y="6847"/>
                      </a:cubicBezTo>
                      <a:cubicBezTo>
                        <a:pt x="11107" y="6850"/>
                        <a:pt x="11243" y="6854"/>
                        <a:pt x="11387" y="6854"/>
                      </a:cubicBezTo>
                      <a:cubicBezTo>
                        <a:pt x="12022" y="6854"/>
                        <a:pt x="12814" y="6786"/>
                        <a:pt x="13939" y="6340"/>
                      </a:cubicBezTo>
                      <a:cubicBezTo>
                        <a:pt x="15316" y="5795"/>
                        <a:pt x="15937" y="5169"/>
                        <a:pt x="16431" y="4675"/>
                      </a:cubicBezTo>
                      <a:cubicBezTo>
                        <a:pt x="16806" y="4300"/>
                        <a:pt x="17054" y="4057"/>
                        <a:pt x="17781" y="3763"/>
                      </a:cubicBezTo>
                      <a:cubicBezTo>
                        <a:pt x="18354" y="3533"/>
                        <a:pt x="18694" y="3490"/>
                        <a:pt x="19075" y="3490"/>
                      </a:cubicBezTo>
                      <a:cubicBezTo>
                        <a:pt x="19174" y="3490"/>
                        <a:pt x="19277" y="3493"/>
                        <a:pt x="19387" y="3496"/>
                      </a:cubicBezTo>
                      <a:cubicBezTo>
                        <a:pt x="19533" y="3502"/>
                        <a:pt x="19689" y="3507"/>
                        <a:pt x="19855" y="3507"/>
                      </a:cubicBezTo>
                      <a:cubicBezTo>
                        <a:pt x="19948" y="3243"/>
                        <a:pt x="20035" y="2976"/>
                        <a:pt x="20114" y="2704"/>
                      </a:cubicBezTo>
                      <a:cubicBezTo>
                        <a:pt x="20362" y="1821"/>
                        <a:pt x="20516" y="915"/>
                        <a:pt x="205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690;p44"/>
                <p:cNvSpPr/>
                <p:nvPr/>
              </p:nvSpPr>
              <p:spPr>
                <a:xfrm>
                  <a:off x="4260750" y="843725"/>
                  <a:ext cx="500275" cy="25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1" h="10231" extrusionOk="0">
                      <a:moveTo>
                        <a:pt x="17616" y="1"/>
                      </a:moveTo>
                      <a:cubicBezTo>
                        <a:pt x="16988" y="1"/>
                        <a:pt x="16208" y="72"/>
                        <a:pt x="15111" y="512"/>
                      </a:cubicBezTo>
                      <a:cubicBezTo>
                        <a:pt x="13732" y="1061"/>
                        <a:pt x="13114" y="1685"/>
                        <a:pt x="12612" y="2182"/>
                      </a:cubicBezTo>
                      <a:cubicBezTo>
                        <a:pt x="12237" y="2557"/>
                        <a:pt x="11988" y="2805"/>
                        <a:pt x="11270" y="3091"/>
                      </a:cubicBezTo>
                      <a:cubicBezTo>
                        <a:pt x="10699" y="3319"/>
                        <a:pt x="10358" y="3361"/>
                        <a:pt x="9983" y="3361"/>
                      </a:cubicBezTo>
                      <a:cubicBezTo>
                        <a:pt x="9880" y="3361"/>
                        <a:pt x="9776" y="3358"/>
                        <a:pt x="9663" y="3355"/>
                      </a:cubicBezTo>
                      <a:cubicBezTo>
                        <a:pt x="9530" y="3351"/>
                        <a:pt x="9391" y="3348"/>
                        <a:pt x="9243" y="3348"/>
                      </a:cubicBezTo>
                      <a:cubicBezTo>
                        <a:pt x="8608" y="3348"/>
                        <a:pt x="7821" y="3416"/>
                        <a:pt x="6701" y="3862"/>
                      </a:cubicBezTo>
                      <a:cubicBezTo>
                        <a:pt x="5327" y="4412"/>
                        <a:pt x="4703" y="5030"/>
                        <a:pt x="4207" y="5532"/>
                      </a:cubicBezTo>
                      <a:cubicBezTo>
                        <a:pt x="3831" y="5907"/>
                        <a:pt x="3586" y="6156"/>
                        <a:pt x="2859" y="6444"/>
                      </a:cubicBezTo>
                      <a:cubicBezTo>
                        <a:pt x="2280" y="6673"/>
                        <a:pt x="1940" y="6713"/>
                        <a:pt x="1557" y="6713"/>
                      </a:cubicBezTo>
                      <a:cubicBezTo>
                        <a:pt x="1460" y="6713"/>
                        <a:pt x="1360" y="6711"/>
                        <a:pt x="1253" y="6708"/>
                      </a:cubicBezTo>
                      <a:cubicBezTo>
                        <a:pt x="1118" y="6704"/>
                        <a:pt x="976" y="6700"/>
                        <a:pt x="826" y="6700"/>
                      </a:cubicBezTo>
                      <a:cubicBezTo>
                        <a:pt x="578" y="6700"/>
                        <a:pt x="306" y="6711"/>
                        <a:pt x="0" y="6750"/>
                      </a:cubicBezTo>
                      <a:lnTo>
                        <a:pt x="0" y="10230"/>
                      </a:lnTo>
                      <a:cubicBezTo>
                        <a:pt x="336" y="10131"/>
                        <a:pt x="589" y="10112"/>
                        <a:pt x="866" y="10112"/>
                      </a:cubicBezTo>
                      <a:cubicBezTo>
                        <a:pt x="960" y="10112"/>
                        <a:pt x="1057" y="10114"/>
                        <a:pt x="1160" y="10116"/>
                      </a:cubicBezTo>
                      <a:cubicBezTo>
                        <a:pt x="1298" y="10121"/>
                        <a:pt x="1444" y="10125"/>
                        <a:pt x="1598" y="10125"/>
                      </a:cubicBezTo>
                      <a:cubicBezTo>
                        <a:pt x="2229" y="10125"/>
                        <a:pt x="3013" y="10053"/>
                        <a:pt x="4119" y="9612"/>
                      </a:cubicBezTo>
                      <a:cubicBezTo>
                        <a:pt x="5499" y="9059"/>
                        <a:pt x="6117" y="8441"/>
                        <a:pt x="6619" y="7944"/>
                      </a:cubicBezTo>
                      <a:cubicBezTo>
                        <a:pt x="6994" y="7569"/>
                        <a:pt x="7243" y="7321"/>
                        <a:pt x="7961" y="7030"/>
                      </a:cubicBezTo>
                      <a:cubicBezTo>
                        <a:pt x="8536" y="6802"/>
                        <a:pt x="8876" y="6760"/>
                        <a:pt x="9256" y="6760"/>
                      </a:cubicBezTo>
                      <a:cubicBezTo>
                        <a:pt x="9357" y="6760"/>
                        <a:pt x="9460" y="6763"/>
                        <a:pt x="9571" y="6766"/>
                      </a:cubicBezTo>
                      <a:cubicBezTo>
                        <a:pt x="9703" y="6769"/>
                        <a:pt x="9842" y="6773"/>
                        <a:pt x="9989" y="6773"/>
                      </a:cubicBezTo>
                      <a:cubicBezTo>
                        <a:pt x="10623" y="6773"/>
                        <a:pt x="11410" y="6705"/>
                        <a:pt x="12530" y="6259"/>
                      </a:cubicBezTo>
                      <a:cubicBezTo>
                        <a:pt x="13904" y="5714"/>
                        <a:pt x="14528" y="5088"/>
                        <a:pt x="15024" y="4594"/>
                      </a:cubicBezTo>
                      <a:cubicBezTo>
                        <a:pt x="15399" y="4219"/>
                        <a:pt x="15645" y="3970"/>
                        <a:pt x="16372" y="3682"/>
                      </a:cubicBezTo>
                      <a:cubicBezTo>
                        <a:pt x="16957" y="3448"/>
                        <a:pt x="17297" y="3411"/>
                        <a:pt x="17685" y="3411"/>
                      </a:cubicBezTo>
                      <a:cubicBezTo>
                        <a:pt x="17779" y="3411"/>
                        <a:pt x="17875" y="3413"/>
                        <a:pt x="17978" y="3416"/>
                      </a:cubicBezTo>
                      <a:cubicBezTo>
                        <a:pt x="18119" y="3420"/>
                        <a:pt x="18267" y="3425"/>
                        <a:pt x="18425" y="3425"/>
                      </a:cubicBezTo>
                      <a:cubicBezTo>
                        <a:pt x="18862" y="3425"/>
                        <a:pt x="19373" y="3389"/>
                        <a:pt x="20010" y="3220"/>
                      </a:cubicBezTo>
                      <a:cubicBezTo>
                        <a:pt x="19701" y="2229"/>
                        <a:pt x="19276" y="1275"/>
                        <a:pt x="18745" y="385"/>
                      </a:cubicBezTo>
                      <a:cubicBezTo>
                        <a:pt x="18665" y="258"/>
                        <a:pt x="18589" y="131"/>
                        <a:pt x="18509" y="10"/>
                      </a:cubicBezTo>
                      <a:cubicBezTo>
                        <a:pt x="18437" y="14"/>
                        <a:pt x="18364" y="16"/>
                        <a:pt x="18291" y="16"/>
                      </a:cubicBezTo>
                      <a:cubicBezTo>
                        <a:pt x="18218" y="16"/>
                        <a:pt x="18145" y="14"/>
                        <a:pt x="18071" y="10"/>
                      </a:cubicBezTo>
                      <a:cubicBezTo>
                        <a:pt x="17927" y="5"/>
                        <a:pt x="17777" y="1"/>
                        <a:pt x="176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691;p44"/>
                <p:cNvSpPr/>
                <p:nvPr/>
              </p:nvSpPr>
              <p:spPr>
                <a:xfrm>
                  <a:off x="4260800" y="697900"/>
                  <a:ext cx="383425" cy="2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7" h="8649" extrusionOk="0">
                      <a:moveTo>
                        <a:pt x="10002" y="0"/>
                      </a:moveTo>
                      <a:cubicBezTo>
                        <a:pt x="9140" y="447"/>
                        <a:pt x="8668" y="915"/>
                        <a:pt x="8274" y="1311"/>
                      </a:cubicBezTo>
                      <a:cubicBezTo>
                        <a:pt x="7899" y="1684"/>
                        <a:pt x="7650" y="1937"/>
                        <a:pt x="6924" y="2225"/>
                      </a:cubicBezTo>
                      <a:cubicBezTo>
                        <a:pt x="6346" y="2455"/>
                        <a:pt x="6009" y="2495"/>
                        <a:pt x="5627" y="2495"/>
                      </a:cubicBezTo>
                      <a:cubicBezTo>
                        <a:pt x="5530" y="2495"/>
                        <a:pt x="5430" y="2492"/>
                        <a:pt x="5322" y="2489"/>
                      </a:cubicBezTo>
                      <a:cubicBezTo>
                        <a:pt x="5187" y="2486"/>
                        <a:pt x="5046" y="2482"/>
                        <a:pt x="4896" y="2482"/>
                      </a:cubicBezTo>
                      <a:cubicBezTo>
                        <a:pt x="4262" y="2482"/>
                        <a:pt x="3475" y="2550"/>
                        <a:pt x="2360" y="2997"/>
                      </a:cubicBezTo>
                      <a:cubicBezTo>
                        <a:pt x="1105" y="3494"/>
                        <a:pt x="476" y="4051"/>
                        <a:pt x="1" y="4524"/>
                      </a:cubicBezTo>
                      <a:lnTo>
                        <a:pt x="1" y="8649"/>
                      </a:lnTo>
                      <a:cubicBezTo>
                        <a:pt x="1221" y="8126"/>
                        <a:pt x="1805" y="7547"/>
                        <a:pt x="2273" y="7074"/>
                      </a:cubicBezTo>
                      <a:cubicBezTo>
                        <a:pt x="2648" y="6699"/>
                        <a:pt x="2897" y="6453"/>
                        <a:pt x="3623" y="6165"/>
                      </a:cubicBezTo>
                      <a:cubicBezTo>
                        <a:pt x="4192" y="5937"/>
                        <a:pt x="4528" y="5894"/>
                        <a:pt x="4903" y="5894"/>
                      </a:cubicBezTo>
                      <a:cubicBezTo>
                        <a:pt x="5005" y="5894"/>
                        <a:pt x="5111" y="5897"/>
                        <a:pt x="5225" y="5901"/>
                      </a:cubicBezTo>
                      <a:cubicBezTo>
                        <a:pt x="5354" y="5904"/>
                        <a:pt x="5489" y="5907"/>
                        <a:pt x="5632" y="5907"/>
                      </a:cubicBezTo>
                      <a:cubicBezTo>
                        <a:pt x="6268" y="5907"/>
                        <a:pt x="7058" y="5842"/>
                        <a:pt x="8184" y="5393"/>
                      </a:cubicBezTo>
                      <a:cubicBezTo>
                        <a:pt x="9563" y="4844"/>
                        <a:pt x="10187" y="4225"/>
                        <a:pt x="10684" y="3723"/>
                      </a:cubicBezTo>
                      <a:cubicBezTo>
                        <a:pt x="11056" y="3348"/>
                        <a:pt x="11305" y="3103"/>
                        <a:pt x="12031" y="2812"/>
                      </a:cubicBezTo>
                      <a:cubicBezTo>
                        <a:pt x="12611" y="2582"/>
                        <a:pt x="12950" y="2542"/>
                        <a:pt x="13333" y="2542"/>
                      </a:cubicBezTo>
                      <a:cubicBezTo>
                        <a:pt x="13430" y="2542"/>
                        <a:pt x="13530" y="2545"/>
                        <a:pt x="13638" y="2548"/>
                      </a:cubicBezTo>
                      <a:cubicBezTo>
                        <a:pt x="13778" y="2552"/>
                        <a:pt x="13924" y="2557"/>
                        <a:pt x="14080" y="2557"/>
                      </a:cubicBezTo>
                      <a:cubicBezTo>
                        <a:pt x="14439" y="2557"/>
                        <a:pt x="14848" y="2533"/>
                        <a:pt x="15337" y="2431"/>
                      </a:cubicBezTo>
                      <a:cubicBezTo>
                        <a:pt x="14888" y="2088"/>
                        <a:pt x="14415" y="1773"/>
                        <a:pt x="13920" y="1491"/>
                      </a:cubicBezTo>
                      <a:cubicBezTo>
                        <a:pt x="12914" y="915"/>
                        <a:pt x="11838" y="471"/>
                        <a:pt x="10718" y="170"/>
                      </a:cubicBezTo>
                      <a:cubicBezTo>
                        <a:pt x="10483" y="106"/>
                        <a:pt x="10245" y="48"/>
                        <a:pt x="100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692;p44"/>
                <p:cNvSpPr/>
                <p:nvPr/>
              </p:nvSpPr>
              <p:spPr>
                <a:xfrm>
                  <a:off x="4441800" y="1223450"/>
                  <a:ext cx="263675" cy="1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7" h="5066" extrusionOk="0">
                      <a:moveTo>
                        <a:pt x="10546" y="1"/>
                      </a:moveTo>
                      <a:cubicBezTo>
                        <a:pt x="10060" y="328"/>
                        <a:pt x="9735" y="653"/>
                        <a:pt x="9452" y="933"/>
                      </a:cubicBezTo>
                      <a:cubicBezTo>
                        <a:pt x="9077" y="1309"/>
                        <a:pt x="8829" y="1562"/>
                        <a:pt x="8102" y="1850"/>
                      </a:cubicBezTo>
                      <a:cubicBezTo>
                        <a:pt x="7525" y="2080"/>
                        <a:pt x="7184" y="2120"/>
                        <a:pt x="6801" y="2120"/>
                      </a:cubicBezTo>
                      <a:cubicBezTo>
                        <a:pt x="6703" y="2120"/>
                        <a:pt x="6603" y="2117"/>
                        <a:pt x="6495" y="2115"/>
                      </a:cubicBezTo>
                      <a:cubicBezTo>
                        <a:pt x="6365" y="2111"/>
                        <a:pt x="6229" y="2108"/>
                        <a:pt x="6085" y="2108"/>
                      </a:cubicBezTo>
                      <a:cubicBezTo>
                        <a:pt x="5449" y="2108"/>
                        <a:pt x="4658" y="2176"/>
                        <a:pt x="3536" y="2622"/>
                      </a:cubicBezTo>
                      <a:cubicBezTo>
                        <a:pt x="2157" y="3166"/>
                        <a:pt x="1538" y="3790"/>
                        <a:pt x="1042" y="4286"/>
                      </a:cubicBezTo>
                      <a:cubicBezTo>
                        <a:pt x="727" y="4604"/>
                        <a:pt x="495" y="4831"/>
                        <a:pt x="1" y="5066"/>
                      </a:cubicBezTo>
                      <a:cubicBezTo>
                        <a:pt x="1174" y="5058"/>
                        <a:pt x="2342" y="4905"/>
                        <a:pt x="3478" y="4604"/>
                      </a:cubicBezTo>
                      <a:cubicBezTo>
                        <a:pt x="4596" y="4302"/>
                        <a:pt x="5671" y="3864"/>
                        <a:pt x="6680" y="3293"/>
                      </a:cubicBezTo>
                      <a:cubicBezTo>
                        <a:pt x="7671" y="2735"/>
                        <a:pt x="8586" y="2054"/>
                        <a:pt x="9402" y="1264"/>
                      </a:cubicBezTo>
                      <a:cubicBezTo>
                        <a:pt x="9809" y="865"/>
                        <a:pt x="10192" y="445"/>
                        <a:pt x="105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693;p44"/>
                <p:cNvSpPr/>
                <p:nvPr/>
              </p:nvSpPr>
              <p:spPr>
                <a:xfrm>
                  <a:off x="4410025" y="705600"/>
                  <a:ext cx="196575" cy="1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3" h="4666" extrusionOk="0">
                      <a:moveTo>
                        <a:pt x="3921" y="0"/>
                      </a:moveTo>
                      <a:cubicBezTo>
                        <a:pt x="1787" y="0"/>
                        <a:pt x="1" y="1734"/>
                        <a:pt x="1" y="3931"/>
                      </a:cubicBezTo>
                      <a:lnTo>
                        <a:pt x="1" y="3941"/>
                      </a:lnTo>
                      <a:cubicBezTo>
                        <a:pt x="1" y="4362"/>
                        <a:pt x="361" y="4666"/>
                        <a:pt x="761" y="4666"/>
                      </a:cubicBezTo>
                      <a:cubicBezTo>
                        <a:pt x="841" y="4666"/>
                        <a:pt x="922" y="4654"/>
                        <a:pt x="1002" y="4628"/>
                      </a:cubicBezTo>
                      <a:cubicBezTo>
                        <a:pt x="1940" y="4332"/>
                        <a:pt x="2917" y="4179"/>
                        <a:pt x="3902" y="4179"/>
                      </a:cubicBezTo>
                      <a:cubicBezTo>
                        <a:pt x="3910" y="4179"/>
                        <a:pt x="3919" y="4179"/>
                        <a:pt x="3927" y="4179"/>
                      </a:cubicBezTo>
                      <a:cubicBezTo>
                        <a:pt x="3936" y="4179"/>
                        <a:pt x="3944" y="4179"/>
                        <a:pt x="3953" y="4179"/>
                      </a:cubicBezTo>
                      <a:cubicBezTo>
                        <a:pt x="4935" y="4179"/>
                        <a:pt x="5912" y="4330"/>
                        <a:pt x="6850" y="4626"/>
                      </a:cubicBezTo>
                      <a:cubicBezTo>
                        <a:pt x="6930" y="4652"/>
                        <a:pt x="7010" y="4664"/>
                        <a:pt x="7089" y="4664"/>
                      </a:cubicBezTo>
                      <a:cubicBezTo>
                        <a:pt x="7502" y="4664"/>
                        <a:pt x="7863" y="4325"/>
                        <a:pt x="7854" y="3880"/>
                      </a:cubicBezTo>
                      <a:cubicBezTo>
                        <a:pt x="7843" y="3326"/>
                        <a:pt x="7714" y="2779"/>
                        <a:pt x="7468" y="2279"/>
                      </a:cubicBezTo>
                      <a:cubicBezTo>
                        <a:pt x="6897" y="1080"/>
                        <a:pt x="5750" y="197"/>
                        <a:pt x="4432" y="33"/>
                      </a:cubicBezTo>
                      <a:cubicBezTo>
                        <a:pt x="4260" y="11"/>
                        <a:pt x="4089" y="0"/>
                        <a:pt x="39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694;p44"/>
                <p:cNvSpPr/>
                <p:nvPr/>
              </p:nvSpPr>
              <p:spPr>
                <a:xfrm>
                  <a:off x="4454213" y="709749"/>
                  <a:ext cx="93897" cy="93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" h="4660" extrusionOk="0">
                      <a:moveTo>
                        <a:pt x="2328" y="1"/>
                      </a:moveTo>
                      <a:cubicBezTo>
                        <a:pt x="1041" y="1"/>
                        <a:pt x="0" y="1044"/>
                        <a:pt x="0" y="2328"/>
                      </a:cubicBezTo>
                      <a:cubicBezTo>
                        <a:pt x="0" y="3615"/>
                        <a:pt x="1041" y="4659"/>
                        <a:pt x="2328" y="4659"/>
                      </a:cubicBezTo>
                      <a:cubicBezTo>
                        <a:pt x="3615" y="4659"/>
                        <a:pt x="4656" y="3615"/>
                        <a:pt x="4656" y="2328"/>
                      </a:cubicBezTo>
                      <a:cubicBezTo>
                        <a:pt x="4656" y="1044"/>
                        <a:pt x="3615" y="1"/>
                        <a:pt x="23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695;p44"/>
                <p:cNvSpPr/>
                <p:nvPr/>
              </p:nvSpPr>
              <p:spPr>
                <a:xfrm>
                  <a:off x="4333725" y="829300"/>
                  <a:ext cx="349025" cy="3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1" h="15281" extrusionOk="0">
                      <a:moveTo>
                        <a:pt x="6977" y="2434"/>
                      </a:moveTo>
                      <a:cubicBezTo>
                        <a:pt x="7183" y="2434"/>
                        <a:pt x="7391" y="2449"/>
                        <a:pt x="7595" y="2478"/>
                      </a:cubicBezTo>
                      <a:cubicBezTo>
                        <a:pt x="7806" y="2505"/>
                        <a:pt x="8012" y="2547"/>
                        <a:pt x="8216" y="2605"/>
                      </a:cubicBezTo>
                      <a:cubicBezTo>
                        <a:pt x="8646" y="2729"/>
                        <a:pt x="9059" y="2917"/>
                        <a:pt x="9434" y="3163"/>
                      </a:cubicBezTo>
                      <a:cubicBezTo>
                        <a:pt x="9672" y="3313"/>
                        <a:pt x="9891" y="3485"/>
                        <a:pt x="10092" y="3678"/>
                      </a:cubicBezTo>
                      <a:cubicBezTo>
                        <a:pt x="11003" y="4534"/>
                        <a:pt x="11519" y="5729"/>
                        <a:pt x="11519" y="6978"/>
                      </a:cubicBezTo>
                      <a:lnTo>
                        <a:pt x="11519" y="8305"/>
                      </a:lnTo>
                      <a:cubicBezTo>
                        <a:pt x="11516" y="8648"/>
                        <a:pt x="11479" y="8992"/>
                        <a:pt x="11405" y="9327"/>
                      </a:cubicBezTo>
                      <a:cubicBezTo>
                        <a:pt x="11323" y="9679"/>
                        <a:pt x="11199" y="10020"/>
                        <a:pt x="11038" y="10342"/>
                      </a:cubicBezTo>
                      <a:cubicBezTo>
                        <a:pt x="10433" y="11536"/>
                        <a:pt x="9336" y="12406"/>
                        <a:pt x="8036" y="12720"/>
                      </a:cubicBezTo>
                      <a:cubicBezTo>
                        <a:pt x="7686" y="12803"/>
                        <a:pt x="7328" y="12844"/>
                        <a:pt x="6970" y="12844"/>
                      </a:cubicBezTo>
                      <a:cubicBezTo>
                        <a:pt x="6641" y="12844"/>
                        <a:pt x="6312" y="12809"/>
                        <a:pt x="5988" y="12739"/>
                      </a:cubicBezTo>
                      <a:cubicBezTo>
                        <a:pt x="5566" y="12643"/>
                        <a:pt x="5156" y="12488"/>
                        <a:pt x="4778" y="12276"/>
                      </a:cubicBezTo>
                      <a:cubicBezTo>
                        <a:pt x="3983" y="11838"/>
                        <a:pt x="3341" y="11174"/>
                        <a:pt x="2929" y="10368"/>
                      </a:cubicBezTo>
                      <a:cubicBezTo>
                        <a:pt x="2762" y="10035"/>
                        <a:pt x="2635" y="9687"/>
                        <a:pt x="2551" y="9327"/>
                      </a:cubicBezTo>
                      <a:cubicBezTo>
                        <a:pt x="2474" y="8992"/>
                        <a:pt x="2437" y="8651"/>
                        <a:pt x="2437" y="8307"/>
                      </a:cubicBezTo>
                      <a:lnTo>
                        <a:pt x="2437" y="6978"/>
                      </a:lnTo>
                      <a:cubicBezTo>
                        <a:pt x="2440" y="5721"/>
                        <a:pt x="2960" y="4524"/>
                        <a:pt x="3874" y="3662"/>
                      </a:cubicBezTo>
                      <a:cubicBezTo>
                        <a:pt x="4004" y="3538"/>
                        <a:pt x="4144" y="3424"/>
                        <a:pt x="4292" y="3321"/>
                      </a:cubicBezTo>
                      <a:cubicBezTo>
                        <a:pt x="4659" y="3047"/>
                        <a:pt x="5069" y="2830"/>
                        <a:pt x="5505" y="2679"/>
                      </a:cubicBezTo>
                      <a:cubicBezTo>
                        <a:pt x="5788" y="2582"/>
                        <a:pt x="6081" y="2513"/>
                        <a:pt x="6377" y="2476"/>
                      </a:cubicBezTo>
                      <a:cubicBezTo>
                        <a:pt x="6575" y="2449"/>
                        <a:pt x="6776" y="2434"/>
                        <a:pt x="6977" y="2434"/>
                      </a:cubicBezTo>
                      <a:close/>
                      <a:moveTo>
                        <a:pt x="6980" y="1"/>
                      </a:moveTo>
                      <a:cubicBezTo>
                        <a:pt x="6673" y="1"/>
                        <a:pt x="6366" y="21"/>
                        <a:pt x="6060" y="61"/>
                      </a:cubicBezTo>
                      <a:cubicBezTo>
                        <a:pt x="5597" y="119"/>
                        <a:pt x="5143" y="225"/>
                        <a:pt x="4702" y="380"/>
                      </a:cubicBezTo>
                      <a:cubicBezTo>
                        <a:pt x="4046" y="605"/>
                        <a:pt x="3428" y="930"/>
                        <a:pt x="2870" y="1345"/>
                      </a:cubicBezTo>
                      <a:cubicBezTo>
                        <a:pt x="2630" y="1511"/>
                        <a:pt x="2405" y="1696"/>
                        <a:pt x="2197" y="1900"/>
                      </a:cubicBezTo>
                      <a:cubicBezTo>
                        <a:pt x="796" y="3218"/>
                        <a:pt x="3" y="5055"/>
                        <a:pt x="3" y="6978"/>
                      </a:cubicBezTo>
                      <a:lnTo>
                        <a:pt x="3" y="8307"/>
                      </a:lnTo>
                      <a:cubicBezTo>
                        <a:pt x="1" y="8839"/>
                        <a:pt x="62" y="9367"/>
                        <a:pt x="181" y="9885"/>
                      </a:cubicBezTo>
                      <a:cubicBezTo>
                        <a:pt x="310" y="10432"/>
                        <a:pt x="503" y="10963"/>
                        <a:pt x="757" y="11468"/>
                      </a:cubicBezTo>
                      <a:cubicBezTo>
                        <a:pt x="1385" y="12707"/>
                        <a:pt x="2374" y="13727"/>
                        <a:pt x="3592" y="14401"/>
                      </a:cubicBezTo>
                      <a:cubicBezTo>
                        <a:pt x="4178" y="14731"/>
                        <a:pt x="4810" y="14971"/>
                        <a:pt x="5465" y="15114"/>
                      </a:cubicBezTo>
                      <a:cubicBezTo>
                        <a:pt x="5962" y="15225"/>
                        <a:pt x="6469" y="15280"/>
                        <a:pt x="6977" y="15280"/>
                      </a:cubicBezTo>
                      <a:cubicBezTo>
                        <a:pt x="9616" y="15280"/>
                        <a:pt x="12031" y="13790"/>
                        <a:pt x="13218" y="11433"/>
                      </a:cubicBezTo>
                      <a:cubicBezTo>
                        <a:pt x="13707" y="10464"/>
                        <a:pt x="13960" y="9391"/>
                        <a:pt x="13955" y="8307"/>
                      </a:cubicBezTo>
                      <a:lnTo>
                        <a:pt x="13955" y="6976"/>
                      </a:lnTo>
                      <a:cubicBezTo>
                        <a:pt x="13955" y="5057"/>
                        <a:pt x="13162" y="3226"/>
                        <a:pt x="11770" y="1910"/>
                      </a:cubicBezTo>
                      <a:cubicBezTo>
                        <a:pt x="11461" y="1614"/>
                        <a:pt x="11122" y="1348"/>
                        <a:pt x="10760" y="1118"/>
                      </a:cubicBezTo>
                      <a:cubicBezTo>
                        <a:pt x="10182" y="740"/>
                        <a:pt x="9550" y="452"/>
                        <a:pt x="8884" y="262"/>
                      </a:cubicBezTo>
                      <a:cubicBezTo>
                        <a:pt x="8262" y="88"/>
                        <a:pt x="7622" y="1"/>
                        <a:pt x="69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696;p44"/>
                <p:cNvSpPr/>
                <p:nvPr/>
              </p:nvSpPr>
              <p:spPr>
                <a:xfrm>
                  <a:off x="4364175" y="859650"/>
                  <a:ext cx="287975" cy="3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9" h="12849" extrusionOk="0">
                      <a:moveTo>
                        <a:pt x="5761" y="1"/>
                      </a:moveTo>
                      <a:cubicBezTo>
                        <a:pt x="5505" y="1"/>
                        <a:pt x="5249" y="19"/>
                        <a:pt x="4995" y="54"/>
                      </a:cubicBezTo>
                      <a:cubicBezTo>
                        <a:pt x="4614" y="102"/>
                        <a:pt x="4239" y="192"/>
                        <a:pt x="3877" y="319"/>
                      </a:cubicBezTo>
                      <a:cubicBezTo>
                        <a:pt x="3328" y="509"/>
                        <a:pt x="2810" y="784"/>
                        <a:pt x="2345" y="1132"/>
                      </a:cubicBezTo>
                      <a:cubicBezTo>
                        <a:pt x="2154" y="1264"/>
                        <a:pt x="1975" y="1412"/>
                        <a:pt x="1808" y="1576"/>
                      </a:cubicBezTo>
                      <a:cubicBezTo>
                        <a:pt x="656" y="2665"/>
                        <a:pt x="4" y="4179"/>
                        <a:pt x="1" y="5764"/>
                      </a:cubicBezTo>
                      <a:lnTo>
                        <a:pt x="1" y="7093"/>
                      </a:lnTo>
                      <a:cubicBezTo>
                        <a:pt x="1" y="7529"/>
                        <a:pt x="49" y="7965"/>
                        <a:pt x="149" y="8393"/>
                      </a:cubicBezTo>
                      <a:cubicBezTo>
                        <a:pt x="255" y="8845"/>
                        <a:pt x="413" y="9284"/>
                        <a:pt x="619" y="9699"/>
                      </a:cubicBezTo>
                      <a:cubicBezTo>
                        <a:pt x="1145" y="10724"/>
                        <a:pt x="1964" y="11572"/>
                        <a:pt x="2974" y="12127"/>
                      </a:cubicBezTo>
                      <a:cubicBezTo>
                        <a:pt x="3452" y="12397"/>
                        <a:pt x="3970" y="12595"/>
                        <a:pt x="4506" y="12711"/>
                      </a:cubicBezTo>
                      <a:cubicBezTo>
                        <a:pt x="4918" y="12801"/>
                        <a:pt x="5338" y="12848"/>
                        <a:pt x="5759" y="12848"/>
                      </a:cubicBezTo>
                      <a:cubicBezTo>
                        <a:pt x="7938" y="12848"/>
                        <a:pt x="9931" y="11620"/>
                        <a:pt x="10911" y="9672"/>
                      </a:cubicBezTo>
                      <a:cubicBezTo>
                        <a:pt x="11112" y="9265"/>
                        <a:pt x="11268" y="8837"/>
                        <a:pt x="11373" y="8396"/>
                      </a:cubicBezTo>
                      <a:cubicBezTo>
                        <a:pt x="11469" y="7968"/>
                        <a:pt x="11519" y="7532"/>
                        <a:pt x="11519" y="7093"/>
                      </a:cubicBezTo>
                      <a:lnTo>
                        <a:pt x="11519" y="5764"/>
                      </a:lnTo>
                      <a:cubicBezTo>
                        <a:pt x="11519" y="4179"/>
                        <a:pt x="10863" y="2662"/>
                        <a:pt x="9709" y="1576"/>
                      </a:cubicBezTo>
                      <a:cubicBezTo>
                        <a:pt x="9452" y="1331"/>
                        <a:pt x="9172" y="1111"/>
                        <a:pt x="8874" y="921"/>
                      </a:cubicBezTo>
                      <a:cubicBezTo>
                        <a:pt x="8401" y="612"/>
                        <a:pt x="7883" y="377"/>
                        <a:pt x="7341" y="221"/>
                      </a:cubicBezTo>
                      <a:cubicBezTo>
                        <a:pt x="7074" y="144"/>
                        <a:pt x="6802" y="89"/>
                        <a:pt x="6527" y="54"/>
                      </a:cubicBezTo>
                      <a:cubicBezTo>
                        <a:pt x="6274" y="19"/>
                        <a:pt x="6017" y="1"/>
                        <a:pt x="57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697;p44"/>
                <p:cNvSpPr/>
                <p:nvPr/>
              </p:nvSpPr>
              <p:spPr>
                <a:xfrm>
                  <a:off x="4367875" y="957675"/>
                  <a:ext cx="280650" cy="22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6" h="8928" extrusionOk="0">
                      <a:moveTo>
                        <a:pt x="5613" y="1"/>
                      </a:moveTo>
                      <a:cubicBezTo>
                        <a:pt x="5357" y="1"/>
                        <a:pt x="5101" y="19"/>
                        <a:pt x="4847" y="54"/>
                      </a:cubicBezTo>
                      <a:cubicBezTo>
                        <a:pt x="4466" y="102"/>
                        <a:pt x="4091" y="189"/>
                        <a:pt x="3729" y="319"/>
                      </a:cubicBezTo>
                      <a:cubicBezTo>
                        <a:pt x="3180" y="506"/>
                        <a:pt x="2662" y="781"/>
                        <a:pt x="2197" y="1133"/>
                      </a:cubicBezTo>
                      <a:cubicBezTo>
                        <a:pt x="2006" y="1265"/>
                        <a:pt x="1827" y="1413"/>
                        <a:pt x="1660" y="1574"/>
                      </a:cubicBezTo>
                      <a:cubicBezTo>
                        <a:pt x="1060" y="2137"/>
                        <a:pt x="590" y="2824"/>
                        <a:pt x="284" y="3585"/>
                      </a:cubicBezTo>
                      <a:cubicBezTo>
                        <a:pt x="162" y="3873"/>
                        <a:pt x="70" y="4169"/>
                        <a:pt x="1" y="4472"/>
                      </a:cubicBezTo>
                      <a:cubicBezTo>
                        <a:pt x="107" y="4924"/>
                        <a:pt x="265" y="5363"/>
                        <a:pt x="471" y="5778"/>
                      </a:cubicBezTo>
                      <a:cubicBezTo>
                        <a:pt x="997" y="6803"/>
                        <a:pt x="1816" y="7651"/>
                        <a:pt x="2826" y="8206"/>
                      </a:cubicBezTo>
                      <a:cubicBezTo>
                        <a:pt x="3304" y="8476"/>
                        <a:pt x="3822" y="8674"/>
                        <a:pt x="4358" y="8793"/>
                      </a:cubicBezTo>
                      <a:cubicBezTo>
                        <a:pt x="4770" y="8882"/>
                        <a:pt x="5190" y="8927"/>
                        <a:pt x="5611" y="8927"/>
                      </a:cubicBezTo>
                      <a:cubicBezTo>
                        <a:pt x="7790" y="8927"/>
                        <a:pt x="9783" y="7699"/>
                        <a:pt x="10763" y="5754"/>
                      </a:cubicBezTo>
                      <a:cubicBezTo>
                        <a:pt x="10964" y="5347"/>
                        <a:pt x="11120" y="4919"/>
                        <a:pt x="11225" y="4478"/>
                      </a:cubicBezTo>
                      <a:cubicBezTo>
                        <a:pt x="11157" y="4171"/>
                        <a:pt x="11062" y="3873"/>
                        <a:pt x="10943" y="3585"/>
                      </a:cubicBezTo>
                      <a:cubicBezTo>
                        <a:pt x="10634" y="2821"/>
                        <a:pt x="10161" y="2134"/>
                        <a:pt x="9558" y="1574"/>
                      </a:cubicBezTo>
                      <a:cubicBezTo>
                        <a:pt x="9304" y="1328"/>
                        <a:pt x="9024" y="1109"/>
                        <a:pt x="8726" y="921"/>
                      </a:cubicBezTo>
                      <a:cubicBezTo>
                        <a:pt x="8253" y="612"/>
                        <a:pt x="7735" y="374"/>
                        <a:pt x="7193" y="218"/>
                      </a:cubicBezTo>
                      <a:cubicBezTo>
                        <a:pt x="6926" y="144"/>
                        <a:pt x="6654" y="89"/>
                        <a:pt x="6379" y="54"/>
                      </a:cubicBezTo>
                      <a:cubicBezTo>
                        <a:pt x="6126" y="19"/>
                        <a:pt x="5869" y="1"/>
                        <a:pt x="561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698;p44"/>
                <p:cNvSpPr/>
                <p:nvPr/>
              </p:nvSpPr>
              <p:spPr>
                <a:xfrm>
                  <a:off x="4379700" y="1099200"/>
                  <a:ext cx="257275" cy="8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1" h="3268" extrusionOk="0">
                      <a:moveTo>
                        <a:pt x="9256" y="0"/>
                      </a:moveTo>
                      <a:cubicBezTo>
                        <a:pt x="9242" y="0"/>
                        <a:pt x="9228" y="0"/>
                        <a:pt x="9215" y="0"/>
                      </a:cubicBezTo>
                      <a:cubicBezTo>
                        <a:pt x="7769" y="0"/>
                        <a:pt x="6366" y="476"/>
                        <a:pt x="5219" y="1353"/>
                      </a:cubicBezTo>
                      <a:cubicBezTo>
                        <a:pt x="4075" y="476"/>
                        <a:pt x="2675" y="0"/>
                        <a:pt x="1232" y="0"/>
                      </a:cubicBezTo>
                      <a:cubicBezTo>
                        <a:pt x="1219" y="0"/>
                        <a:pt x="1206" y="0"/>
                        <a:pt x="1193" y="0"/>
                      </a:cubicBezTo>
                      <a:cubicBezTo>
                        <a:pt x="792" y="0"/>
                        <a:pt x="393" y="40"/>
                        <a:pt x="1" y="117"/>
                      </a:cubicBezTo>
                      <a:cubicBezTo>
                        <a:pt x="836" y="1760"/>
                        <a:pt x="2408" y="2904"/>
                        <a:pt x="4231" y="3195"/>
                      </a:cubicBezTo>
                      <a:cubicBezTo>
                        <a:pt x="4534" y="3243"/>
                        <a:pt x="4837" y="3267"/>
                        <a:pt x="5138" y="3267"/>
                      </a:cubicBezTo>
                      <a:cubicBezTo>
                        <a:pt x="6652" y="3267"/>
                        <a:pt x="8121" y="2669"/>
                        <a:pt x="9209" y="1583"/>
                      </a:cubicBezTo>
                      <a:cubicBezTo>
                        <a:pt x="9648" y="1147"/>
                        <a:pt x="10013" y="645"/>
                        <a:pt x="10290" y="93"/>
                      </a:cubicBezTo>
                      <a:cubicBezTo>
                        <a:pt x="9947" y="32"/>
                        <a:pt x="9602" y="0"/>
                        <a:pt x="9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699;p44"/>
                <p:cNvSpPr/>
                <p:nvPr/>
              </p:nvSpPr>
              <p:spPr>
                <a:xfrm>
                  <a:off x="4488975" y="859725"/>
                  <a:ext cx="384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1336" extrusionOk="0">
                      <a:moveTo>
                        <a:pt x="769" y="0"/>
                      </a:moveTo>
                      <a:cubicBezTo>
                        <a:pt x="513" y="0"/>
                        <a:pt x="257" y="18"/>
                        <a:pt x="3" y="54"/>
                      </a:cubicBezTo>
                      <a:lnTo>
                        <a:pt x="3" y="567"/>
                      </a:lnTo>
                      <a:cubicBezTo>
                        <a:pt x="0" y="989"/>
                        <a:pt x="344" y="1333"/>
                        <a:pt x="767" y="1335"/>
                      </a:cubicBezTo>
                      <a:lnTo>
                        <a:pt x="772" y="1335"/>
                      </a:lnTo>
                      <a:cubicBezTo>
                        <a:pt x="1195" y="1333"/>
                        <a:pt x="1538" y="989"/>
                        <a:pt x="1535" y="567"/>
                      </a:cubicBezTo>
                      <a:lnTo>
                        <a:pt x="1535" y="54"/>
                      </a:lnTo>
                      <a:cubicBezTo>
                        <a:pt x="1282" y="18"/>
                        <a:pt x="1025" y="0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700;p44"/>
                <p:cNvSpPr/>
                <p:nvPr/>
              </p:nvSpPr>
              <p:spPr>
                <a:xfrm>
                  <a:off x="4438500" y="1137700"/>
                  <a:ext cx="38350" cy="3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" h="1592" extrusionOk="0">
                      <a:moveTo>
                        <a:pt x="767" y="1"/>
                      </a:moveTo>
                      <a:cubicBezTo>
                        <a:pt x="341" y="1"/>
                        <a:pt x="1" y="344"/>
                        <a:pt x="1" y="767"/>
                      </a:cubicBezTo>
                      <a:lnTo>
                        <a:pt x="1" y="1005"/>
                      </a:lnTo>
                      <a:cubicBezTo>
                        <a:pt x="479" y="1275"/>
                        <a:pt x="997" y="1473"/>
                        <a:pt x="1533" y="1592"/>
                      </a:cubicBezTo>
                      <a:lnTo>
                        <a:pt x="1533" y="767"/>
                      </a:lnTo>
                      <a:cubicBezTo>
                        <a:pt x="1533" y="344"/>
                        <a:pt x="1190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701;p44"/>
                <p:cNvSpPr/>
                <p:nvPr/>
              </p:nvSpPr>
              <p:spPr>
                <a:xfrm>
                  <a:off x="4541950" y="1137700"/>
                  <a:ext cx="38400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566" extrusionOk="0">
                      <a:moveTo>
                        <a:pt x="767" y="1"/>
                      </a:moveTo>
                      <a:cubicBezTo>
                        <a:pt x="344" y="1"/>
                        <a:pt x="0" y="344"/>
                        <a:pt x="0" y="767"/>
                      </a:cubicBezTo>
                      <a:lnTo>
                        <a:pt x="0" y="1565"/>
                      </a:lnTo>
                      <a:cubicBezTo>
                        <a:pt x="539" y="1436"/>
                        <a:pt x="1057" y="1227"/>
                        <a:pt x="1536" y="947"/>
                      </a:cubicBezTo>
                      <a:lnTo>
                        <a:pt x="1536" y="767"/>
                      </a:lnTo>
                      <a:cubicBezTo>
                        <a:pt x="1536" y="344"/>
                        <a:pt x="1192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702;p44"/>
                <p:cNvSpPr/>
                <p:nvPr/>
              </p:nvSpPr>
              <p:spPr>
                <a:xfrm>
                  <a:off x="4422775" y="867600"/>
                  <a:ext cx="38400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748" extrusionOk="0">
                      <a:moveTo>
                        <a:pt x="1533" y="1"/>
                      </a:moveTo>
                      <a:cubicBezTo>
                        <a:pt x="984" y="191"/>
                        <a:pt x="466" y="466"/>
                        <a:pt x="1" y="814"/>
                      </a:cubicBezTo>
                      <a:lnTo>
                        <a:pt x="1" y="981"/>
                      </a:lnTo>
                      <a:cubicBezTo>
                        <a:pt x="1" y="1404"/>
                        <a:pt x="344" y="1747"/>
                        <a:pt x="767" y="1747"/>
                      </a:cubicBezTo>
                      <a:cubicBezTo>
                        <a:pt x="1192" y="1747"/>
                        <a:pt x="1536" y="1404"/>
                        <a:pt x="1533" y="981"/>
                      </a:cubicBezTo>
                      <a:lnTo>
                        <a:pt x="153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703;p44"/>
                <p:cNvSpPr/>
                <p:nvPr/>
              </p:nvSpPr>
              <p:spPr>
                <a:xfrm>
                  <a:off x="4547700" y="865225"/>
                  <a:ext cx="38325" cy="4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1843" extrusionOk="0">
                      <a:moveTo>
                        <a:pt x="0" y="0"/>
                      </a:moveTo>
                      <a:lnTo>
                        <a:pt x="0" y="1076"/>
                      </a:lnTo>
                      <a:cubicBezTo>
                        <a:pt x="0" y="1499"/>
                        <a:pt x="344" y="1842"/>
                        <a:pt x="767" y="1842"/>
                      </a:cubicBezTo>
                      <a:cubicBezTo>
                        <a:pt x="1189" y="1842"/>
                        <a:pt x="1533" y="1499"/>
                        <a:pt x="1533" y="1076"/>
                      </a:cubicBezTo>
                      <a:lnTo>
                        <a:pt x="1533" y="701"/>
                      </a:lnTo>
                      <a:cubicBezTo>
                        <a:pt x="1060" y="391"/>
                        <a:pt x="542" y="156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704;p44"/>
                <p:cNvSpPr/>
                <p:nvPr/>
              </p:nvSpPr>
              <p:spPr>
                <a:xfrm>
                  <a:off x="4374950" y="899050"/>
                  <a:ext cx="351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8" extrusionOk="0">
                      <a:moveTo>
                        <a:pt x="1377" y="0"/>
                      </a:moveTo>
                      <a:cubicBezTo>
                        <a:pt x="777" y="563"/>
                        <a:pt x="307" y="1250"/>
                        <a:pt x="1" y="2011"/>
                      </a:cubicBezTo>
                      <a:cubicBezTo>
                        <a:pt x="146" y="2226"/>
                        <a:pt x="385" y="2347"/>
                        <a:pt x="634" y="2347"/>
                      </a:cubicBezTo>
                      <a:cubicBezTo>
                        <a:pt x="710" y="2347"/>
                        <a:pt x="787" y="2336"/>
                        <a:pt x="862" y="2312"/>
                      </a:cubicBezTo>
                      <a:cubicBezTo>
                        <a:pt x="1184" y="2215"/>
                        <a:pt x="1404" y="1916"/>
                        <a:pt x="1404" y="1578"/>
                      </a:cubicBez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705;p44"/>
                <p:cNvSpPr/>
                <p:nvPr/>
              </p:nvSpPr>
              <p:spPr>
                <a:xfrm>
                  <a:off x="4606350" y="899050"/>
                  <a:ext cx="35100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7" extrusionOk="0">
                      <a:moveTo>
                        <a:pt x="1" y="0"/>
                      </a:moveTo>
                      <a:lnTo>
                        <a:pt x="1" y="1578"/>
                      </a:lnTo>
                      <a:cubicBezTo>
                        <a:pt x="1" y="1913"/>
                        <a:pt x="220" y="2212"/>
                        <a:pt x="542" y="2312"/>
                      </a:cubicBezTo>
                      <a:cubicBezTo>
                        <a:pt x="617" y="2336"/>
                        <a:pt x="693" y="2347"/>
                        <a:pt x="769" y="2347"/>
                      </a:cubicBezTo>
                      <a:cubicBezTo>
                        <a:pt x="1018" y="2347"/>
                        <a:pt x="1258" y="2224"/>
                        <a:pt x="1404" y="2011"/>
                      </a:cubicBezTo>
                      <a:cubicBezTo>
                        <a:pt x="1095" y="1247"/>
                        <a:pt x="622" y="563"/>
                        <a:pt x="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706;p44"/>
                <p:cNvSpPr/>
                <p:nvPr/>
              </p:nvSpPr>
              <p:spPr>
                <a:xfrm>
                  <a:off x="4694600" y="892450"/>
                  <a:ext cx="50825" cy="10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" h="4381" extrusionOk="0">
                      <a:moveTo>
                        <a:pt x="725" y="0"/>
                      </a:moveTo>
                      <a:cubicBezTo>
                        <a:pt x="638" y="0"/>
                        <a:pt x="548" y="19"/>
                        <a:pt x="463" y="58"/>
                      </a:cubicBezTo>
                      <a:cubicBezTo>
                        <a:pt x="141" y="203"/>
                        <a:pt x="1" y="581"/>
                        <a:pt x="151" y="901"/>
                      </a:cubicBezTo>
                      <a:cubicBezTo>
                        <a:pt x="196" y="1007"/>
                        <a:pt x="244" y="1112"/>
                        <a:pt x="286" y="1223"/>
                      </a:cubicBezTo>
                      <a:cubicBezTo>
                        <a:pt x="603" y="2027"/>
                        <a:pt x="764" y="2883"/>
                        <a:pt x="762" y="3744"/>
                      </a:cubicBezTo>
                      <a:cubicBezTo>
                        <a:pt x="762" y="4096"/>
                        <a:pt x="1044" y="4378"/>
                        <a:pt x="1393" y="4381"/>
                      </a:cubicBezTo>
                      <a:lnTo>
                        <a:pt x="1396" y="4381"/>
                      </a:lnTo>
                      <a:cubicBezTo>
                        <a:pt x="1745" y="4381"/>
                        <a:pt x="2027" y="4098"/>
                        <a:pt x="2027" y="3749"/>
                      </a:cubicBezTo>
                      <a:cubicBezTo>
                        <a:pt x="2033" y="2724"/>
                        <a:pt x="1842" y="1710"/>
                        <a:pt x="1467" y="758"/>
                      </a:cubicBezTo>
                      <a:cubicBezTo>
                        <a:pt x="1414" y="626"/>
                        <a:pt x="1359" y="499"/>
                        <a:pt x="1303" y="378"/>
                      </a:cubicBezTo>
                      <a:cubicBezTo>
                        <a:pt x="1199" y="141"/>
                        <a:pt x="96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707;p44"/>
                <p:cNvSpPr/>
                <p:nvPr/>
              </p:nvSpPr>
              <p:spPr>
                <a:xfrm>
                  <a:off x="4663950" y="844950"/>
                  <a:ext cx="448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73" extrusionOk="0">
                      <a:moveTo>
                        <a:pt x="706" y="1"/>
                      </a:moveTo>
                      <a:cubicBezTo>
                        <a:pt x="555" y="1"/>
                        <a:pt x="403" y="55"/>
                        <a:pt x="281" y="164"/>
                      </a:cubicBezTo>
                      <a:cubicBezTo>
                        <a:pt x="22" y="394"/>
                        <a:pt x="1" y="790"/>
                        <a:pt x="228" y="1052"/>
                      </a:cubicBezTo>
                      <a:cubicBezTo>
                        <a:pt x="305" y="1136"/>
                        <a:pt x="387" y="1232"/>
                        <a:pt x="471" y="1337"/>
                      </a:cubicBezTo>
                      <a:cubicBezTo>
                        <a:pt x="592" y="1487"/>
                        <a:pt x="774" y="1572"/>
                        <a:pt x="967" y="1572"/>
                      </a:cubicBezTo>
                      <a:lnTo>
                        <a:pt x="967" y="1572"/>
                      </a:lnTo>
                      <a:cubicBezTo>
                        <a:pt x="1499" y="1571"/>
                        <a:pt x="1792" y="956"/>
                        <a:pt x="1459" y="542"/>
                      </a:cubicBezTo>
                      <a:cubicBezTo>
                        <a:pt x="1356" y="415"/>
                        <a:pt x="1261" y="304"/>
                        <a:pt x="1171" y="204"/>
                      </a:cubicBezTo>
                      <a:cubicBezTo>
                        <a:pt x="1047" y="69"/>
                        <a:pt x="877" y="1"/>
                        <a:pt x="706" y="1"/>
                      </a:cubicBezTo>
                      <a:close/>
                      <a:moveTo>
                        <a:pt x="967" y="1572"/>
                      </a:moveTo>
                      <a:lnTo>
                        <a:pt x="967" y="1572"/>
                      </a:lnTo>
                      <a:cubicBezTo>
                        <a:pt x="966" y="1572"/>
                        <a:pt x="966" y="1572"/>
                        <a:pt x="965" y="1572"/>
                      </a:cubicBezTo>
                      <a:lnTo>
                        <a:pt x="968" y="1572"/>
                      </a:lnTo>
                      <a:cubicBezTo>
                        <a:pt x="967" y="1572"/>
                        <a:pt x="967" y="1572"/>
                        <a:pt x="967" y="1572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708;p44"/>
                <p:cNvSpPr/>
                <p:nvPr/>
              </p:nvSpPr>
              <p:spPr>
                <a:xfrm>
                  <a:off x="4260600" y="691875"/>
                  <a:ext cx="443800" cy="6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2" h="26330" extrusionOk="0">
                      <a:moveTo>
                        <a:pt x="2033" y="1"/>
                      </a:moveTo>
                      <a:cubicBezTo>
                        <a:pt x="1872" y="33"/>
                        <a:pt x="1713" y="80"/>
                        <a:pt x="1560" y="144"/>
                      </a:cubicBezTo>
                      <a:cubicBezTo>
                        <a:pt x="1259" y="270"/>
                        <a:pt x="981" y="453"/>
                        <a:pt x="746" y="680"/>
                      </a:cubicBezTo>
                      <a:cubicBezTo>
                        <a:pt x="513" y="905"/>
                        <a:pt x="328" y="1174"/>
                        <a:pt x="202" y="1473"/>
                      </a:cubicBezTo>
                      <a:cubicBezTo>
                        <a:pt x="70" y="1785"/>
                        <a:pt x="1" y="2123"/>
                        <a:pt x="6" y="2461"/>
                      </a:cubicBezTo>
                      <a:lnTo>
                        <a:pt x="6" y="23816"/>
                      </a:lnTo>
                      <a:cubicBezTo>
                        <a:pt x="1" y="24154"/>
                        <a:pt x="70" y="24493"/>
                        <a:pt x="202" y="24804"/>
                      </a:cubicBezTo>
                      <a:cubicBezTo>
                        <a:pt x="207" y="24823"/>
                        <a:pt x="217" y="24841"/>
                        <a:pt x="225" y="24857"/>
                      </a:cubicBezTo>
                      <a:cubicBezTo>
                        <a:pt x="352" y="25135"/>
                        <a:pt x="529" y="25386"/>
                        <a:pt x="746" y="25597"/>
                      </a:cubicBezTo>
                      <a:cubicBezTo>
                        <a:pt x="981" y="25827"/>
                        <a:pt x="1259" y="26007"/>
                        <a:pt x="1560" y="26133"/>
                      </a:cubicBezTo>
                      <a:cubicBezTo>
                        <a:pt x="1871" y="26263"/>
                        <a:pt x="2205" y="26329"/>
                        <a:pt x="2544" y="26329"/>
                      </a:cubicBezTo>
                      <a:cubicBezTo>
                        <a:pt x="2551" y="26329"/>
                        <a:pt x="2557" y="26329"/>
                        <a:pt x="2564" y="26329"/>
                      </a:cubicBezTo>
                      <a:lnTo>
                        <a:pt x="7249" y="26329"/>
                      </a:lnTo>
                      <a:cubicBezTo>
                        <a:pt x="8422" y="26321"/>
                        <a:pt x="9590" y="26168"/>
                        <a:pt x="10723" y="25867"/>
                      </a:cubicBezTo>
                      <a:cubicBezTo>
                        <a:pt x="11844" y="25565"/>
                        <a:pt x="12919" y="25127"/>
                        <a:pt x="13928" y="24556"/>
                      </a:cubicBezTo>
                      <a:cubicBezTo>
                        <a:pt x="14919" y="23998"/>
                        <a:pt x="15834" y="23317"/>
                        <a:pt x="16650" y="22527"/>
                      </a:cubicBezTo>
                      <a:cubicBezTo>
                        <a:pt x="17041" y="22146"/>
                        <a:pt x="17408" y="21742"/>
                        <a:pt x="17752" y="21319"/>
                      </a:cubicBezTo>
                      <a:lnTo>
                        <a:pt x="17752" y="21319"/>
                      </a:lnTo>
                      <a:cubicBezTo>
                        <a:pt x="17173" y="21787"/>
                        <a:pt x="16558" y="22207"/>
                        <a:pt x="15910" y="22574"/>
                      </a:cubicBezTo>
                      <a:cubicBezTo>
                        <a:pt x="14903" y="23142"/>
                        <a:pt x="13825" y="23584"/>
                        <a:pt x="12708" y="23882"/>
                      </a:cubicBezTo>
                      <a:cubicBezTo>
                        <a:pt x="11571" y="24183"/>
                        <a:pt x="10404" y="24339"/>
                        <a:pt x="9230" y="24345"/>
                      </a:cubicBezTo>
                      <a:lnTo>
                        <a:pt x="4546" y="24345"/>
                      </a:lnTo>
                      <a:cubicBezTo>
                        <a:pt x="4533" y="24345"/>
                        <a:pt x="4520" y="24345"/>
                        <a:pt x="4507" y="24345"/>
                      </a:cubicBezTo>
                      <a:cubicBezTo>
                        <a:pt x="4177" y="24345"/>
                        <a:pt x="3847" y="24279"/>
                        <a:pt x="3542" y="24152"/>
                      </a:cubicBezTo>
                      <a:cubicBezTo>
                        <a:pt x="3240" y="24025"/>
                        <a:pt x="2965" y="23843"/>
                        <a:pt x="2730" y="23615"/>
                      </a:cubicBezTo>
                      <a:cubicBezTo>
                        <a:pt x="2511" y="23404"/>
                        <a:pt x="2334" y="23153"/>
                        <a:pt x="2207" y="22875"/>
                      </a:cubicBezTo>
                      <a:cubicBezTo>
                        <a:pt x="2199" y="22860"/>
                        <a:pt x="2194" y="22841"/>
                        <a:pt x="2183" y="22823"/>
                      </a:cubicBezTo>
                      <a:cubicBezTo>
                        <a:pt x="2051" y="22508"/>
                        <a:pt x="1985" y="22173"/>
                        <a:pt x="1988" y="21832"/>
                      </a:cubicBezTo>
                      <a:lnTo>
                        <a:pt x="1988" y="479"/>
                      </a:lnTo>
                      <a:cubicBezTo>
                        <a:pt x="1990" y="318"/>
                        <a:pt x="2004" y="160"/>
                        <a:pt x="203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2" name="Google Shape;709;p44"/>
              <p:cNvSpPr/>
              <p:nvPr/>
            </p:nvSpPr>
            <p:spPr>
              <a:xfrm flipH="1">
                <a:off x="6705659" y="4227977"/>
                <a:ext cx="132808" cy="127849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759" extrusionOk="0">
                    <a:moveTo>
                      <a:pt x="1487" y="0"/>
                    </a:moveTo>
                    <a:cubicBezTo>
                      <a:pt x="929" y="0"/>
                      <a:pt x="426" y="337"/>
                      <a:pt x="214" y="852"/>
                    </a:cubicBezTo>
                    <a:cubicBezTo>
                      <a:pt x="1" y="1367"/>
                      <a:pt x="119" y="1959"/>
                      <a:pt x="513" y="2355"/>
                    </a:cubicBezTo>
                    <a:cubicBezTo>
                      <a:pt x="776" y="2618"/>
                      <a:pt x="1129" y="2758"/>
                      <a:pt x="1488" y="2758"/>
                    </a:cubicBezTo>
                    <a:cubicBezTo>
                      <a:pt x="1666" y="2758"/>
                      <a:pt x="1845" y="2724"/>
                      <a:pt x="2016" y="2653"/>
                    </a:cubicBezTo>
                    <a:cubicBezTo>
                      <a:pt x="2531" y="2439"/>
                      <a:pt x="2865" y="1936"/>
                      <a:pt x="2865" y="1379"/>
                    </a:cubicBezTo>
                    <a:cubicBezTo>
                      <a:pt x="2865" y="617"/>
                      <a:pt x="2249" y="0"/>
                      <a:pt x="1487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710;p44"/>
              <p:cNvSpPr/>
              <p:nvPr/>
            </p:nvSpPr>
            <p:spPr>
              <a:xfrm flipH="1">
                <a:off x="6531123" y="4370020"/>
                <a:ext cx="67516" cy="6747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6" extrusionOk="0">
                    <a:moveTo>
                      <a:pt x="728" y="0"/>
                    </a:moveTo>
                    <a:cubicBezTo>
                      <a:pt x="326" y="0"/>
                      <a:pt x="1" y="326"/>
                      <a:pt x="1" y="727"/>
                    </a:cubicBezTo>
                    <a:cubicBezTo>
                      <a:pt x="1" y="1130"/>
                      <a:pt x="326" y="1456"/>
                      <a:pt x="728" y="1456"/>
                    </a:cubicBezTo>
                    <a:cubicBezTo>
                      <a:pt x="1131" y="1456"/>
                      <a:pt x="1456" y="1130"/>
                      <a:pt x="1456" y="727"/>
                    </a:cubicBezTo>
                    <a:cubicBezTo>
                      <a:pt x="1456" y="326"/>
                      <a:pt x="1131" y="0"/>
                      <a:pt x="728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711;p44"/>
              <p:cNvSpPr/>
              <p:nvPr/>
            </p:nvSpPr>
            <p:spPr>
              <a:xfrm flipH="1">
                <a:off x="6637768" y="3970031"/>
                <a:ext cx="158016" cy="152038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3281" extrusionOk="0">
                    <a:moveTo>
                      <a:pt x="1770" y="1"/>
                    </a:moveTo>
                    <a:cubicBezTo>
                      <a:pt x="1107" y="1"/>
                      <a:pt x="508" y="401"/>
                      <a:pt x="255" y="1013"/>
                    </a:cubicBezTo>
                    <a:cubicBezTo>
                      <a:pt x="1" y="1626"/>
                      <a:pt x="142" y="2331"/>
                      <a:pt x="610" y="2800"/>
                    </a:cubicBezTo>
                    <a:cubicBezTo>
                      <a:pt x="924" y="3114"/>
                      <a:pt x="1344" y="3281"/>
                      <a:pt x="1771" y="3281"/>
                    </a:cubicBezTo>
                    <a:cubicBezTo>
                      <a:pt x="1982" y="3281"/>
                      <a:pt x="2195" y="3240"/>
                      <a:pt x="2397" y="3156"/>
                    </a:cubicBezTo>
                    <a:cubicBezTo>
                      <a:pt x="3011" y="2902"/>
                      <a:pt x="3409" y="2305"/>
                      <a:pt x="3409" y="1641"/>
                    </a:cubicBezTo>
                    <a:cubicBezTo>
                      <a:pt x="3409" y="736"/>
                      <a:pt x="2676" y="1"/>
                      <a:pt x="1770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712;p44"/>
              <p:cNvSpPr/>
              <p:nvPr/>
            </p:nvSpPr>
            <p:spPr>
              <a:xfrm flipH="1">
                <a:off x="6873929" y="3722001"/>
                <a:ext cx="97266" cy="9360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020" extrusionOk="0">
                    <a:moveTo>
                      <a:pt x="1089" y="1"/>
                    </a:moveTo>
                    <a:cubicBezTo>
                      <a:pt x="680" y="1"/>
                      <a:pt x="312" y="248"/>
                      <a:pt x="156" y="625"/>
                    </a:cubicBezTo>
                    <a:cubicBezTo>
                      <a:pt x="0" y="1002"/>
                      <a:pt x="87" y="1435"/>
                      <a:pt x="374" y="1725"/>
                    </a:cubicBezTo>
                    <a:cubicBezTo>
                      <a:pt x="568" y="1917"/>
                      <a:pt x="826" y="2020"/>
                      <a:pt x="1088" y="2020"/>
                    </a:cubicBezTo>
                    <a:cubicBezTo>
                      <a:pt x="1218" y="2020"/>
                      <a:pt x="1349" y="1995"/>
                      <a:pt x="1474" y="1943"/>
                    </a:cubicBezTo>
                    <a:cubicBezTo>
                      <a:pt x="1851" y="1787"/>
                      <a:pt x="2098" y="1419"/>
                      <a:pt x="2098" y="1011"/>
                    </a:cubicBezTo>
                    <a:cubicBezTo>
                      <a:pt x="2098" y="454"/>
                      <a:pt x="1647" y="1"/>
                      <a:pt x="108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713;p44"/>
              <p:cNvSpPr/>
              <p:nvPr/>
            </p:nvSpPr>
            <p:spPr>
              <a:xfrm flipH="1">
                <a:off x="6354087" y="3038715"/>
                <a:ext cx="995872" cy="1571496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33913" extrusionOk="0">
                    <a:moveTo>
                      <a:pt x="6437" y="1"/>
                    </a:moveTo>
                    <a:lnTo>
                      <a:pt x="6437" y="1"/>
                    </a:lnTo>
                    <a:cubicBezTo>
                      <a:pt x="796" y="3186"/>
                      <a:pt x="1" y="9685"/>
                      <a:pt x="167" y="13772"/>
                    </a:cubicBezTo>
                    <a:cubicBezTo>
                      <a:pt x="397" y="19232"/>
                      <a:pt x="979" y="33719"/>
                      <a:pt x="13225" y="33909"/>
                    </a:cubicBezTo>
                    <a:cubicBezTo>
                      <a:pt x="13375" y="33912"/>
                      <a:pt x="13524" y="33913"/>
                      <a:pt x="13671" y="33913"/>
                    </a:cubicBezTo>
                    <a:cubicBezTo>
                      <a:pt x="16869" y="33913"/>
                      <a:pt x="19444" y="33364"/>
                      <a:pt x="21490" y="32337"/>
                    </a:cubicBezTo>
                    <a:lnTo>
                      <a:pt x="21490" y="32337"/>
                    </a:lnTo>
                    <a:cubicBezTo>
                      <a:pt x="20213" y="32399"/>
                      <a:pt x="18967" y="32729"/>
                      <a:pt x="17700" y="32884"/>
                    </a:cubicBezTo>
                    <a:cubicBezTo>
                      <a:pt x="17182" y="32947"/>
                      <a:pt x="16661" y="32978"/>
                      <a:pt x="16141" y="32978"/>
                    </a:cubicBezTo>
                    <a:cubicBezTo>
                      <a:pt x="11564" y="32978"/>
                      <a:pt x="7012" y="30575"/>
                      <a:pt x="4518" y="26720"/>
                    </a:cubicBezTo>
                    <a:cubicBezTo>
                      <a:pt x="3251" y="24763"/>
                      <a:pt x="2503" y="22502"/>
                      <a:pt x="2067" y="20215"/>
                    </a:cubicBezTo>
                    <a:cubicBezTo>
                      <a:pt x="969" y="14458"/>
                      <a:pt x="1832" y="8343"/>
                      <a:pt x="4485" y="3118"/>
                    </a:cubicBezTo>
                    <a:cubicBezTo>
                      <a:pt x="5031" y="2040"/>
                      <a:pt x="5675" y="975"/>
                      <a:pt x="6437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714;p44"/>
              <p:cNvSpPr/>
              <p:nvPr/>
            </p:nvSpPr>
            <p:spPr>
              <a:xfrm flipH="1">
                <a:off x="6986535" y="3382676"/>
                <a:ext cx="492723" cy="741656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6005" extrusionOk="0">
                    <a:moveTo>
                      <a:pt x="4471" y="0"/>
                    </a:moveTo>
                    <a:cubicBezTo>
                      <a:pt x="2896" y="0"/>
                      <a:pt x="1286" y="168"/>
                      <a:pt x="0" y="670"/>
                    </a:cubicBezTo>
                    <a:cubicBezTo>
                      <a:pt x="0" y="670"/>
                      <a:pt x="3857" y="15911"/>
                      <a:pt x="5269" y="16005"/>
                    </a:cubicBezTo>
                    <a:cubicBezTo>
                      <a:pt x="5273" y="16005"/>
                      <a:pt x="5278" y="16005"/>
                      <a:pt x="5282" y="16005"/>
                    </a:cubicBezTo>
                    <a:cubicBezTo>
                      <a:pt x="6704" y="16005"/>
                      <a:pt x="10633" y="670"/>
                      <a:pt x="10633" y="670"/>
                    </a:cubicBezTo>
                    <a:cubicBezTo>
                      <a:pt x="10633" y="670"/>
                      <a:pt x="7621" y="0"/>
                      <a:pt x="4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715;p44"/>
              <p:cNvSpPr/>
              <p:nvPr/>
            </p:nvSpPr>
            <p:spPr>
              <a:xfrm flipH="1">
                <a:off x="7318410" y="3413679"/>
                <a:ext cx="109175" cy="14031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3028" fill="none" extrusionOk="0">
                    <a:moveTo>
                      <a:pt x="0" y="3027"/>
                    </a:moveTo>
                    <a:cubicBezTo>
                      <a:pt x="0" y="3027"/>
                      <a:pt x="1485" y="1570"/>
                      <a:pt x="2356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16;p44"/>
              <p:cNvSpPr/>
              <p:nvPr/>
            </p:nvSpPr>
            <p:spPr>
              <a:xfrm flipH="1">
                <a:off x="7158720" y="3417804"/>
                <a:ext cx="208387" cy="34986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7550" fill="none" extrusionOk="0">
                    <a:moveTo>
                      <a:pt x="1" y="7549"/>
                    </a:moveTo>
                    <a:cubicBezTo>
                      <a:pt x="1" y="7549"/>
                      <a:pt x="3464" y="2175"/>
                      <a:pt x="4497" y="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717;p44"/>
              <p:cNvSpPr/>
              <p:nvPr/>
            </p:nvSpPr>
            <p:spPr>
              <a:xfrm flipH="1">
                <a:off x="7023544" y="3502983"/>
                <a:ext cx="294902" cy="433177"/>
              </a:xfrm>
              <a:custGeom>
                <a:avLst/>
                <a:gdLst/>
                <a:ahLst/>
                <a:cxnLst/>
                <a:rect l="l" t="t" r="r" b="b"/>
                <a:pathLst>
                  <a:path w="6364" h="9348" fill="none" extrusionOk="0">
                    <a:moveTo>
                      <a:pt x="1" y="9347"/>
                    </a:moveTo>
                    <a:cubicBezTo>
                      <a:pt x="1" y="9347"/>
                      <a:pt x="4977" y="2980"/>
                      <a:pt x="6363" y="0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718;p44"/>
              <p:cNvSpPr/>
              <p:nvPr/>
            </p:nvSpPr>
            <p:spPr>
              <a:xfrm flipH="1">
                <a:off x="7134198" y="3880171"/>
                <a:ext cx="146061" cy="141241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3048" fill="none" extrusionOk="0">
                    <a:moveTo>
                      <a:pt x="1" y="3047"/>
                    </a:moveTo>
                    <a:cubicBezTo>
                      <a:pt x="1" y="3047"/>
                      <a:pt x="2768" y="1187"/>
                      <a:pt x="3152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719;p44"/>
              <p:cNvSpPr/>
              <p:nvPr/>
            </p:nvSpPr>
            <p:spPr>
              <a:xfrm flipH="1">
                <a:off x="7055788" y="3417804"/>
                <a:ext cx="176459" cy="202919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379" fill="none" extrusionOk="0">
                    <a:moveTo>
                      <a:pt x="1" y="1"/>
                    </a:moveTo>
                    <a:cubicBezTo>
                      <a:pt x="1" y="1"/>
                      <a:pt x="1998" y="2990"/>
                      <a:pt x="3808" y="4379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720;p44"/>
              <p:cNvSpPr/>
              <p:nvPr/>
            </p:nvSpPr>
            <p:spPr>
              <a:xfrm flipH="1">
                <a:off x="7098624" y="3430687"/>
                <a:ext cx="328961" cy="336977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7272" fill="none" extrusionOk="0">
                    <a:moveTo>
                      <a:pt x="0" y="0"/>
                    </a:moveTo>
                    <a:cubicBezTo>
                      <a:pt x="0" y="0"/>
                      <a:pt x="4696" y="5388"/>
                      <a:pt x="7099" y="727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721;p44"/>
              <p:cNvSpPr/>
              <p:nvPr/>
            </p:nvSpPr>
            <p:spPr>
              <a:xfrm flipH="1">
                <a:off x="7144032" y="3718943"/>
                <a:ext cx="237395" cy="190639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4114" fill="none" extrusionOk="0">
                    <a:moveTo>
                      <a:pt x="1" y="0"/>
                    </a:moveTo>
                    <a:cubicBezTo>
                      <a:pt x="1" y="0"/>
                      <a:pt x="3055" y="3371"/>
                      <a:pt x="5123" y="4113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722;p44"/>
              <p:cNvSpPr/>
              <p:nvPr/>
            </p:nvSpPr>
            <p:spPr>
              <a:xfrm flipH="1">
                <a:off x="7193561" y="3967389"/>
                <a:ext cx="108155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496" fill="none" extrusionOk="0">
                    <a:moveTo>
                      <a:pt x="0" y="0"/>
                    </a:moveTo>
                    <a:cubicBezTo>
                      <a:pt x="0" y="0"/>
                      <a:pt x="1321" y="1292"/>
                      <a:pt x="2333" y="1495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723;p44"/>
              <p:cNvSpPr/>
              <p:nvPr/>
            </p:nvSpPr>
            <p:spPr>
              <a:xfrm flipH="1">
                <a:off x="6830630" y="3008500"/>
                <a:ext cx="912045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9682" h="14854" extrusionOk="0">
                    <a:moveTo>
                      <a:pt x="10457" y="1"/>
                    </a:moveTo>
                    <a:cubicBezTo>
                      <a:pt x="9263" y="1"/>
                      <a:pt x="8036" y="311"/>
                      <a:pt x="6907" y="936"/>
                    </a:cubicBezTo>
                    <a:cubicBezTo>
                      <a:pt x="2483" y="3382"/>
                      <a:pt x="4460" y="8510"/>
                      <a:pt x="4460" y="8510"/>
                    </a:cubicBezTo>
                    <a:cubicBezTo>
                      <a:pt x="4223" y="8439"/>
                      <a:pt x="3991" y="8406"/>
                      <a:pt x="3766" y="8406"/>
                    </a:cubicBezTo>
                    <a:cubicBezTo>
                      <a:pt x="1502" y="8406"/>
                      <a:pt x="0" y="11739"/>
                      <a:pt x="2483" y="13000"/>
                    </a:cubicBezTo>
                    <a:cubicBezTo>
                      <a:pt x="2913" y="13219"/>
                      <a:pt x="3313" y="13303"/>
                      <a:pt x="3675" y="13303"/>
                    </a:cubicBezTo>
                    <a:cubicBezTo>
                      <a:pt x="4839" y="13303"/>
                      <a:pt x="5605" y="12431"/>
                      <a:pt x="5678" y="12343"/>
                    </a:cubicBezTo>
                    <a:lnTo>
                      <a:pt x="5678" y="12343"/>
                    </a:lnTo>
                    <a:cubicBezTo>
                      <a:pt x="5636" y="12473"/>
                      <a:pt x="4871" y="14854"/>
                      <a:pt x="7070" y="14854"/>
                    </a:cubicBezTo>
                    <a:cubicBezTo>
                      <a:pt x="7157" y="14854"/>
                      <a:pt x="7247" y="14850"/>
                      <a:pt x="7343" y="14842"/>
                    </a:cubicBezTo>
                    <a:cubicBezTo>
                      <a:pt x="9333" y="14689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3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30" y="13955"/>
                      <a:pt x="14970" y="13393"/>
                      <a:pt x="15214" y="12803"/>
                    </a:cubicBezTo>
                    <a:cubicBezTo>
                      <a:pt x="15496" y="12132"/>
                      <a:pt x="15290" y="11422"/>
                      <a:pt x="15290" y="11422"/>
                    </a:cubicBezTo>
                    <a:lnTo>
                      <a:pt x="15290" y="11422"/>
                    </a:lnTo>
                    <a:cubicBezTo>
                      <a:pt x="15868" y="11976"/>
                      <a:pt x="16538" y="12226"/>
                      <a:pt x="17175" y="12226"/>
                    </a:cubicBezTo>
                    <a:cubicBezTo>
                      <a:pt x="18424" y="12226"/>
                      <a:pt x="19547" y="11269"/>
                      <a:pt x="19607" y="9768"/>
                    </a:cubicBezTo>
                    <a:cubicBezTo>
                      <a:pt x="19682" y="7989"/>
                      <a:pt x="17914" y="7795"/>
                      <a:pt x="17140" y="7795"/>
                    </a:cubicBezTo>
                    <a:cubicBezTo>
                      <a:pt x="16925" y="7795"/>
                      <a:pt x="16787" y="7810"/>
                      <a:pt x="16787" y="7810"/>
                    </a:cubicBezTo>
                    <a:cubicBezTo>
                      <a:pt x="17094" y="3252"/>
                      <a:pt x="14658" y="668"/>
                      <a:pt x="11694" y="115"/>
                    </a:cubicBezTo>
                    <a:cubicBezTo>
                      <a:pt x="11289" y="39"/>
                      <a:pt x="10875" y="1"/>
                      <a:pt x="10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724;p44"/>
              <p:cNvSpPr/>
              <p:nvPr/>
            </p:nvSpPr>
            <p:spPr>
              <a:xfrm flipH="1">
                <a:off x="7037626" y="3008500"/>
                <a:ext cx="705048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5215" h="14854" extrusionOk="0">
                    <a:moveTo>
                      <a:pt x="10454" y="1"/>
                    </a:moveTo>
                    <a:cubicBezTo>
                      <a:pt x="9261" y="1"/>
                      <a:pt x="8034" y="310"/>
                      <a:pt x="6905" y="936"/>
                    </a:cubicBezTo>
                    <a:cubicBezTo>
                      <a:pt x="2482" y="3382"/>
                      <a:pt x="4459" y="8510"/>
                      <a:pt x="4459" y="8510"/>
                    </a:cubicBezTo>
                    <a:cubicBezTo>
                      <a:pt x="4222" y="8439"/>
                      <a:pt x="3989" y="8406"/>
                      <a:pt x="3764" y="8406"/>
                    </a:cubicBezTo>
                    <a:cubicBezTo>
                      <a:pt x="1500" y="8406"/>
                      <a:pt x="0" y="11738"/>
                      <a:pt x="2482" y="13000"/>
                    </a:cubicBezTo>
                    <a:cubicBezTo>
                      <a:pt x="2912" y="13219"/>
                      <a:pt x="3312" y="13303"/>
                      <a:pt x="3674" y="13303"/>
                    </a:cubicBezTo>
                    <a:cubicBezTo>
                      <a:pt x="4838" y="13303"/>
                      <a:pt x="5604" y="12431"/>
                      <a:pt x="5677" y="12343"/>
                    </a:cubicBezTo>
                    <a:lnTo>
                      <a:pt x="5677" y="12343"/>
                    </a:lnTo>
                    <a:cubicBezTo>
                      <a:pt x="5636" y="12473"/>
                      <a:pt x="4870" y="14854"/>
                      <a:pt x="7069" y="14854"/>
                    </a:cubicBezTo>
                    <a:cubicBezTo>
                      <a:pt x="7155" y="14854"/>
                      <a:pt x="7246" y="14850"/>
                      <a:pt x="7341" y="14842"/>
                    </a:cubicBezTo>
                    <a:cubicBezTo>
                      <a:pt x="9333" y="14688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1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29" y="13955"/>
                      <a:pt x="14968" y="13393"/>
                      <a:pt x="15214" y="12803"/>
                    </a:cubicBezTo>
                    <a:cubicBezTo>
                      <a:pt x="15208" y="12799"/>
                      <a:pt x="15208" y="12799"/>
                      <a:pt x="15204" y="12797"/>
                    </a:cubicBezTo>
                    <a:cubicBezTo>
                      <a:pt x="15113" y="12771"/>
                      <a:pt x="15021" y="12761"/>
                      <a:pt x="14928" y="12761"/>
                    </a:cubicBezTo>
                    <a:cubicBezTo>
                      <a:pt x="14667" y="12761"/>
                      <a:pt x="14401" y="12843"/>
                      <a:pt x="14143" y="12890"/>
                    </a:cubicBezTo>
                    <a:cubicBezTo>
                      <a:pt x="14020" y="12911"/>
                      <a:pt x="13898" y="12922"/>
                      <a:pt x="13777" y="12922"/>
                    </a:cubicBezTo>
                    <a:cubicBezTo>
                      <a:pt x="11887" y="12922"/>
                      <a:pt x="10371" y="10387"/>
                      <a:pt x="11466" y="8763"/>
                    </a:cubicBezTo>
                    <a:lnTo>
                      <a:pt x="11466" y="8763"/>
                    </a:lnTo>
                    <a:cubicBezTo>
                      <a:pt x="11148" y="8924"/>
                      <a:pt x="10804" y="8997"/>
                      <a:pt x="10458" y="8997"/>
                    </a:cubicBezTo>
                    <a:cubicBezTo>
                      <a:pt x="9426" y="8997"/>
                      <a:pt x="8369" y="8347"/>
                      <a:pt x="7869" y="7406"/>
                    </a:cubicBezTo>
                    <a:cubicBezTo>
                      <a:pt x="7197" y="6155"/>
                      <a:pt x="7385" y="4581"/>
                      <a:pt x="8008" y="3310"/>
                    </a:cubicBezTo>
                    <a:cubicBezTo>
                      <a:pt x="8800" y="1702"/>
                      <a:pt x="10133" y="624"/>
                      <a:pt x="11692" y="115"/>
                    </a:cubicBezTo>
                    <a:cubicBezTo>
                      <a:pt x="11287" y="39"/>
                      <a:pt x="10872" y="1"/>
                      <a:pt x="10454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725;p44"/>
              <p:cNvSpPr/>
              <p:nvPr/>
            </p:nvSpPr>
            <p:spPr>
              <a:xfrm flipH="1">
                <a:off x="7016398" y="3133070"/>
                <a:ext cx="194856" cy="241380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5209" extrusionOk="0">
                    <a:moveTo>
                      <a:pt x="1898" y="0"/>
                    </a:moveTo>
                    <a:cubicBezTo>
                      <a:pt x="1667" y="0"/>
                      <a:pt x="1427" y="73"/>
                      <a:pt x="1184" y="243"/>
                    </a:cubicBezTo>
                    <a:cubicBezTo>
                      <a:pt x="1" y="1069"/>
                      <a:pt x="290" y="2300"/>
                      <a:pt x="825" y="3451"/>
                    </a:cubicBezTo>
                    <a:cubicBezTo>
                      <a:pt x="1039" y="3909"/>
                      <a:pt x="1275" y="4368"/>
                      <a:pt x="1640" y="4716"/>
                    </a:cubicBezTo>
                    <a:cubicBezTo>
                      <a:pt x="1942" y="5006"/>
                      <a:pt x="2354" y="5209"/>
                      <a:pt x="2767" y="5209"/>
                    </a:cubicBezTo>
                    <a:cubicBezTo>
                      <a:pt x="2850" y="5209"/>
                      <a:pt x="2934" y="5201"/>
                      <a:pt x="3017" y="5183"/>
                    </a:cubicBezTo>
                    <a:cubicBezTo>
                      <a:pt x="3484" y="5083"/>
                      <a:pt x="3856" y="4700"/>
                      <a:pt x="4030" y="4256"/>
                    </a:cubicBezTo>
                    <a:cubicBezTo>
                      <a:pt x="4205" y="3812"/>
                      <a:pt x="4200" y="3317"/>
                      <a:pt x="4114" y="2847"/>
                    </a:cubicBezTo>
                    <a:cubicBezTo>
                      <a:pt x="4011" y="2285"/>
                      <a:pt x="3793" y="1747"/>
                      <a:pt x="3512" y="1247"/>
                    </a:cubicBezTo>
                    <a:cubicBezTo>
                      <a:pt x="3161" y="615"/>
                      <a:pt x="2568" y="0"/>
                      <a:pt x="1898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726;p44"/>
              <p:cNvSpPr/>
              <p:nvPr/>
            </p:nvSpPr>
            <p:spPr>
              <a:xfrm flipH="1">
                <a:off x="6902385" y="3908950"/>
                <a:ext cx="114226" cy="122891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652" extrusionOk="0">
                    <a:moveTo>
                      <a:pt x="0" y="1"/>
                    </a:moveTo>
                    <a:lnTo>
                      <a:pt x="126" y="2652"/>
                    </a:lnTo>
                    <a:lnTo>
                      <a:pt x="2465" y="7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27;p44"/>
              <p:cNvSpPr/>
              <p:nvPr/>
            </p:nvSpPr>
            <p:spPr>
              <a:xfrm flipH="1">
                <a:off x="6901554" y="4015540"/>
                <a:ext cx="148841" cy="128776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2779" extrusionOk="0">
                    <a:moveTo>
                      <a:pt x="1753" y="0"/>
                    </a:moveTo>
                    <a:lnTo>
                      <a:pt x="0" y="2779"/>
                    </a:lnTo>
                    <a:lnTo>
                      <a:pt x="3212" y="2430"/>
                    </a:lnTo>
                    <a:lnTo>
                      <a:pt x="1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28;p44"/>
              <p:cNvSpPr/>
              <p:nvPr/>
            </p:nvSpPr>
            <p:spPr>
              <a:xfrm flipH="1">
                <a:off x="6999756" y="4144281"/>
                <a:ext cx="152085" cy="1294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2793" extrusionOk="0">
                    <a:moveTo>
                      <a:pt x="2189" y="1"/>
                    </a:moveTo>
                    <a:lnTo>
                      <a:pt x="0" y="1763"/>
                    </a:lnTo>
                    <a:lnTo>
                      <a:pt x="3282" y="2793"/>
                    </a:lnTo>
                    <a:lnTo>
                      <a:pt x="3282" y="2793"/>
                    </a:ln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9;p44"/>
              <p:cNvSpPr/>
              <p:nvPr/>
            </p:nvSpPr>
            <p:spPr>
              <a:xfrm flipH="1">
                <a:off x="6917230" y="3045157"/>
                <a:ext cx="1229050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6523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cubicBezTo>
                      <a:pt x="26523" y="20144"/>
                      <a:pt x="24373" y="16171"/>
                      <a:pt x="21169" y="15869"/>
                    </a:cubicBezTo>
                    <a:cubicBezTo>
                      <a:pt x="17443" y="15519"/>
                      <a:pt x="6683" y="13604"/>
                      <a:pt x="8846" y="3882"/>
                    </a:cubicBezTo>
                    <a:lnTo>
                      <a:pt x="6879" y="193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0;p44"/>
              <p:cNvSpPr/>
              <p:nvPr/>
            </p:nvSpPr>
            <p:spPr>
              <a:xfrm flipH="1">
                <a:off x="7017044" y="3045157"/>
                <a:ext cx="1129236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4369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lnTo>
                      <a:pt x="24368" y="23381"/>
                    </a:lnTo>
                    <a:cubicBezTo>
                      <a:pt x="24352" y="23391"/>
                      <a:pt x="24334" y="23400"/>
                      <a:pt x="24315" y="23404"/>
                    </a:cubicBezTo>
                    <a:cubicBezTo>
                      <a:pt x="23491" y="23739"/>
                      <a:pt x="22638" y="23882"/>
                      <a:pt x="21775" y="23882"/>
                    </a:cubicBezTo>
                    <a:cubicBezTo>
                      <a:pt x="19430" y="23882"/>
                      <a:pt x="17010" y="22828"/>
                      <a:pt x="14870" y="21701"/>
                    </a:cubicBezTo>
                    <a:cubicBezTo>
                      <a:pt x="13302" y="20873"/>
                      <a:pt x="11733" y="19985"/>
                      <a:pt x="10473" y="18732"/>
                    </a:cubicBezTo>
                    <a:cubicBezTo>
                      <a:pt x="9143" y="17419"/>
                      <a:pt x="8213" y="15750"/>
                      <a:pt x="7546" y="14007"/>
                    </a:cubicBezTo>
                    <a:cubicBezTo>
                      <a:pt x="5949" y="9835"/>
                      <a:pt x="6457" y="6121"/>
                      <a:pt x="6879" y="1938"/>
                    </a:cubicBezTo>
                    <a:lnTo>
                      <a:pt x="4918" y="1"/>
                    </a:ln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31;p44"/>
              <p:cNvSpPr/>
              <p:nvPr/>
            </p:nvSpPr>
            <p:spPr>
              <a:xfrm flipH="1">
                <a:off x="5916441" y="1679791"/>
                <a:ext cx="1704767" cy="1190913"/>
              </a:xfrm>
              <a:custGeom>
                <a:avLst/>
                <a:gdLst/>
                <a:ahLst/>
                <a:cxnLst/>
                <a:rect l="l" t="t" r="r" b="b"/>
                <a:pathLst>
                  <a:path w="36789" h="25700" extrusionOk="0">
                    <a:moveTo>
                      <a:pt x="29909" y="0"/>
                    </a:moveTo>
                    <a:cubicBezTo>
                      <a:pt x="25968" y="1811"/>
                      <a:pt x="21258" y="2330"/>
                      <a:pt x="17149" y="2330"/>
                    </a:cubicBezTo>
                    <a:cubicBezTo>
                      <a:pt x="11610" y="2330"/>
                      <a:pt x="7162" y="1386"/>
                      <a:pt x="7162" y="1386"/>
                    </a:cubicBezTo>
                    <a:cubicBezTo>
                      <a:pt x="3930" y="2451"/>
                      <a:pt x="0" y="11398"/>
                      <a:pt x="3819" y="18723"/>
                    </a:cubicBezTo>
                    <a:cubicBezTo>
                      <a:pt x="6309" y="23497"/>
                      <a:pt x="12242" y="25699"/>
                      <a:pt x="18217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cubicBezTo>
                      <a:pt x="31756" y="21043"/>
                      <a:pt x="32907" y="19701"/>
                      <a:pt x="33589" y="18127"/>
                    </a:cubicBezTo>
                    <a:cubicBezTo>
                      <a:pt x="36788" y="10730"/>
                      <a:pt x="32557" y="3616"/>
                      <a:pt x="30700" y="1027"/>
                    </a:cubicBezTo>
                    <a:cubicBezTo>
                      <a:pt x="30226" y="365"/>
                      <a:pt x="29909" y="0"/>
                      <a:pt x="29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32;p44"/>
              <p:cNvSpPr/>
              <p:nvPr/>
            </p:nvSpPr>
            <p:spPr>
              <a:xfrm flipH="1">
                <a:off x="6198553" y="1679837"/>
                <a:ext cx="1422655" cy="1190867"/>
              </a:xfrm>
              <a:custGeom>
                <a:avLst/>
                <a:gdLst/>
                <a:ahLst/>
                <a:cxnLst/>
                <a:rect l="l" t="t" r="r" b="b"/>
                <a:pathLst>
                  <a:path w="30701" h="25699" extrusionOk="0">
                    <a:moveTo>
                      <a:pt x="29909" y="1"/>
                    </a:moveTo>
                    <a:cubicBezTo>
                      <a:pt x="25967" y="1811"/>
                      <a:pt x="21256" y="2330"/>
                      <a:pt x="17147" y="2330"/>
                    </a:cubicBezTo>
                    <a:cubicBezTo>
                      <a:pt x="11608" y="2330"/>
                      <a:pt x="7162" y="1387"/>
                      <a:pt x="7162" y="1387"/>
                    </a:cubicBezTo>
                    <a:cubicBezTo>
                      <a:pt x="3930" y="2452"/>
                      <a:pt x="0" y="11397"/>
                      <a:pt x="3819" y="18723"/>
                    </a:cubicBezTo>
                    <a:cubicBezTo>
                      <a:pt x="6309" y="23498"/>
                      <a:pt x="12242" y="25699"/>
                      <a:pt x="18216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lnTo>
                      <a:pt x="30284" y="22148"/>
                    </a:lnTo>
                    <a:cubicBezTo>
                      <a:pt x="26567" y="23886"/>
                      <a:pt x="22462" y="24784"/>
                      <a:pt x="18359" y="24784"/>
                    </a:cubicBezTo>
                    <a:cubicBezTo>
                      <a:pt x="16622" y="24784"/>
                      <a:pt x="14885" y="24623"/>
                      <a:pt x="13178" y="24296"/>
                    </a:cubicBezTo>
                    <a:cubicBezTo>
                      <a:pt x="11863" y="24046"/>
                      <a:pt x="10545" y="23692"/>
                      <a:pt x="9412" y="22977"/>
                    </a:cubicBezTo>
                    <a:cubicBezTo>
                      <a:pt x="8223" y="22228"/>
                      <a:pt x="7297" y="21126"/>
                      <a:pt x="6505" y="19965"/>
                    </a:cubicBezTo>
                    <a:cubicBezTo>
                      <a:pt x="3396" y="15422"/>
                      <a:pt x="2216" y="8913"/>
                      <a:pt x="5579" y="4553"/>
                    </a:cubicBezTo>
                    <a:cubicBezTo>
                      <a:pt x="5940" y="4088"/>
                      <a:pt x="6361" y="3641"/>
                      <a:pt x="6903" y="3406"/>
                    </a:cubicBezTo>
                    <a:cubicBezTo>
                      <a:pt x="7282" y="3244"/>
                      <a:pt x="7691" y="3194"/>
                      <a:pt x="8106" y="3194"/>
                    </a:cubicBezTo>
                    <a:cubicBezTo>
                      <a:pt x="8426" y="3194"/>
                      <a:pt x="8749" y="3224"/>
                      <a:pt x="9067" y="3253"/>
                    </a:cubicBezTo>
                    <a:cubicBezTo>
                      <a:pt x="11189" y="3439"/>
                      <a:pt x="13317" y="3532"/>
                      <a:pt x="15445" y="3532"/>
                    </a:cubicBezTo>
                    <a:cubicBezTo>
                      <a:pt x="17934" y="3532"/>
                      <a:pt x="20423" y="3405"/>
                      <a:pt x="22902" y="3152"/>
                    </a:cubicBezTo>
                    <a:cubicBezTo>
                      <a:pt x="25185" y="2922"/>
                      <a:pt x="27487" y="2576"/>
                      <a:pt x="29584" y="1646"/>
                    </a:cubicBezTo>
                    <a:cubicBezTo>
                      <a:pt x="29973" y="1472"/>
                      <a:pt x="30347" y="1266"/>
                      <a:pt x="30700" y="1026"/>
                    </a:cubicBezTo>
                    <a:cubicBezTo>
                      <a:pt x="30225" y="364"/>
                      <a:pt x="29909" y="1"/>
                      <a:pt x="2990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33;p44"/>
              <p:cNvSpPr/>
              <p:nvPr/>
            </p:nvSpPr>
            <p:spPr>
              <a:xfrm flipH="1">
                <a:off x="7035991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5" y="0"/>
                    </a:moveTo>
                    <a:cubicBezTo>
                      <a:pt x="451" y="0"/>
                      <a:pt x="1" y="974"/>
                      <a:pt x="1" y="2176"/>
                    </a:cubicBezTo>
                    <a:cubicBezTo>
                      <a:pt x="1" y="3377"/>
                      <a:pt x="451" y="4351"/>
                      <a:pt x="1005" y="4351"/>
                    </a:cubicBezTo>
                    <a:cubicBezTo>
                      <a:pt x="1558" y="4351"/>
                      <a:pt x="2008" y="3377"/>
                      <a:pt x="2008" y="2176"/>
                    </a:cubicBezTo>
                    <a:cubicBezTo>
                      <a:pt x="2008" y="974"/>
                      <a:pt x="1558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34;p44"/>
              <p:cNvSpPr/>
              <p:nvPr/>
            </p:nvSpPr>
            <p:spPr>
              <a:xfrm flipH="1">
                <a:off x="6257467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4" y="0"/>
                    </a:moveTo>
                    <a:cubicBezTo>
                      <a:pt x="450" y="0"/>
                      <a:pt x="0" y="974"/>
                      <a:pt x="0" y="2176"/>
                    </a:cubicBezTo>
                    <a:cubicBezTo>
                      <a:pt x="0" y="3377"/>
                      <a:pt x="450" y="4351"/>
                      <a:pt x="1004" y="4351"/>
                    </a:cubicBezTo>
                    <a:cubicBezTo>
                      <a:pt x="1559" y="4351"/>
                      <a:pt x="2007" y="3377"/>
                      <a:pt x="2007" y="2176"/>
                    </a:cubicBezTo>
                    <a:cubicBezTo>
                      <a:pt x="2007" y="974"/>
                      <a:pt x="1559" y="0"/>
                      <a:pt x="1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35;p44"/>
              <p:cNvSpPr/>
              <p:nvPr/>
            </p:nvSpPr>
            <p:spPr>
              <a:xfrm flipH="1">
                <a:off x="6469895" y="2143965"/>
                <a:ext cx="467978" cy="453474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9786" extrusionOk="0">
                    <a:moveTo>
                      <a:pt x="5280" y="0"/>
                    </a:moveTo>
                    <a:cubicBezTo>
                      <a:pt x="5226" y="0"/>
                      <a:pt x="5173" y="0"/>
                      <a:pt x="5119" y="1"/>
                    </a:cubicBezTo>
                    <a:cubicBezTo>
                      <a:pt x="4847" y="1"/>
                      <a:pt x="4588" y="5"/>
                      <a:pt x="4329" y="10"/>
                    </a:cubicBezTo>
                    <a:cubicBezTo>
                      <a:pt x="2558" y="48"/>
                      <a:pt x="1114" y="187"/>
                      <a:pt x="428" y="260"/>
                    </a:cubicBezTo>
                    <a:lnTo>
                      <a:pt x="1" y="313"/>
                    </a:lnTo>
                    <a:cubicBezTo>
                      <a:pt x="1" y="313"/>
                      <a:pt x="183" y="3397"/>
                      <a:pt x="1252" y="6045"/>
                    </a:cubicBezTo>
                    <a:lnTo>
                      <a:pt x="1252" y="6049"/>
                    </a:lnTo>
                    <a:cubicBezTo>
                      <a:pt x="2053" y="8040"/>
                      <a:pt x="3358" y="9785"/>
                      <a:pt x="5465" y="9785"/>
                    </a:cubicBezTo>
                    <a:cubicBezTo>
                      <a:pt x="7316" y="9785"/>
                      <a:pt x="8405" y="8443"/>
                      <a:pt x="9043" y="6765"/>
                    </a:cubicBezTo>
                    <a:cubicBezTo>
                      <a:pt x="10099" y="3991"/>
                      <a:pt x="9926" y="313"/>
                      <a:pt x="9926" y="313"/>
                    </a:cubicBezTo>
                    <a:cubicBezTo>
                      <a:pt x="9634" y="269"/>
                      <a:pt x="9341" y="231"/>
                      <a:pt x="9049" y="198"/>
                    </a:cubicBezTo>
                    <a:cubicBezTo>
                      <a:pt x="7763" y="50"/>
                      <a:pt x="6469" y="0"/>
                      <a:pt x="5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36;p44"/>
              <p:cNvSpPr/>
              <p:nvPr/>
            </p:nvSpPr>
            <p:spPr>
              <a:xfrm flipH="1">
                <a:off x="6518824" y="2420125"/>
                <a:ext cx="361027" cy="17734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3827" extrusionOk="0">
                    <a:moveTo>
                      <a:pt x="944" y="1"/>
                    </a:moveTo>
                    <a:cubicBezTo>
                      <a:pt x="384" y="1"/>
                      <a:pt x="0" y="86"/>
                      <a:pt x="0" y="86"/>
                    </a:cubicBezTo>
                    <a:lnTo>
                      <a:pt x="0" y="90"/>
                    </a:lnTo>
                    <a:cubicBezTo>
                      <a:pt x="801" y="2081"/>
                      <a:pt x="2106" y="3826"/>
                      <a:pt x="4213" y="3826"/>
                    </a:cubicBezTo>
                    <a:cubicBezTo>
                      <a:pt x="6064" y="3826"/>
                      <a:pt x="7153" y="2484"/>
                      <a:pt x="7791" y="806"/>
                    </a:cubicBezTo>
                    <a:cubicBezTo>
                      <a:pt x="7093" y="313"/>
                      <a:pt x="6429" y="144"/>
                      <a:pt x="5846" y="144"/>
                    </a:cubicBezTo>
                    <a:cubicBezTo>
                      <a:pt x="4592" y="144"/>
                      <a:pt x="3720" y="925"/>
                      <a:pt x="3717" y="925"/>
                    </a:cubicBezTo>
                    <a:cubicBezTo>
                      <a:pt x="2818" y="162"/>
                      <a:pt x="1715" y="1"/>
                      <a:pt x="944" y="1"/>
                    </a:cubicBezTo>
                    <a:close/>
                  </a:path>
                </a:pathLst>
              </a:custGeom>
              <a:solidFill>
                <a:srgbClr val="E2A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737;p44"/>
              <p:cNvSpPr/>
              <p:nvPr/>
            </p:nvSpPr>
            <p:spPr>
              <a:xfrm flipH="1">
                <a:off x="6735416" y="2144382"/>
                <a:ext cx="182668" cy="115616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495" extrusionOk="0">
                    <a:moveTo>
                      <a:pt x="3902" y="1"/>
                    </a:moveTo>
                    <a:cubicBezTo>
                      <a:pt x="2131" y="39"/>
                      <a:pt x="687" y="178"/>
                      <a:pt x="1" y="251"/>
                    </a:cubicBezTo>
                    <a:cubicBezTo>
                      <a:pt x="107" y="1114"/>
                      <a:pt x="486" y="2370"/>
                      <a:pt x="1819" y="2481"/>
                    </a:cubicBezTo>
                    <a:cubicBezTo>
                      <a:pt x="1934" y="2490"/>
                      <a:pt x="2044" y="2495"/>
                      <a:pt x="2147" y="2495"/>
                    </a:cubicBezTo>
                    <a:cubicBezTo>
                      <a:pt x="3712" y="2495"/>
                      <a:pt x="3941" y="1423"/>
                      <a:pt x="39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738;p44"/>
              <p:cNvSpPr/>
              <p:nvPr/>
            </p:nvSpPr>
            <p:spPr>
              <a:xfrm flipH="1">
                <a:off x="6518111" y="2143965"/>
                <a:ext cx="182529" cy="116033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504" extrusionOk="0">
                    <a:moveTo>
                      <a:pt x="202" y="0"/>
                    </a:moveTo>
                    <a:cubicBezTo>
                      <a:pt x="134" y="0"/>
                      <a:pt x="67" y="0"/>
                      <a:pt x="0" y="1"/>
                    </a:cubicBezTo>
                    <a:cubicBezTo>
                      <a:pt x="58" y="844"/>
                      <a:pt x="366" y="2365"/>
                      <a:pt x="1843" y="2490"/>
                    </a:cubicBezTo>
                    <a:cubicBezTo>
                      <a:pt x="1958" y="2499"/>
                      <a:pt x="2067" y="2504"/>
                      <a:pt x="2171" y="2504"/>
                    </a:cubicBezTo>
                    <a:cubicBezTo>
                      <a:pt x="3662" y="2504"/>
                      <a:pt x="3938" y="1525"/>
                      <a:pt x="3928" y="198"/>
                    </a:cubicBezTo>
                    <a:cubicBezTo>
                      <a:pt x="2659" y="51"/>
                      <a:pt x="1380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739;p44"/>
              <p:cNvSpPr/>
              <p:nvPr/>
            </p:nvSpPr>
            <p:spPr>
              <a:xfrm flipH="1">
                <a:off x="7082444" y="2299123"/>
                <a:ext cx="259730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3008" extrusionOk="0">
                    <a:moveTo>
                      <a:pt x="2803" y="0"/>
                    </a:moveTo>
                    <a:cubicBezTo>
                      <a:pt x="1255" y="0"/>
                      <a:pt x="1" y="673"/>
                      <a:pt x="1" y="1505"/>
                    </a:cubicBezTo>
                    <a:cubicBezTo>
                      <a:pt x="1" y="2335"/>
                      <a:pt x="1255" y="3007"/>
                      <a:pt x="2803" y="3007"/>
                    </a:cubicBezTo>
                    <a:cubicBezTo>
                      <a:pt x="4350" y="3007"/>
                      <a:pt x="5604" y="2335"/>
                      <a:pt x="5604" y="1505"/>
                    </a:cubicBezTo>
                    <a:cubicBezTo>
                      <a:pt x="5604" y="675"/>
                      <a:pt x="4350" y="0"/>
                      <a:pt x="2803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740;p44"/>
              <p:cNvSpPr/>
              <p:nvPr/>
            </p:nvSpPr>
            <p:spPr>
              <a:xfrm flipH="1">
                <a:off x="6090832" y="2299123"/>
                <a:ext cx="259638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3008" extrusionOk="0">
                    <a:moveTo>
                      <a:pt x="2802" y="0"/>
                    </a:moveTo>
                    <a:cubicBezTo>
                      <a:pt x="1253" y="0"/>
                      <a:pt x="1" y="673"/>
                      <a:pt x="1" y="1505"/>
                    </a:cubicBezTo>
                    <a:cubicBezTo>
                      <a:pt x="1" y="2335"/>
                      <a:pt x="1253" y="3007"/>
                      <a:pt x="2802" y="3007"/>
                    </a:cubicBezTo>
                    <a:cubicBezTo>
                      <a:pt x="4348" y="3007"/>
                      <a:pt x="5603" y="2335"/>
                      <a:pt x="5603" y="1505"/>
                    </a:cubicBezTo>
                    <a:cubicBezTo>
                      <a:pt x="5603" y="675"/>
                      <a:pt x="4348" y="0"/>
                      <a:pt x="280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741;p44"/>
              <p:cNvSpPr/>
              <p:nvPr/>
            </p:nvSpPr>
            <p:spPr>
              <a:xfrm flipH="1">
                <a:off x="6171979" y="1818265"/>
                <a:ext cx="263947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486" extrusionOk="0">
                    <a:moveTo>
                      <a:pt x="1216" y="0"/>
                    </a:moveTo>
                    <a:cubicBezTo>
                      <a:pt x="1124" y="0"/>
                      <a:pt x="1039" y="1"/>
                      <a:pt x="960" y="3"/>
                    </a:cubicBezTo>
                    <a:cubicBezTo>
                      <a:pt x="507" y="12"/>
                      <a:pt x="124" y="336"/>
                      <a:pt x="39" y="781"/>
                    </a:cubicBezTo>
                    <a:cubicBezTo>
                      <a:pt x="12" y="927"/>
                      <a:pt x="1" y="1075"/>
                      <a:pt x="7" y="1224"/>
                    </a:cubicBezTo>
                    <a:cubicBezTo>
                      <a:pt x="27" y="1731"/>
                      <a:pt x="468" y="2115"/>
                      <a:pt x="972" y="2115"/>
                    </a:cubicBezTo>
                    <a:cubicBezTo>
                      <a:pt x="977" y="2115"/>
                      <a:pt x="982" y="2114"/>
                      <a:pt x="987" y="2114"/>
                    </a:cubicBezTo>
                    <a:cubicBezTo>
                      <a:pt x="1042" y="2114"/>
                      <a:pt x="1096" y="2113"/>
                      <a:pt x="1150" y="2113"/>
                    </a:cubicBezTo>
                    <a:cubicBezTo>
                      <a:pt x="2533" y="2113"/>
                      <a:pt x="3842" y="2330"/>
                      <a:pt x="4532" y="2467"/>
                    </a:cubicBezTo>
                    <a:cubicBezTo>
                      <a:pt x="4595" y="2480"/>
                      <a:pt x="4659" y="2486"/>
                      <a:pt x="4721" y="2486"/>
                    </a:cubicBezTo>
                    <a:cubicBezTo>
                      <a:pt x="5211" y="2486"/>
                      <a:pt x="5648" y="2117"/>
                      <a:pt x="5677" y="1611"/>
                    </a:cubicBezTo>
                    <a:cubicBezTo>
                      <a:pt x="5677" y="1601"/>
                      <a:pt x="5679" y="1590"/>
                      <a:pt x="5679" y="1581"/>
                    </a:cubicBezTo>
                    <a:cubicBezTo>
                      <a:pt x="5695" y="1174"/>
                      <a:pt x="5439" y="806"/>
                      <a:pt x="5061" y="657"/>
                    </a:cubicBezTo>
                    <a:cubicBezTo>
                      <a:pt x="3649" y="101"/>
                      <a:pt x="2140" y="0"/>
                      <a:pt x="1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742;p44"/>
              <p:cNvSpPr/>
              <p:nvPr/>
            </p:nvSpPr>
            <p:spPr>
              <a:xfrm flipH="1">
                <a:off x="6997311" y="1818265"/>
                <a:ext cx="263901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2486" extrusionOk="0">
                    <a:moveTo>
                      <a:pt x="4480" y="0"/>
                    </a:moveTo>
                    <a:cubicBezTo>
                      <a:pt x="3556" y="0"/>
                      <a:pt x="2047" y="101"/>
                      <a:pt x="635" y="657"/>
                    </a:cubicBezTo>
                    <a:cubicBezTo>
                      <a:pt x="256" y="806"/>
                      <a:pt x="0" y="1174"/>
                      <a:pt x="17" y="1581"/>
                    </a:cubicBezTo>
                    <a:cubicBezTo>
                      <a:pt x="17" y="1590"/>
                      <a:pt x="18" y="1601"/>
                      <a:pt x="18" y="1611"/>
                    </a:cubicBezTo>
                    <a:cubicBezTo>
                      <a:pt x="48" y="2117"/>
                      <a:pt x="485" y="2486"/>
                      <a:pt x="974" y="2486"/>
                    </a:cubicBezTo>
                    <a:cubicBezTo>
                      <a:pt x="1037" y="2486"/>
                      <a:pt x="1100" y="2480"/>
                      <a:pt x="1164" y="2467"/>
                    </a:cubicBezTo>
                    <a:cubicBezTo>
                      <a:pt x="1853" y="2330"/>
                      <a:pt x="3161" y="2113"/>
                      <a:pt x="4545" y="2113"/>
                    </a:cubicBezTo>
                    <a:cubicBezTo>
                      <a:pt x="4600" y="2113"/>
                      <a:pt x="4654" y="2114"/>
                      <a:pt x="4708" y="2114"/>
                    </a:cubicBezTo>
                    <a:cubicBezTo>
                      <a:pt x="4713" y="2114"/>
                      <a:pt x="4718" y="2115"/>
                      <a:pt x="4723" y="2115"/>
                    </a:cubicBezTo>
                    <a:cubicBezTo>
                      <a:pt x="5229" y="2115"/>
                      <a:pt x="5669" y="1731"/>
                      <a:pt x="5689" y="1224"/>
                    </a:cubicBezTo>
                    <a:cubicBezTo>
                      <a:pt x="5695" y="1075"/>
                      <a:pt x="5684" y="927"/>
                      <a:pt x="5657" y="781"/>
                    </a:cubicBezTo>
                    <a:cubicBezTo>
                      <a:pt x="5572" y="337"/>
                      <a:pt x="5189" y="12"/>
                      <a:pt x="4736" y="3"/>
                    </a:cubicBezTo>
                    <a:cubicBezTo>
                      <a:pt x="4657" y="1"/>
                      <a:pt x="4571" y="0"/>
                      <a:pt x="4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743;p44"/>
              <p:cNvSpPr/>
              <p:nvPr/>
            </p:nvSpPr>
            <p:spPr>
              <a:xfrm flipH="1">
                <a:off x="7487699" y="839726"/>
                <a:ext cx="546754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1799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3"/>
                    </a:cubicBezTo>
                    <a:cubicBezTo>
                      <a:pt x="1" y="13334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8582" y="22808"/>
                      <a:pt x="9459" y="21836"/>
                      <a:pt x="10117" y="20943"/>
                    </a:cubicBezTo>
                    <a:cubicBezTo>
                      <a:pt x="10411" y="20542"/>
                      <a:pt x="10682" y="20125"/>
                      <a:pt x="10932" y="19695"/>
                    </a:cubicBezTo>
                    <a:cubicBezTo>
                      <a:pt x="11111" y="19389"/>
                      <a:pt x="11259" y="19101"/>
                      <a:pt x="11383" y="18836"/>
                    </a:cubicBezTo>
                    <a:cubicBezTo>
                      <a:pt x="11798" y="17949"/>
                      <a:pt x="11611" y="16894"/>
                      <a:pt x="10914" y="16203"/>
                    </a:cubicBezTo>
                    <a:cubicBezTo>
                      <a:pt x="10736" y="16026"/>
                      <a:pt x="10568" y="15854"/>
                      <a:pt x="10405" y="15681"/>
                    </a:cubicBezTo>
                    <a:cubicBezTo>
                      <a:pt x="9647" y="14875"/>
                      <a:pt x="9052" y="14107"/>
                      <a:pt x="8591" y="13374"/>
                    </a:cubicBezTo>
                    <a:cubicBezTo>
                      <a:pt x="8131" y="12634"/>
                      <a:pt x="7805" y="11930"/>
                      <a:pt x="7589" y="11263"/>
                    </a:cubicBezTo>
                    <a:cubicBezTo>
                      <a:pt x="7301" y="10371"/>
                      <a:pt x="7216" y="9535"/>
                      <a:pt x="7272" y="8759"/>
                    </a:cubicBezTo>
                    <a:cubicBezTo>
                      <a:pt x="7325" y="8016"/>
                      <a:pt x="7507" y="7325"/>
                      <a:pt x="7772" y="6683"/>
                    </a:cubicBezTo>
                    <a:cubicBezTo>
                      <a:pt x="8164" y="5704"/>
                      <a:pt x="8740" y="4834"/>
                      <a:pt x="9311" y="4068"/>
                    </a:cubicBezTo>
                    <a:cubicBezTo>
                      <a:pt x="10486" y="2489"/>
                      <a:pt x="11642" y="1343"/>
                      <a:pt x="11162" y="523"/>
                    </a:cubicBezTo>
                    <a:cubicBezTo>
                      <a:pt x="10985" y="216"/>
                      <a:pt x="10650" y="4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744;p44"/>
              <p:cNvSpPr/>
              <p:nvPr/>
            </p:nvSpPr>
            <p:spPr>
              <a:xfrm flipH="1">
                <a:off x="7552292" y="1459475"/>
                <a:ext cx="447033" cy="450647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725" extrusionOk="0">
                    <a:moveTo>
                      <a:pt x="7833" y="1"/>
                    </a:moveTo>
                    <a:cubicBezTo>
                      <a:pt x="6432" y="1544"/>
                      <a:pt x="3948" y="3661"/>
                      <a:pt x="0" y="5104"/>
                    </a:cubicBezTo>
                    <a:cubicBezTo>
                      <a:pt x="658" y="7205"/>
                      <a:pt x="1650" y="8702"/>
                      <a:pt x="2571" y="9725"/>
                    </a:cubicBezTo>
                    <a:cubicBezTo>
                      <a:pt x="4855" y="7825"/>
                      <a:pt x="7617" y="5219"/>
                      <a:pt x="9647" y="2308"/>
                    </a:cubicBezTo>
                    <a:cubicBezTo>
                      <a:pt x="8889" y="1502"/>
                      <a:pt x="8294" y="734"/>
                      <a:pt x="7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745;p44"/>
              <p:cNvSpPr/>
              <p:nvPr/>
            </p:nvSpPr>
            <p:spPr>
              <a:xfrm flipH="1">
                <a:off x="7682786" y="1245647"/>
                <a:ext cx="351667" cy="250509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5406" extrusionOk="0">
                    <a:moveTo>
                      <a:pt x="7272" y="0"/>
                    </a:moveTo>
                    <a:lnTo>
                      <a:pt x="7272" y="0"/>
                    </a:lnTo>
                    <a:cubicBezTo>
                      <a:pt x="6010" y="541"/>
                      <a:pt x="3641" y="1347"/>
                      <a:pt x="288" y="1583"/>
                    </a:cubicBezTo>
                    <a:cubicBezTo>
                      <a:pt x="110" y="2426"/>
                      <a:pt x="14" y="3283"/>
                      <a:pt x="5" y="4145"/>
                    </a:cubicBezTo>
                    <a:cubicBezTo>
                      <a:pt x="1" y="4577"/>
                      <a:pt x="5" y="4998"/>
                      <a:pt x="29" y="5405"/>
                    </a:cubicBezTo>
                    <a:cubicBezTo>
                      <a:pt x="2029" y="5098"/>
                      <a:pt x="5060" y="4347"/>
                      <a:pt x="7589" y="2504"/>
                    </a:cubicBezTo>
                    <a:cubicBezTo>
                      <a:pt x="7301" y="1612"/>
                      <a:pt x="7214" y="778"/>
                      <a:pt x="7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746;p44"/>
              <p:cNvSpPr/>
              <p:nvPr/>
            </p:nvSpPr>
            <p:spPr>
              <a:xfrm flipH="1">
                <a:off x="7602980" y="953962"/>
                <a:ext cx="317654" cy="195458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4218" extrusionOk="0">
                    <a:moveTo>
                      <a:pt x="2542" y="0"/>
                    </a:moveTo>
                    <a:cubicBezTo>
                      <a:pt x="1577" y="836"/>
                      <a:pt x="723" y="1792"/>
                      <a:pt x="0" y="2845"/>
                    </a:cubicBezTo>
                    <a:cubicBezTo>
                      <a:pt x="1276" y="3487"/>
                      <a:pt x="3180" y="4207"/>
                      <a:pt x="5316" y="4218"/>
                    </a:cubicBezTo>
                    <a:cubicBezTo>
                      <a:pt x="5708" y="3239"/>
                      <a:pt x="6284" y="2369"/>
                      <a:pt x="6855" y="1603"/>
                    </a:cubicBezTo>
                    <a:cubicBezTo>
                      <a:pt x="5679" y="1368"/>
                      <a:pt x="4087" y="908"/>
                      <a:pt x="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747;p44"/>
              <p:cNvSpPr/>
              <p:nvPr/>
            </p:nvSpPr>
            <p:spPr>
              <a:xfrm flipH="1">
                <a:off x="7561424" y="839726"/>
                <a:ext cx="473029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4"/>
                    </a:cubicBezTo>
                    <a:cubicBezTo>
                      <a:pt x="1" y="13336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3829" y="20060"/>
                      <a:pt x="1832" y="14713"/>
                      <a:pt x="2753" y="9652"/>
                    </a:cubicBezTo>
                    <a:cubicBezTo>
                      <a:pt x="3374" y="6255"/>
                      <a:pt x="5401" y="3118"/>
                      <a:pt x="8241" y="1152"/>
                    </a:cubicBezTo>
                    <a:cubicBezTo>
                      <a:pt x="8846" y="734"/>
                      <a:pt x="9508" y="31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748;p44"/>
              <p:cNvSpPr/>
              <p:nvPr/>
            </p:nvSpPr>
            <p:spPr>
              <a:xfrm flipH="1">
                <a:off x="7527871" y="960635"/>
                <a:ext cx="461212" cy="849626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18335" extrusionOk="0">
                    <a:moveTo>
                      <a:pt x="7723" y="0"/>
                    </a:moveTo>
                    <a:cubicBezTo>
                      <a:pt x="0" y="8664"/>
                      <a:pt x="6226" y="15762"/>
                      <a:pt x="9138" y="18334"/>
                    </a:cubicBezTo>
                    <a:cubicBezTo>
                      <a:pt x="9432" y="17933"/>
                      <a:pt x="9703" y="17516"/>
                      <a:pt x="9953" y="17086"/>
                    </a:cubicBezTo>
                    <a:cubicBezTo>
                      <a:pt x="815" y="8942"/>
                      <a:pt x="6758" y="1147"/>
                      <a:pt x="7723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749;p44"/>
              <p:cNvSpPr/>
              <p:nvPr/>
            </p:nvSpPr>
            <p:spPr>
              <a:xfrm flipH="1">
                <a:off x="4725490" y="2982362"/>
                <a:ext cx="584845" cy="508061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0964" extrusionOk="0">
                    <a:moveTo>
                      <a:pt x="8397" y="0"/>
                    </a:moveTo>
                    <a:cubicBezTo>
                      <a:pt x="8005" y="0"/>
                      <a:pt x="7619" y="106"/>
                      <a:pt x="7254" y="338"/>
                    </a:cubicBezTo>
                    <a:cubicBezTo>
                      <a:pt x="7099" y="432"/>
                      <a:pt x="6958" y="542"/>
                      <a:pt x="6831" y="670"/>
                    </a:cubicBezTo>
                    <a:cubicBezTo>
                      <a:pt x="6240" y="1241"/>
                      <a:pt x="6645" y="2100"/>
                      <a:pt x="4668" y="2756"/>
                    </a:cubicBezTo>
                    <a:cubicBezTo>
                      <a:pt x="2691" y="3418"/>
                      <a:pt x="1" y="7155"/>
                      <a:pt x="3464" y="9989"/>
                    </a:cubicBezTo>
                    <a:cubicBezTo>
                      <a:pt x="4285" y="10660"/>
                      <a:pt x="5233" y="10954"/>
                      <a:pt x="6203" y="10963"/>
                    </a:cubicBezTo>
                    <a:cubicBezTo>
                      <a:pt x="6220" y="10963"/>
                      <a:pt x="6238" y="10964"/>
                      <a:pt x="6256" y="10964"/>
                    </a:cubicBezTo>
                    <a:cubicBezTo>
                      <a:pt x="9353" y="10964"/>
                      <a:pt x="12620" y="8065"/>
                      <a:pt x="12477" y="5328"/>
                    </a:cubicBezTo>
                    <a:cubicBezTo>
                      <a:pt x="12330" y="2525"/>
                      <a:pt x="10306" y="0"/>
                      <a:pt x="8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750;p44"/>
              <p:cNvSpPr/>
              <p:nvPr/>
            </p:nvSpPr>
            <p:spPr>
              <a:xfrm flipH="1">
                <a:off x="4969968" y="2998072"/>
                <a:ext cx="340367" cy="492363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10625" extrusionOk="0">
                    <a:moveTo>
                      <a:pt x="7252" y="0"/>
                    </a:moveTo>
                    <a:lnTo>
                      <a:pt x="7252" y="0"/>
                    </a:lnTo>
                    <a:cubicBezTo>
                      <a:pt x="7099" y="93"/>
                      <a:pt x="6957" y="203"/>
                      <a:pt x="6831" y="331"/>
                    </a:cubicBezTo>
                    <a:cubicBezTo>
                      <a:pt x="6240" y="903"/>
                      <a:pt x="6643" y="1761"/>
                      <a:pt x="4668" y="2418"/>
                    </a:cubicBezTo>
                    <a:cubicBezTo>
                      <a:pt x="2691" y="3080"/>
                      <a:pt x="1" y="6816"/>
                      <a:pt x="3464" y="9652"/>
                    </a:cubicBezTo>
                    <a:cubicBezTo>
                      <a:pt x="4283" y="10321"/>
                      <a:pt x="5233" y="10615"/>
                      <a:pt x="6203" y="10624"/>
                    </a:cubicBezTo>
                    <a:cubicBezTo>
                      <a:pt x="5848" y="10141"/>
                      <a:pt x="5459" y="9670"/>
                      <a:pt x="5113" y="9181"/>
                    </a:cubicBezTo>
                    <a:cubicBezTo>
                      <a:pt x="4265" y="7978"/>
                      <a:pt x="3661" y="6342"/>
                      <a:pt x="4409" y="5080"/>
                    </a:cubicBezTo>
                    <a:cubicBezTo>
                      <a:pt x="4768" y="4466"/>
                      <a:pt x="5388" y="4059"/>
                      <a:pt x="5891" y="3554"/>
                    </a:cubicBezTo>
                    <a:cubicBezTo>
                      <a:pt x="6965" y="2465"/>
                      <a:pt x="7345" y="1256"/>
                      <a:pt x="725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8930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Kata </a:t>
            </a:r>
            <a:r>
              <a:rPr lang="en-US" altLang="zh-CN" dirty="0" err="1"/>
              <a:t>Adjektif</a:t>
            </a:r>
            <a:r>
              <a:rPr lang="en-US" altLang="zh-CN" dirty="0"/>
              <a:t> </a:t>
            </a:r>
            <a:r>
              <a:rPr lang="en-US" altLang="zh-CN" dirty="0" err="1"/>
              <a:t>Sifat</a:t>
            </a:r>
            <a:r>
              <a:rPr lang="en-US" altLang="zh-CN" dirty="0"/>
              <a:t> - </a:t>
            </a:r>
            <a:r>
              <a:rPr lang="en-US" altLang="zh-CN" dirty="0" err="1"/>
              <a:t>Warna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2123728" y="2057986"/>
            <a:ext cx="2305500" cy="304500"/>
          </a:xfrm>
        </p:spPr>
        <p:txBody>
          <a:bodyPr/>
          <a:lstStyle/>
          <a:p>
            <a:r>
              <a:rPr lang="en-US" altLang="zh-CN" dirty="0" err="1"/>
              <a:t>Biru</a:t>
            </a:r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>
          <a:xfrm>
            <a:off x="5805537" y="2057986"/>
            <a:ext cx="2305500" cy="304500"/>
          </a:xfrm>
        </p:spPr>
        <p:txBody>
          <a:bodyPr/>
          <a:lstStyle/>
          <a:p>
            <a:r>
              <a:rPr lang="en-US" altLang="zh-CN" dirty="0" err="1"/>
              <a:t>Ungu</a:t>
            </a:r>
            <a:endParaRPr lang="zh-CN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idx="5"/>
          </p:nvPr>
        </p:nvSpPr>
        <p:spPr>
          <a:xfrm>
            <a:off x="2123728" y="3491386"/>
            <a:ext cx="2305500" cy="304500"/>
          </a:xfrm>
        </p:spPr>
        <p:txBody>
          <a:bodyPr/>
          <a:lstStyle/>
          <a:p>
            <a:r>
              <a:rPr lang="en-US" altLang="zh-CN" dirty="0" err="1"/>
              <a:t>Putih</a:t>
            </a:r>
            <a:endParaRPr lang="zh-CN" alt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idx="7"/>
          </p:nvPr>
        </p:nvSpPr>
        <p:spPr>
          <a:xfrm>
            <a:off x="5805537" y="3491386"/>
            <a:ext cx="2305500" cy="304500"/>
          </a:xfrm>
        </p:spPr>
        <p:txBody>
          <a:bodyPr/>
          <a:lstStyle/>
          <a:p>
            <a:r>
              <a:rPr lang="en-US" altLang="zh-CN" dirty="0" err="1"/>
              <a:t>Hitam</a:t>
            </a:r>
            <a:endParaRPr lang="zh-CN" alt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idx="9"/>
          </p:nvPr>
        </p:nvSpPr>
        <p:spPr>
          <a:solidFill>
            <a:srgbClr val="00B0F0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idx="13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 idx="14"/>
          </p:nvPr>
        </p:nvSpPr>
        <p:spPr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idx="15"/>
          </p:nvPr>
        </p:nvSpPr>
        <p:spPr>
          <a:solidFill>
            <a:schemeClr val="tx1">
              <a:lumMod val="50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Google Shape;311;p39"/>
          <p:cNvSpPr/>
          <p:nvPr/>
        </p:nvSpPr>
        <p:spPr>
          <a:xfrm>
            <a:off x="827584" y="1620235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311;p39"/>
          <p:cNvSpPr/>
          <p:nvPr/>
        </p:nvSpPr>
        <p:spPr>
          <a:xfrm>
            <a:off x="4572000" y="1586795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11;p39"/>
          <p:cNvSpPr/>
          <p:nvPr/>
        </p:nvSpPr>
        <p:spPr>
          <a:xfrm>
            <a:off x="827584" y="3037238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11;p39"/>
          <p:cNvSpPr/>
          <p:nvPr/>
        </p:nvSpPr>
        <p:spPr>
          <a:xfrm>
            <a:off x="4572000" y="3003798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420183" y="3003798"/>
            <a:ext cx="1555045" cy="1998716"/>
            <a:chOff x="4725490" y="839726"/>
            <a:chExt cx="3524898" cy="4530589"/>
          </a:xfrm>
        </p:grpSpPr>
        <p:sp>
          <p:nvSpPr>
            <p:cNvPr id="20" name="Google Shape;651;p44"/>
            <p:cNvSpPr/>
            <p:nvPr/>
          </p:nvSpPr>
          <p:spPr>
            <a:xfrm>
              <a:off x="5336788" y="1114950"/>
              <a:ext cx="2913600" cy="2913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52;p44"/>
            <p:cNvSpPr/>
            <p:nvPr/>
          </p:nvSpPr>
          <p:spPr>
            <a:xfrm>
              <a:off x="5302792" y="1643360"/>
              <a:ext cx="432900" cy="4329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659;p44"/>
            <p:cNvGrpSpPr/>
            <p:nvPr/>
          </p:nvGrpSpPr>
          <p:grpSpPr>
            <a:xfrm>
              <a:off x="4725490" y="839726"/>
              <a:ext cx="3420790" cy="4530589"/>
              <a:chOff x="4725490" y="839726"/>
              <a:chExt cx="3420790" cy="4530589"/>
            </a:xfrm>
          </p:grpSpPr>
          <p:sp>
            <p:nvSpPr>
              <p:cNvPr id="23" name="Google Shape;660;p44"/>
              <p:cNvSpPr/>
              <p:nvPr/>
            </p:nvSpPr>
            <p:spPr>
              <a:xfrm flipH="1">
                <a:off x="5854965" y="898118"/>
                <a:ext cx="490313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21967" extrusionOk="0">
                    <a:moveTo>
                      <a:pt x="1615" y="0"/>
                    </a:moveTo>
                    <a:cubicBezTo>
                      <a:pt x="1125" y="0"/>
                      <a:pt x="756" y="153"/>
                      <a:pt x="569" y="470"/>
                    </a:cubicBezTo>
                    <a:cubicBezTo>
                      <a:pt x="142" y="1210"/>
                      <a:pt x="1178" y="2237"/>
                      <a:pt x="2234" y="3652"/>
                    </a:cubicBezTo>
                    <a:cubicBezTo>
                      <a:pt x="2743" y="4338"/>
                      <a:pt x="3261" y="5120"/>
                      <a:pt x="3611" y="5997"/>
                    </a:cubicBezTo>
                    <a:cubicBezTo>
                      <a:pt x="3861" y="6589"/>
                      <a:pt x="4012" y="7218"/>
                      <a:pt x="4061" y="7858"/>
                    </a:cubicBezTo>
                    <a:cubicBezTo>
                      <a:pt x="4109" y="8554"/>
                      <a:pt x="4032" y="9302"/>
                      <a:pt x="3779" y="10103"/>
                    </a:cubicBezTo>
                    <a:cubicBezTo>
                      <a:pt x="3582" y="10703"/>
                      <a:pt x="3289" y="11335"/>
                      <a:pt x="2876" y="11999"/>
                    </a:cubicBezTo>
                    <a:cubicBezTo>
                      <a:pt x="2464" y="12656"/>
                      <a:pt x="1932" y="13341"/>
                      <a:pt x="1250" y="14066"/>
                    </a:cubicBezTo>
                    <a:cubicBezTo>
                      <a:pt x="1107" y="14219"/>
                      <a:pt x="952" y="14377"/>
                      <a:pt x="794" y="14536"/>
                    </a:cubicBezTo>
                    <a:cubicBezTo>
                      <a:pt x="169" y="15154"/>
                      <a:pt x="1" y="16099"/>
                      <a:pt x="372" y="16896"/>
                    </a:cubicBezTo>
                    <a:cubicBezTo>
                      <a:pt x="943" y="18094"/>
                      <a:pt x="2070" y="19865"/>
                      <a:pt x="4210" y="21530"/>
                    </a:cubicBezTo>
                    <a:cubicBezTo>
                      <a:pt x="4588" y="21821"/>
                      <a:pt x="5042" y="21966"/>
                      <a:pt x="5495" y="21966"/>
                    </a:cubicBezTo>
                    <a:cubicBezTo>
                      <a:pt x="5990" y="21966"/>
                      <a:pt x="6483" y="21792"/>
                      <a:pt x="6872" y="21444"/>
                    </a:cubicBezTo>
                    <a:cubicBezTo>
                      <a:pt x="7054" y="21280"/>
                      <a:pt x="7246" y="21094"/>
                      <a:pt x="7443" y="20882"/>
                    </a:cubicBezTo>
                    <a:cubicBezTo>
                      <a:pt x="7496" y="20829"/>
                      <a:pt x="7543" y="20771"/>
                      <a:pt x="7596" y="20715"/>
                    </a:cubicBezTo>
                    <a:cubicBezTo>
                      <a:pt x="8422" y="19799"/>
                      <a:pt x="9314" y="18459"/>
                      <a:pt x="9903" y="16575"/>
                    </a:cubicBezTo>
                    <a:cubicBezTo>
                      <a:pt x="10244" y="15477"/>
                      <a:pt x="10484" y="14195"/>
                      <a:pt x="10556" y="12709"/>
                    </a:cubicBezTo>
                    <a:cubicBezTo>
                      <a:pt x="10574" y="12339"/>
                      <a:pt x="10580" y="11965"/>
                      <a:pt x="10574" y="11576"/>
                    </a:cubicBezTo>
                    <a:cubicBezTo>
                      <a:pt x="10570" y="10803"/>
                      <a:pt x="10485" y="10034"/>
                      <a:pt x="10321" y="9278"/>
                    </a:cubicBezTo>
                    <a:cubicBezTo>
                      <a:pt x="9971" y="7565"/>
                      <a:pt x="9261" y="6045"/>
                      <a:pt x="8378" y="4764"/>
                    </a:cubicBezTo>
                    <a:cubicBezTo>
                      <a:pt x="7728" y="3821"/>
                      <a:pt x="6963" y="2964"/>
                      <a:pt x="6100" y="2213"/>
                    </a:cubicBezTo>
                    <a:cubicBezTo>
                      <a:pt x="5289" y="1507"/>
                      <a:pt x="4454" y="960"/>
                      <a:pt x="3686" y="586"/>
                    </a:cubicBezTo>
                    <a:cubicBezTo>
                      <a:pt x="2897" y="201"/>
                      <a:pt x="2177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661;p44"/>
              <p:cNvSpPr/>
              <p:nvPr/>
            </p:nvSpPr>
            <p:spPr>
              <a:xfrm flipH="1">
                <a:off x="5886424" y="1454099"/>
                <a:ext cx="400925" cy="404076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8720" extrusionOk="0">
                    <a:moveTo>
                      <a:pt x="1626" y="0"/>
                    </a:moveTo>
                    <a:cubicBezTo>
                      <a:pt x="1214" y="657"/>
                      <a:pt x="681" y="1347"/>
                      <a:pt x="0" y="2069"/>
                    </a:cubicBezTo>
                    <a:cubicBezTo>
                      <a:pt x="1820" y="4681"/>
                      <a:pt x="4298" y="7015"/>
                      <a:pt x="6346" y="8720"/>
                    </a:cubicBezTo>
                    <a:cubicBezTo>
                      <a:pt x="7172" y="7803"/>
                      <a:pt x="8063" y="6461"/>
                      <a:pt x="8652" y="4576"/>
                    </a:cubicBezTo>
                    <a:cubicBezTo>
                      <a:pt x="5110" y="3281"/>
                      <a:pt x="2883" y="1385"/>
                      <a:pt x="1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662;p44"/>
              <p:cNvSpPr/>
              <p:nvPr/>
            </p:nvSpPr>
            <p:spPr>
              <a:xfrm flipH="1">
                <a:off x="5854948" y="1262284"/>
                <a:ext cx="315384" cy="224744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4850" extrusionOk="0">
                    <a:moveTo>
                      <a:pt x="284" y="0"/>
                    </a:moveTo>
                    <a:cubicBezTo>
                      <a:pt x="335" y="697"/>
                      <a:pt x="258" y="1446"/>
                      <a:pt x="1" y="2247"/>
                    </a:cubicBezTo>
                    <a:cubicBezTo>
                      <a:pt x="2267" y="3898"/>
                      <a:pt x="4986" y="4574"/>
                      <a:pt x="6780" y="4850"/>
                    </a:cubicBezTo>
                    <a:cubicBezTo>
                      <a:pt x="6801" y="4483"/>
                      <a:pt x="6805" y="4104"/>
                      <a:pt x="6801" y="3718"/>
                    </a:cubicBezTo>
                    <a:cubicBezTo>
                      <a:pt x="6793" y="2945"/>
                      <a:pt x="6707" y="2176"/>
                      <a:pt x="6548" y="1420"/>
                    </a:cubicBezTo>
                    <a:cubicBezTo>
                      <a:pt x="3541" y="1209"/>
                      <a:pt x="1416" y="487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663;p44"/>
              <p:cNvSpPr/>
              <p:nvPr/>
            </p:nvSpPr>
            <p:spPr>
              <a:xfrm flipH="1">
                <a:off x="5957040" y="1000722"/>
                <a:ext cx="284800" cy="175301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3783" extrusionOk="0">
                    <a:moveTo>
                      <a:pt x="3866" y="0"/>
                    </a:moveTo>
                    <a:cubicBezTo>
                      <a:pt x="2481" y="814"/>
                      <a:pt x="1053" y="1227"/>
                      <a:pt x="0" y="1438"/>
                    </a:cubicBezTo>
                    <a:cubicBezTo>
                      <a:pt x="511" y="2125"/>
                      <a:pt x="1027" y="2904"/>
                      <a:pt x="1380" y="3783"/>
                    </a:cubicBezTo>
                    <a:cubicBezTo>
                      <a:pt x="3295" y="3774"/>
                      <a:pt x="5002" y="3128"/>
                      <a:pt x="6146" y="2551"/>
                    </a:cubicBezTo>
                    <a:cubicBezTo>
                      <a:pt x="5497" y="1607"/>
                      <a:pt x="4732" y="750"/>
                      <a:pt x="3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664;p44"/>
              <p:cNvSpPr/>
              <p:nvPr/>
            </p:nvSpPr>
            <p:spPr>
              <a:xfrm flipH="1">
                <a:off x="6000331" y="898118"/>
                <a:ext cx="344994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21967" extrusionOk="0">
                    <a:moveTo>
                      <a:pt x="1616" y="0"/>
                    </a:moveTo>
                    <a:cubicBezTo>
                      <a:pt x="1126" y="0"/>
                      <a:pt x="757" y="153"/>
                      <a:pt x="570" y="470"/>
                    </a:cubicBezTo>
                    <a:cubicBezTo>
                      <a:pt x="143" y="1210"/>
                      <a:pt x="1179" y="2237"/>
                      <a:pt x="2235" y="3652"/>
                    </a:cubicBezTo>
                    <a:cubicBezTo>
                      <a:pt x="2742" y="4338"/>
                      <a:pt x="3260" y="5120"/>
                      <a:pt x="3612" y="5998"/>
                    </a:cubicBezTo>
                    <a:cubicBezTo>
                      <a:pt x="3862" y="6589"/>
                      <a:pt x="4013" y="7218"/>
                      <a:pt x="4062" y="7858"/>
                    </a:cubicBezTo>
                    <a:cubicBezTo>
                      <a:pt x="4110" y="8554"/>
                      <a:pt x="4033" y="9302"/>
                      <a:pt x="3778" y="10103"/>
                    </a:cubicBezTo>
                    <a:cubicBezTo>
                      <a:pt x="3583" y="10703"/>
                      <a:pt x="3289" y="11335"/>
                      <a:pt x="2877" y="11999"/>
                    </a:cubicBezTo>
                    <a:cubicBezTo>
                      <a:pt x="2465" y="12656"/>
                      <a:pt x="1933" y="13342"/>
                      <a:pt x="1251" y="14066"/>
                    </a:cubicBezTo>
                    <a:cubicBezTo>
                      <a:pt x="1108" y="14219"/>
                      <a:pt x="953" y="14378"/>
                      <a:pt x="795" y="14536"/>
                    </a:cubicBezTo>
                    <a:cubicBezTo>
                      <a:pt x="170" y="15154"/>
                      <a:pt x="0" y="16099"/>
                      <a:pt x="373" y="16896"/>
                    </a:cubicBezTo>
                    <a:cubicBezTo>
                      <a:pt x="944" y="18096"/>
                      <a:pt x="2071" y="19865"/>
                      <a:pt x="4210" y="21530"/>
                    </a:cubicBezTo>
                    <a:cubicBezTo>
                      <a:pt x="4588" y="21821"/>
                      <a:pt x="5043" y="21966"/>
                      <a:pt x="5496" y="21966"/>
                    </a:cubicBezTo>
                    <a:cubicBezTo>
                      <a:pt x="5991" y="21966"/>
                      <a:pt x="6484" y="21792"/>
                      <a:pt x="6873" y="21444"/>
                    </a:cubicBezTo>
                    <a:cubicBezTo>
                      <a:pt x="7055" y="21280"/>
                      <a:pt x="7247" y="21094"/>
                      <a:pt x="7444" y="20882"/>
                    </a:cubicBezTo>
                    <a:cubicBezTo>
                      <a:pt x="6956" y="19446"/>
                      <a:pt x="6378" y="18041"/>
                      <a:pt x="5708" y="16679"/>
                    </a:cubicBezTo>
                    <a:cubicBezTo>
                      <a:pt x="5401" y="16051"/>
                      <a:pt x="5069" y="15418"/>
                      <a:pt x="5007" y="14722"/>
                    </a:cubicBezTo>
                    <a:cubicBezTo>
                      <a:pt x="4940" y="14007"/>
                      <a:pt x="5166" y="13298"/>
                      <a:pt x="5323" y="12597"/>
                    </a:cubicBezTo>
                    <a:cubicBezTo>
                      <a:pt x="5852" y="10241"/>
                      <a:pt x="5578" y="7715"/>
                      <a:pt x="4566" y="5522"/>
                    </a:cubicBezTo>
                    <a:cubicBezTo>
                      <a:pt x="4024" y="4352"/>
                      <a:pt x="3257" y="3209"/>
                      <a:pt x="3271" y="1920"/>
                    </a:cubicBezTo>
                    <a:cubicBezTo>
                      <a:pt x="3275" y="1349"/>
                      <a:pt x="3433" y="917"/>
                      <a:pt x="3687" y="586"/>
                    </a:cubicBezTo>
                    <a:cubicBezTo>
                      <a:pt x="2898" y="201"/>
                      <a:pt x="2178" y="0"/>
                      <a:pt x="161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665;p44"/>
              <p:cNvSpPr/>
              <p:nvPr/>
            </p:nvSpPr>
            <p:spPr>
              <a:xfrm flipH="1">
                <a:off x="5744103" y="1138779"/>
                <a:ext cx="401713" cy="779932"/>
              </a:xfrm>
              <a:custGeom>
                <a:avLst/>
                <a:gdLst/>
                <a:ahLst/>
                <a:cxnLst/>
                <a:rect l="l" t="t" r="r" b="b"/>
                <a:pathLst>
                  <a:path w="8669" h="16831" extrusionOk="0">
                    <a:moveTo>
                      <a:pt x="2638" y="1"/>
                    </a:moveTo>
                    <a:lnTo>
                      <a:pt x="2638" y="1"/>
                    </a:lnTo>
                    <a:cubicBezTo>
                      <a:pt x="6673" y="9225"/>
                      <a:pt x="0" y="15848"/>
                      <a:pt x="0" y="15848"/>
                    </a:cubicBezTo>
                    <a:lnTo>
                      <a:pt x="714" y="16831"/>
                    </a:lnTo>
                    <a:cubicBezTo>
                      <a:pt x="8668" y="6921"/>
                      <a:pt x="2638" y="1"/>
                      <a:pt x="2638" y="1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666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cubicBezTo>
                      <a:pt x="6700" y="3851"/>
                      <a:pt x="5438" y="3275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667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lnTo>
                      <a:pt x="8068" y="4216"/>
                    </a:lnTo>
                    <a:cubicBezTo>
                      <a:pt x="8507" y="6199"/>
                      <a:pt x="10347" y="7915"/>
                      <a:pt x="12415" y="7915"/>
                    </a:cubicBezTo>
                    <a:cubicBezTo>
                      <a:pt x="12443" y="7915"/>
                      <a:pt x="12472" y="7914"/>
                      <a:pt x="12501" y="7914"/>
                    </a:cubicBezTo>
                    <a:lnTo>
                      <a:pt x="12501" y="11425"/>
                    </a:lnTo>
                    <a:cubicBezTo>
                      <a:pt x="11814" y="11508"/>
                      <a:pt x="11098" y="11582"/>
                      <a:pt x="10395" y="11582"/>
                    </a:cubicBezTo>
                    <a:cubicBezTo>
                      <a:pt x="9249" y="11582"/>
                      <a:pt x="8137" y="11384"/>
                      <a:pt x="7243" y="10701"/>
                    </a:cubicBezTo>
                    <a:cubicBezTo>
                      <a:pt x="5923" y="9685"/>
                      <a:pt x="5496" y="7914"/>
                      <a:pt x="5152" y="6284"/>
                    </a:cubicBezTo>
                    <a:cubicBezTo>
                      <a:pt x="4916" y="5064"/>
                      <a:pt x="4652" y="3862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668;p44"/>
              <p:cNvSpPr/>
              <p:nvPr/>
            </p:nvSpPr>
            <p:spPr>
              <a:xfrm flipH="1">
                <a:off x="4888959" y="2579036"/>
                <a:ext cx="257923" cy="211723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4569" extrusionOk="0">
                    <a:moveTo>
                      <a:pt x="2189" y="0"/>
                    </a:moveTo>
                    <a:cubicBezTo>
                      <a:pt x="1855" y="0"/>
                      <a:pt x="1511" y="85"/>
                      <a:pt x="1253" y="296"/>
                    </a:cubicBezTo>
                    <a:cubicBezTo>
                      <a:pt x="0" y="1314"/>
                      <a:pt x="1273" y="3113"/>
                      <a:pt x="2115" y="3913"/>
                    </a:cubicBezTo>
                    <a:cubicBezTo>
                      <a:pt x="2418" y="4203"/>
                      <a:pt x="2777" y="4452"/>
                      <a:pt x="3189" y="4537"/>
                    </a:cubicBezTo>
                    <a:cubicBezTo>
                      <a:pt x="3293" y="4558"/>
                      <a:pt x="3397" y="4568"/>
                      <a:pt x="3501" y="4568"/>
                    </a:cubicBezTo>
                    <a:cubicBezTo>
                      <a:pt x="3900" y="4568"/>
                      <a:pt x="4290" y="4416"/>
                      <a:pt x="4586" y="4136"/>
                    </a:cubicBezTo>
                    <a:cubicBezTo>
                      <a:pt x="5566" y="3188"/>
                      <a:pt x="4816" y="2001"/>
                      <a:pt x="4210" y="1106"/>
                    </a:cubicBezTo>
                    <a:cubicBezTo>
                      <a:pt x="3704" y="362"/>
                      <a:pt x="3130" y="8"/>
                      <a:pt x="2215" y="0"/>
                    </a:cubicBezTo>
                    <a:cubicBezTo>
                      <a:pt x="2206" y="0"/>
                      <a:pt x="2197" y="0"/>
                      <a:pt x="2189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669;p44"/>
              <p:cNvSpPr/>
              <p:nvPr/>
            </p:nvSpPr>
            <p:spPr>
              <a:xfrm flipH="1">
                <a:off x="5755355" y="1066622"/>
                <a:ext cx="2219269" cy="4303692"/>
              </a:xfrm>
              <a:custGeom>
                <a:avLst/>
                <a:gdLst/>
                <a:ahLst/>
                <a:cxnLst/>
                <a:rect l="l" t="t" r="r" b="b"/>
                <a:pathLst>
                  <a:path w="47892" h="92874" extrusionOk="0">
                    <a:moveTo>
                      <a:pt x="35046" y="0"/>
                    </a:moveTo>
                    <a:cubicBezTo>
                      <a:pt x="26552" y="0"/>
                      <a:pt x="23602" y="5974"/>
                      <a:pt x="23602" y="5974"/>
                    </a:cubicBezTo>
                    <a:cubicBezTo>
                      <a:pt x="23487" y="2630"/>
                      <a:pt x="26279" y="735"/>
                      <a:pt x="26279" y="735"/>
                    </a:cubicBezTo>
                    <a:cubicBezTo>
                      <a:pt x="26257" y="735"/>
                      <a:pt x="26235" y="735"/>
                      <a:pt x="26214" y="735"/>
                    </a:cubicBezTo>
                    <a:cubicBezTo>
                      <a:pt x="25823" y="735"/>
                      <a:pt x="25436" y="761"/>
                      <a:pt x="25050" y="812"/>
                    </a:cubicBezTo>
                    <a:cubicBezTo>
                      <a:pt x="20143" y="1397"/>
                      <a:pt x="19475" y="5489"/>
                      <a:pt x="19475" y="5489"/>
                    </a:cubicBezTo>
                    <a:cubicBezTo>
                      <a:pt x="4980" y="6673"/>
                      <a:pt x="883" y="21386"/>
                      <a:pt x="883" y="21386"/>
                    </a:cubicBezTo>
                    <a:cubicBezTo>
                      <a:pt x="2024" y="20182"/>
                      <a:pt x="3306" y="20172"/>
                      <a:pt x="3306" y="20172"/>
                    </a:cubicBezTo>
                    <a:lnTo>
                      <a:pt x="3306" y="20172"/>
                    </a:lnTo>
                    <a:cubicBezTo>
                      <a:pt x="2916" y="20833"/>
                      <a:pt x="2576" y="21521"/>
                      <a:pt x="2283" y="22230"/>
                    </a:cubicBezTo>
                    <a:cubicBezTo>
                      <a:pt x="0" y="27674"/>
                      <a:pt x="1411" y="32290"/>
                      <a:pt x="1411" y="32290"/>
                    </a:cubicBezTo>
                    <a:cubicBezTo>
                      <a:pt x="2303" y="30840"/>
                      <a:pt x="3419" y="29924"/>
                      <a:pt x="3419" y="29924"/>
                    </a:cubicBezTo>
                    <a:lnTo>
                      <a:pt x="3419" y="29924"/>
                    </a:lnTo>
                    <a:cubicBezTo>
                      <a:pt x="2609" y="32391"/>
                      <a:pt x="2024" y="35326"/>
                      <a:pt x="1621" y="38564"/>
                    </a:cubicBezTo>
                    <a:cubicBezTo>
                      <a:pt x="599" y="46777"/>
                      <a:pt x="758" y="56897"/>
                      <a:pt x="1362" y="66017"/>
                    </a:cubicBezTo>
                    <a:cubicBezTo>
                      <a:pt x="1889" y="73961"/>
                      <a:pt x="2753" y="81146"/>
                      <a:pt x="3472" y="85651"/>
                    </a:cubicBezTo>
                    <a:cubicBezTo>
                      <a:pt x="3924" y="88481"/>
                      <a:pt x="4316" y="90252"/>
                      <a:pt x="4533" y="90491"/>
                    </a:cubicBezTo>
                    <a:cubicBezTo>
                      <a:pt x="4907" y="90908"/>
                      <a:pt x="5870" y="91374"/>
                      <a:pt x="7003" y="91782"/>
                    </a:cubicBezTo>
                    <a:cubicBezTo>
                      <a:pt x="8683" y="92392"/>
                      <a:pt x="10725" y="92874"/>
                      <a:pt x="11735" y="92874"/>
                    </a:cubicBezTo>
                    <a:cubicBezTo>
                      <a:pt x="12051" y="92874"/>
                      <a:pt x="12266" y="92826"/>
                      <a:pt x="12337" y="92721"/>
                    </a:cubicBezTo>
                    <a:cubicBezTo>
                      <a:pt x="12765" y="92083"/>
                      <a:pt x="10010" y="90309"/>
                      <a:pt x="9785" y="90159"/>
                    </a:cubicBezTo>
                    <a:lnTo>
                      <a:pt x="9785" y="90159"/>
                    </a:lnTo>
                    <a:cubicBezTo>
                      <a:pt x="10052" y="90258"/>
                      <a:pt x="14362" y="91807"/>
                      <a:pt x="15865" y="91807"/>
                    </a:cubicBezTo>
                    <a:cubicBezTo>
                      <a:pt x="16117" y="91807"/>
                      <a:pt x="16290" y="91763"/>
                      <a:pt x="16352" y="91662"/>
                    </a:cubicBezTo>
                    <a:cubicBezTo>
                      <a:pt x="16799" y="90936"/>
                      <a:pt x="12674" y="88160"/>
                      <a:pt x="12674" y="88160"/>
                    </a:cubicBezTo>
                    <a:cubicBezTo>
                      <a:pt x="13008" y="86169"/>
                      <a:pt x="12674" y="81991"/>
                      <a:pt x="12674" y="81991"/>
                    </a:cubicBezTo>
                    <a:lnTo>
                      <a:pt x="12674" y="81991"/>
                    </a:lnTo>
                    <a:cubicBezTo>
                      <a:pt x="16079" y="83043"/>
                      <a:pt x="19418" y="83417"/>
                      <a:pt x="22446" y="83417"/>
                    </a:cubicBezTo>
                    <a:cubicBezTo>
                      <a:pt x="24985" y="83417"/>
                      <a:pt x="27306" y="83154"/>
                      <a:pt x="29266" y="82806"/>
                    </a:cubicBezTo>
                    <a:cubicBezTo>
                      <a:pt x="29463" y="82773"/>
                      <a:pt x="29654" y="82735"/>
                      <a:pt x="29846" y="82700"/>
                    </a:cubicBezTo>
                    <a:cubicBezTo>
                      <a:pt x="33329" y="82029"/>
                      <a:pt x="35530" y="81128"/>
                      <a:pt x="35530" y="81128"/>
                    </a:cubicBezTo>
                    <a:cubicBezTo>
                      <a:pt x="35530" y="81128"/>
                      <a:pt x="35977" y="88151"/>
                      <a:pt x="36311" y="89143"/>
                    </a:cubicBezTo>
                    <a:cubicBezTo>
                      <a:pt x="36442" y="89537"/>
                      <a:pt x="37646" y="90112"/>
                      <a:pt x="39070" y="90611"/>
                    </a:cubicBezTo>
                    <a:cubicBezTo>
                      <a:pt x="39464" y="90750"/>
                      <a:pt x="39876" y="90885"/>
                      <a:pt x="40288" y="91005"/>
                    </a:cubicBezTo>
                    <a:cubicBezTo>
                      <a:pt x="41572" y="91389"/>
                      <a:pt x="42844" y="91661"/>
                      <a:pt x="43554" y="91661"/>
                    </a:cubicBezTo>
                    <a:cubicBezTo>
                      <a:pt x="43863" y="91661"/>
                      <a:pt x="44065" y="91610"/>
                      <a:pt x="44116" y="91494"/>
                    </a:cubicBezTo>
                    <a:cubicBezTo>
                      <a:pt x="44408" y="90808"/>
                      <a:pt x="41036" y="88720"/>
                      <a:pt x="40259" y="88255"/>
                    </a:cubicBezTo>
                    <a:cubicBezTo>
                      <a:pt x="40193" y="88213"/>
                      <a:pt x="40144" y="88184"/>
                      <a:pt x="40121" y="88169"/>
                    </a:cubicBezTo>
                    <a:lnTo>
                      <a:pt x="40121" y="88169"/>
                    </a:lnTo>
                    <a:cubicBezTo>
                      <a:pt x="40144" y="88178"/>
                      <a:pt x="40193" y="88198"/>
                      <a:pt x="40259" y="88226"/>
                    </a:cubicBezTo>
                    <a:cubicBezTo>
                      <a:pt x="41224" y="88661"/>
                      <a:pt x="46304" y="90914"/>
                      <a:pt x="47451" y="90914"/>
                    </a:cubicBezTo>
                    <a:cubicBezTo>
                      <a:pt x="47578" y="90914"/>
                      <a:pt x="47656" y="90887"/>
                      <a:pt x="47676" y="90826"/>
                    </a:cubicBezTo>
                    <a:cubicBezTo>
                      <a:pt x="47891" y="90155"/>
                      <a:pt x="45119" y="87175"/>
                      <a:pt x="45120" y="87175"/>
                    </a:cubicBezTo>
                    <a:cubicBezTo>
                      <a:pt x="46110" y="83208"/>
                      <a:pt x="46763" y="78655"/>
                      <a:pt x="47159" y="73906"/>
                    </a:cubicBezTo>
                    <a:cubicBezTo>
                      <a:pt x="47571" y="69028"/>
                      <a:pt x="47711" y="63938"/>
                      <a:pt x="47673" y="59061"/>
                    </a:cubicBezTo>
                    <a:lnTo>
                      <a:pt x="47673" y="59056"/>
                    </a:lnTo>
                    <a:cubicBezTo>
                      <a:pt x="47624" y="53871"/>
                      <a:pt x="47370" y="48934"/>
                      <a:pt x="47009" y="44747"/>
                    </a:cubicBezTo>
                    <a:cubicBezTo>
                      <a:pt x="46843" y="42838"/>
                      <a:pt x="46655" y="41087"/>
                      <a:pt x="46458" y="39537"/>
                    </a:cubicBezTo>
                    <a:cubicBezTo>
                      <a:pt x="45955" y="35613"/>
                      <a:pt x="45355" y="32519"/>
                      <a:pt x="44784" y="30149"/>
                    </a:cubicBezTo>
                    <a:cubicBezTo>
                      <a:pt x="43728" y="25708"/>
                      <a:pt x="42778" y="23813"/>
                      <a:pt x="42778" y="23813"/>
                    </a:cubicBezTo>
                    <a:cubicBezTo>
                      <a:pt x="42986" y="23762"/>
                      <a:pt x="43185" y="23740"/>
                      <a:pt x="43374" y="23740"/>
                    </a:cubicBezTo>
                    <a:cubicBezTo>
                      <a:pt x="44404" y="23740"/>
                      <a:pt x="45120" y="24384"/>
                      <a:pt x="45120" y="24384"/>
                    </a:cubicBezTo>
                    <a:cubicBezTo>
                      <a:pt x="40659" y="8338"/>
                      <a:pt x="31741" y="8203"/>
                      <a:pt x="31741" y="8203"/>
                    </a:cubicBezTo>
                    <a:cubicBezTo>
                      <a:pt x="32744" y="5527"/>
                      <a:pt x="37426" y="5416"/>
                      <a:pt x="37426" y="5416"/>
                    </a:cubicBezTo>
                    <a:cubicBezTo>
                      <a:pt x="36481" y="5059"/>
                      <a:pt x="35542" y="4922"/>
                      <a:pt x="34656" y="4922"/>
                    </a:cubicBezTo>
                    <a:cubicBezTo>
                      <a:pt x="31672" y="4922"/>
                      <a:pt x="29286" y="6481"/>
                      <a:pt x="29286" y="6481"/>
                    </a:cubicBezTo>
                    <a:cubicBezTo>
                      <a:pt x="30514" y="1747"/>
                      <a:pt x="36758" y="78"/>
                      <a:pt x="36758" y="78"/>
                    </a:cubicBezTo>
                    <a:cubicBezTo>
                      <a:pt x="36164" y="25"/>
                      <a:pt x="35594" y="0"/>
                      <a:pt x="35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670;p44"/>
              <p:cNvSpPr/>
              <p:nvPr/>
            </p:nvSpPr>
            <p:spPr>
              <a:xfrm flipH="1">
                <a:off x="6163978" y="4710921"/>
                <a:ext cx="427478" cy="554864"/>
              </a:xfrm>
              <a:custGeom>
                <a:avLst/>
                <a:gdLst/>
                <a:ahLst/>
                <a:cxnLst/>
                <a:rect l="l" t="t" r="r" b="b"/>
                <a:pathLst>
                  <a:path w="9225" h="11974" extrusionOk="0">
                    <a:moveTo>
                      <a:pt x="7780" y="0"/>
                    </a:moveTo>
                    <a:cubicBezTo>
                      <a:pt x="7780" y="1147"/>
                      <a:pt x="2537" y="3160"/>
                      <a:pt x="0" y="4063"/>
                    </a:cubicBezTo>
                    <a:cubicBezTo>
                      <a:pt x="3483" y="3390"/>
                      <a:pt x="5684" y="2489"/>
                      <a:pt x="5684" y="2489"/>
                    </a:cubicBezTo>
                    <a:cubicBezTo>
                      <a:pt x="5684" y="2489"/>
                      <a:pt x="6131" y="9512"/>
                      <a:pt x="6465" y="10506"/>
                    </a:cubicBezTo>
                    <a:cubicBezTo>
                      <a:pt x="6596" y="10898"/>
                      <a:pt x="7800" y="11474"/>
                      <a:pt x="9224" y="11974"/>
                    </a:cubicBezTo>
                    <a:cubicBezTo>
                      <a:pt x="9076" y="11421"/>
                      <a:pt x="8917" y="10869"/>
                      <a:pt x="8783" y="10318"/>
                    </a:cubicBezTo>
                    <a:cubicBezTo>
                      <a:pt x="7953" y="6955"/>
                      <a:pt x="7867" y="3459"/>
                      <a:pt x="7780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671;p44"/>
              <p:cNvSpPr/>
              <p:nvPr/>
            </p:nvSpPr>
            <p:spPr>
              <a:xfrm flipH="1">
                <a:off x="6813877" y="1104253"/>
                <a:ext cx="1160747" cy="4215416"/>
              </a:xfrm>
              <a:custGeom>
                <a:avLst/>
                <a:gdLst/>
                <a:ahLst/>
                <a:cxnLst/>
                <a:rect l="l" t="t" r="r" b="b"/>
                <a:pathLst>
                  <a:path w="25049" h="90969" extrusionOk="0">
                    <a:moveTo>
                      <a:pt x="25049" y="0"/>
                    </a:moveTo>
                    <a:lnTo>
                      <a:pt x="25049" y="0"/>
                    </a:lnTo>
                    <a:cubicBezTo>
                      <a:pt x="20142" y="585"/>
                      <a:pt x="19475" y="4677"/>
                      <a:pt x="19475" y="4677"/>
                    </a:cubicBezTo>
                    <a:cubicBezTo>
                      <a:pt x="4980" y="5861"/>
                      <a:pt x="883" y="20574"/>
                      <a:pt x="883" y="20574"/>
                    </a:cubicBezTo>
                    <a:cubicBezTo>
                      <a:pt x="2024" y="19370"/>
                      <a:pt x="3306" y="19360"/>
                      <a:pt x="3306" y="19360"/>
                    </a:cubicBezTo>
                    <a:lnTo>
                      <a:pt x="3306" y="19360"/>
                    </a:lnTo>
                    <a:cubicBezTo>
                      <a:pt x="2916" y="20021"/>
                      <a:pt x="2576" y="20709"/>
                      <a:pt x="2283" y="21418"/>
                    </a:cubicBezTo>
                    <a:cubicBezTo>
                      <a:pt x="0" y="26862"/>
                      <a:pt x="1411" y="31478"/>
                      <a:pt x="1411" y="31478"/>
                    </a:cubicBezTo>
                    <a:cubicBezTo>
                      <a:pt x="2303" y="30028"/>
                      <a:pt x="3419" y="29112"/>
                      <a:pt x="3419" y="29112"/>
                    </a:cubicBezTo>
                    <a:lnTo>
                      <a:pt x="3419" y="29112"/>
                    </a:lnTo>
                    <a:cubicBezTo>
                      <a:pt x="2609" y="31579"/>
                      <a:pt x="2024" y="34514"/>
                      <a:pt x="1621" y="37752"/>
                    </a:cubicBezTo>
                    <a:cubicBezTo>
                      <a:pt x="599" y="45965"/>
                      <a:pt x="758" y="56085"/>
                      <a:pt x="1362" y="65205"/>
                    </a:cubicBezTo>
                    <a:cubicBezTo>
                      <a:pt x="1889" y="73149"/>
                      <a:pt x="2753" y="80334"/>
                      <a:pt x="3472" y="84838"/>
                    </a:cubicBezTo>
                    <a:cubicBezTo>
                      <a:pt x="3924" y="87669"/>
                      <a:pt x="4316" y="89438"/>
                      <a:pt x="4533" y="89679"/>
                    </a:cubicBezTo>
                    <a:cubicBezTo>
                      <a:pt x="4907" y="90096"/>
                      <a:pt x="5870" y="90561"/>
                      <a:pt x="7003" y="90968"/>
                    </a:cubicBezTo>
                    <a:cubicBezTo>
                      <a:pt x="4628" y="87295"/>
                      <a:pt x="5080" y="82430"/>
                      <a:pt x="4754" y="77998"/>
                    </a:cubicBezTo>
                    <a:cubicBezTo>
                      <a:pt x="4462" y="73973"/>
                      <a:pt x="4393" y="70040"/>
                      <a:pt x="3780" y="66053"/>
                    </a:cubicBezTo>
                    <a:cubicBezTo>
                      <a:pt x="1723" y="52738"/>
                      <a:pt x="3271" y="39181"/>
                      <a:pt x="5775" y="25941"/>
                    </a:cubicBezTo>
                    <a:lnTo>
                      <a:pt x="5775" y="25941"/>
                    </a:lnTo>
                    <a:cubicBezTo>
                      <a:pt x="5199" y="26067"/>
                      <a:pt x="4619" y="26191"/>
                      <a:pt x="4043" y="26315"/>
                    </a:cubicBezTo>
                    <a:cubicBezTo>
                      <a:pt x="5018" y="21884"/>
                      <a:pt x="6029" y="17355"/>
                      <a:pt x="8409" y="13489"/>
                    </a:cubicBezTo>
                    <a:cubicBezTo>
                      <a:pt x="10783" y="9621"/>
                      <a:pt x="14826" y="6475"/>
                      <a:pt x="19365" y="6408"/>
                    </a:cubicBezTo>
                    <a:cubicBezTo>
                      <a:pt x="19498" y="6404"/>
                      <a:pt x="21326" y="3280"/>
                      <a:pt x="21619" y="2945"/>
                    </a:cubicBezTo>
                    <a:cubicBezTo>
                      <a:pt x="22566" y="1852"/>
                      <a:pt x="23659" y="897"/>
                      <a:pt x="24871" y="111"/>
                    </a:cubicBezTo>
                    <a:cubicBezTo>
                      <a:pt x="24929" y="72"/>
                      <a:pt x="24992" y="34"/>
                      <a:pt x="25049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672;p44"/>
              <p:cNvSpPr/>
              <p:nvPr/>
            </p:nvSpPr>
            <p:spPr>
              <a:xfrm flipH="1">
                <a:off x="6133265" y="2821319"/>
                <a:ext cx="82205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8" extrusionOk="0">
                    <a:moveTo>
                      <a:pt x="1712" y="0"/>
                    </a:moveTo>
                    <a:cubicBezTo>
                      <a:pt x="1679" y="92"/>
                      <a:pt x="1650" y="185"/>
                      <a:pt x="1622" y="276"/>
                    </a:cubicBezTo>
                    <a:lnTo>
                      <a:pt x="1537" y="548"/>
                    </a:lnTo>
                    <a:cubicBezTo>
                      <a:pt x="1481" y="729"/>
                      <a:pt x="1426" y="909"/>
                      <a:pt x="1366" y="1080"/>
                    </a:cubicBezTo>
                    <a:cubicBezTo>
                      <a:pt x="1306" y="1251"/>
                      <a:pt x="1241" y="1421"/>
                      <a:pt x="1164" y="1565"/>
                    </a:cubicBezTo>
                    <a:cubicBezTo>
                      <a:pt x="1131" y="1632"/>
                      <a:pt x="1090" y="1692"/>
                      <a:pt x="1041" y="1748"/>
                    </a:cubicBezTo>
                    <a:cubicBezTo>
                      <a:pt x="1025" y="1768"/>
                      <a:pt x="1005" y="1786"/>
                      <a:pt x="982" y="1800"/>
                    </a:cubicBezTo>
                    <a:cubicBezTo>
                      <a:pt x="970" y="1809"/>
                      <a:pt x="957" y="1815"/>
                      <a:pt x="943" y="1818"/>
                    </a:cubicBezTo>
                    <a:lnTo>
                      <a:pt x="913" y="1818"/>
                    </a:lnTo>
                    <a:cubicBezTo>
                      <a:pt x="908" y="1816"/>
                      <a:pt x="904" y="1815"/>
                      <a:pt x="899" y="1815"/>
                    </a:cubicBezTo>
                    <a:cubicBezTo>
                      <a:pt x="878" y="1810"/>
                      <a:pt x="858" y="1803"/>
                      <a:pt x="840" y="1792"/>
                    </a:cubicBezTo>
                    <a:cubicBezTo>
                      <a:pt x="785" y="1759"/>
                      <a:pt x="737" y="1715"/>
                      <a:pt x="699" y="1663"/>
                    </a:cubicBezTo>
                    <a:cubicBezTo>
                      <a:pt x="647" y="1600"/>
                      <a:pt x="604" y="1532"/>
                      <a:pt x="564" y="1460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89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5"/>
                      <a:pt x="2" y="664"/>
                      <a:pt x="7" y="761"/>
                    </a:cubicBezTo>
                    <a:cubicBezTo>
                      <a:pt x="17" y="957"/>
                      <a:pt x="45" y="1154"/>
                      <a:pt x="90" y="1347"/>
                    </a:cubicBezTo>
                    <a:cubicBezTo>
                      <a:pt x="114" y="1445"/>
                      <a:pt x="145" y="1544"/>
                      <a:pt x="182" y="1639"/>
                    </a:cubicBezTo>
                    <a:cubicBezTo>
                      <a:pt x="220" y="1741"/>
                      <a:pt x="270" y="1838"/>
                      <a:pt x="329" y="1928"/>
                    </a:cubicBezTo>
                    <a:cubicBezTo>
                      <a:pt x="363" y="1978"/>
                      <a:pt x="399" y="2025"/>
                      <a:pt x="440" y="2069"/>
                    </a:cubicBezTo>
                    <a:cubicBezTo>
                      <a:pt x="485" y="2116"/>
                      <a:pt x="535" y="2159"/>
                      <a:pt x="591" y="2195"/>
                    </a:cubicBezTo>
                    <a:cubicBezTo>
                      <a:pt x="654" y="2234"/>
                      <a:pt x="722" y="2265"/>
                      <a:pt x="793" y="2281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7"/>
                      <a:pt x="927" y="2298"/>
                      <a:pt x="938" y="2298"/>
                    </a:cubicBezTo>
                    <a:cubicBezTo>
                      <a:pt x="948" y="2298"/>
                      <a:pt x="958" y="2297"/>
                      <a:pt x="969" y="2297"/>
                    </a:cubicBezTo>
                    <a:cubicBezTo>
                      <a:pt x="979" y="2295"/>
                      <a:pt x="990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0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6"/>
                      <a:pt x="1532" y="1866"/>
                      <a:pt x="1576" y="1759"/>
                    </a:cubicBezTo>
                    <a:cubicBezTo>
                      <a:pt x="1597" y="1710"/>
                      <a:pt x="1615" y="1660"/>
                      <a:pt x="1632" y="1610"/>
                    </a:cubicBezTo>
                    <a:cubicBezTo>
                      <a:pt x="1649" y="1562"/>
                      <a:pt x="1662" y="1512"/>
                      <a:pt x="1675" y="1463"/>
                    </a:cubicBezTo>
                    <a:cubicBezTo>
                      <a:pt x="1699" y="1365"/>
                      <a:pt x="1719" y="1266"/>
                      <a:pt x="1732" y="1168"/>
                    </a:cubicBezTo>
                    <a:cubicBezTo>
                      <a:pt x="1761" y="974"/>
                      <a:pt x="1773" y="777"/>
                      <a:pt x="1770" y="582"/>
                    </a:cubicBezTo>
                    <a:cubicBezTo>
                      <a:pt x="1767" y="485"/>
                      <a:pt x="1764" y="388"/>
                      <a:pt x="1753" y="291"/>
                    </a:cubicBezTo>
                    <a:cubicBezTo>
                      <a:pt x="1746" y="192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673;p44"/>
              <p:cNvSpPr/>
              <p:nvPr/>
            </p:nvSpPr>
            <p:spPr>
              <a:xfrm flipH="1">
                <a:off x="6576633" y="1527182"/>
                <a:ext cx="82113" cy="106394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6" extrusionOk="0">
                    <a:moveTo>
                      <a:pt x="1711" y="0"/>
                    </a:moveTo>
                    <a:cubicBezTo>
                      <a:pt x="1679" y="92"/>
                      <a:pt x="1649" y="183"/>
                      <a:pt x="1620" y="276"/>
                    </a:cubicBezTo>
                    <a:lnTo>
                      <a:pt x="1535" y="548"/>
                    </a:lnTo>
                    <a:cubicBezTo>
                      <a:pt x="1481" y="727"/>
                      <a:pt x="1425" y="906"/>
                      <a:pt x="1366" y="1079"/>
                    </a:cubicBezTo>
                    <a:cubicBezTo>
                      <a:pt x="1305" y="1250"/>
                      <a:pt x="1241" y="1418"/>
                      <a:pt x="1164" y="1563"/>
                    </a:cubicBezTo>
                    <a:cubicBezTo>
                      <a:pt x="1131" y="1628"/>
                      <a:pt x="1088" y="1691"/>
                      <a:pt x="1042" y="1747"/>
                    </a:cubicBezTo>
                    <a:cubicBezTo>
                      <a:pt x="1023" y="1766"/>
                      <a:pt x="1004" y="1783"/>
                      <a:pt x="982" y="1798"/>
                    </a:cubicBezTo>
                    <a:cubicBezTo>
                      <a:pt x="970" y="1806"/>
                      <a:pt x="957" y="1812"/>
                      <a:pt x="942" y="1815"/>
                    </a:cubicBezTo>
                    <a:lnTo>
                      <a:pt x="911" y="1815"/>
                    </a:lnTo>
                    <a:cubicBezTo>
                      <a:pt x="907" y="1815"/>
                      <a:pt x="902" y="1813"/>
                      <a:pt x="898" y="1813"/>
                    </a:cubicBezTo>
                    <a:cubicBezTo>
                      <a:pt x="876" y="1809"/>
                      <a:pt x="857" y="1801"/>
                      <a:pt x="839" y="1789"/>
                    </a:cubicBezTo>
                    <a:cubicBezTo>
                      <a:pt x="784" y="1756"/>
                      <a:pt x="737" y="1712"/>
                      <a:pt x="698" y="1660"/>
                    </a:cubicBezTo>
                    <a:cubicBezTo>
                      <a:pt x="648" y="1597"/>
                      <a:pt x="604" y="1529"/>
                      <a:pt x="564" y="1457"/>
                    </a:cubicBezTo>
                    <a:cubicBezTo>
                      <a:pt x="522" y="1383"/>
                      <a:pt x="484" y="1304"/>
                      <a:pt x="446" y="1223"/>
                    </a:cubicBezTo>
                    <a:cubicBezTo>
                      <a:pt x="372" y="1059"/>
                      <a:pt x="302" y="886"/>
                      <a:pt x="236" y="710"/>
                    </a:cubicBezTo>
                    <a:lnTo>
                      <a:pt x="136" y="445"/>
                    </a:lnTo>
                    <a:cubicBezTo>
                      <a:pt x="102" y="356"/>
                      <a:pt x="67" y="267"/>
                      <a:pt x="31" y="176"/>
                    </a:cubicBezTo>
                    <a:cubicBezTo>
                      <a:pt x="16" y="271"/>
                      <a:pt x="7" y="368"/>
                      <a:pt x="4" y="467"/>
                    </a:cubicBezTo>
                    <a:cubicBezTo>
                      <a:pt x="1" y="564"/>
                      <a:pt x="1" y="660"/>
                      <a:pt x="7" y="759"/>
                    </a:cubicBezTo>
                    <a:cubicBezTo>
                      <a:pt x="16" y="956"/>
                      <a:pt x="43" y="1151"/>
                      <a:pt x="89" y="1344"/>
                    </a:cubicBezTo>
                    <a:cubicBezTo>
                      <a:pt x="113" y="1444"/>
                      <a:pt x="143" y="1541"/>
                      <a:pt x="181" y="1636"/>
                    </a:cubicBezTo>
                    <a:cubicBezTo>
                      <a:pt x="219" y="1738"/>
                      <a:pt x="269" y="1836"/>
                      <a:pt x="328" y="1927"/>
                    </a:cubicBezTo>
                    <a:cubicBezTo>
                      <a:pt x="361" y="1977"/>
                      <a:pt x="398" y="2022"/>
                      <a:pt x="439" y="2066"/>
                    </a:cubicBezTo>
                    <a:cubicBezTo>
                      <a:pt x="484" y="2115"/>
                      <a:pt x="534" y="2157"/>
                      <a:pt x="590" y="2194"/>
                    </a:cubicBezTo>
                    <a:cubicBezTo>
                      <a:pt x="652" y="2233"/>
                      <a:pt x="720" y="2262"/>
                      <a:pt x="792" y="2280"/>
                    </a:cubicBezTo>
                    <a:cubicBezTo>
                      <a:pt x="829" y="2287"/>
                      <a:pt x="867" y="2294"/>
                      <a:pt x="905" y="2295"/>
                    </a:cubicBezTo>
                    <a:lnTo>
                      <a:pt x="967" y="2295"/>
                    </a:lnTo>
                    <a:cubicBezTo>
                      <a:pt x="978" y="2294"/>
                      <a:pt x="989" y="2294"/>
                      <a:pt x="998" y="2292"/>
                    </a:cubicBezTo>
                    <a:lnTo>
                      <a:pt x="1029" y="2286"/>
                    </a:lnTo>
                    <a:cubicBezTo>
                      <a:pt x="1108" y="2271"/>
                      <a:pt x="1182" y="2240"/>
                      <a:pt x="1249" y="2195"/>
                    </a:cubicBezTo>
                    <a:cubicBezTo>
                      <a:pt x="1305" y="2156"/>
                      <a:pt x="1357" y="2109"/>
                      <a:pt x="1401" y="2056"/>
                    </a:cubicBezTo>
                    <a:cubicBezTo>
                      <a:pt x="1473" y="1965"/>
                      <a:pt x="1532" y="1865"/>
                      <a:pt x="1576" y="1757"/>
                    </a:cubicBezTo>
                    <a:cubicBezTo>
                      <a:pt x="1597" y="1707"/>
                      <a:pt x="1616" y="1659"/>
                      <a:pt x="1631" y="1609"/>
                    </a:cubicBezTo>
                    <a:cubicBezTo>
                      <a:pt x="1647" y="1559"/>
                      <a:pt x="1663" y="1510"/>
                      <a:pt x="1675" y="1460"/>
                    </a:cubicBezTo>
                    <a:cubicBezTo>
                      <a:pt x="1699" y="1363"/>
                      <a:pt x="1719" y="1265"/>
                      <a:pt x="1732" y="1166"/>
                    </a:cubicBezTo>
                    <a:cubicBezTo>
                      <a:pt x="1760" y="973"/>
                      <a:pt x="1772" y="777"/>
                      <a:pt x="1769" y="580"/>
                    </a:cubicBezTo>
                    <a:cubicBezTo>
                      <a:pt x="1767" y="483"/>
                      <a:pt x="1763" y="386"/>
                      <a:pt x="1754" y="289"/>
                    </a:cubicBezTo>
                    <a:cubicBezTo>
                      <a:pt x="1746" y="192"/>
                      <a:pt x="1731" y="95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674;p44"/>
              <p:cNvSpPr/>
              <p:nvPr/>
            </p:nvSpPr>
            <p:spPr>
              <a:xfrm flipH="1">
                <a:off x="7583632" y="2009940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4" y="1"/>
                    </a:moveTo>
                    <a:cubicBezTo>
                      <a:pt x="1681" y="93"/>
                      <a:pt x="1652" y="186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8" y="1251"/>
                      <a:pt x="1244" y="1420"/>
                      <a:pt x="1167" y="1564"/>
                    </a:cubicBezTo>
                    <a:cubicBezTo>
                      <a:pt x="1132" y="1631"/>
                      <a:pt x="1091" y="1693"/>
                      <a:pt x="1043" y="1749"/>
                    </a:cubicBezTo>
                    <a:cubicBezTo>
                      <a:pt x="1026" y="1769"/>
                      <a:pt x="1007" y="1785"/>
                      <a:pt x="985" y="1800"/>
                    </a:cubicBezTo>
                    <a:cubicBezTo>
                      <a:pt x="973" y="1808"/>
                      <a:pt x="958" y="1814"/>
                      <a:pt x="944" y="1817"/>
                    </a:cubicBezTo>
                    <a:lnTo>
                      <a:pt x="914" y="1817"/>
                    </a:lnTo>
                    <a:cubicBezTo>
                      <a:pt x="910" y="1817"/>
                      <a:pt x="905" y="1816"/>
                      <a:pt x="900" y="1816"/>
                    </a:cubicBezTo>
                    <a:cubicBezTo>
                      <a:pt x="879" y="1811"/>
                      <a:pt x="860" y="1803"/>
                      <a:pt x="841" y="1791"/>
                    </a:cubicBezTo>
                    <a:cubicBezTo>
                      <a:pt x="787" y="1758"/>
                      <a:pt x="738" y="1714"/>
                      <a:pt x="701" y="1663"/>
                    </a:cubicBezTo>
                    <a:cubicBezTo>
                      <a:pt x="651" y="1599"/>
                      <a:pt x="605" y="1531"/>
                      <a:pt x="566" y="1460"/>
                    </a:cubicBezTo>
                    <a:cubicBezTo>
                      <a:pt x="523" y="1385"/>
                      <a:pt x="485" y="1307"/>
                      <a:pt x="448" y="1225"/>
                    </a:cubicBezTo>
                    <a:cubicBezTo>
                      <a:pt x="373" y="1061"/>
                      <a:pt x="305" y="888"/>
                      <a:pt x="238" y="713"/>
                    </a:cubicBezTo>
                    <a:lnTo>
                      <a:pt x="137" y="448"/>
                    </a:lnTo>
                    <a:cubicBezTo>
                      <a:pt x="104" y="357"/>
                      <a:pt x="70" y="267"/>
                      <a:pt x="34" y="176"/>
                    </a:cubicBezTo>
                    <a:cubicBezTo>
                      <a:pt x="17" y="273"/>
                      <a:pt x="8" y="370"/>
                      <a:pt x="5" y="469"/>
                    </a:cubicBezTo>
                    <a:cubicBezTo>
                      <a:pt x="1" y="566"/>
                      <a:pt x="2" y="663"/>
                      <a:pt x="7" y="761"/>
                    </a:cubicBezTo>
                    <a:cubicBezTo>
                      <a:pt x="17" y="958"/>
                      <a:pt x="45" y="1155"/>
                      <a:pt x="90" y="1346"/>
                    </a:cubicBezTo>
                    <a:cubicBezTo>
                      <a:pt x="114" y="1446"/>
                      <a:pt x="145" y="1544"/>
                      <a:pt x="181" y="1638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7"/>
                      <a:pt x="535" y="2159"/>
                      <a:pt x="591" y="2196"/>
                    </a:cubicBezTo>
                    <a:cubicBezTo>
                      <a:pt x="654" y="2235"/>
                      <a:pt x="722" y="2264"/>
                      <a:pt x="793" y="2282"/>
                    </a:cubicBezTo>
                    <a:cubicBezTo>
                      <a:pt x="831" y="2290"/>
                      <a:pt x="869" y="2296"/>
                      <a:pt x="907" y="2297"/>
                    </a:cubicBezTo>
                    <a:cubicBezTo>
                      <a:pt x="917" y="2298"/>
                      <a:pt x="927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6"/>
                      <a:pt x="990" y="2296"/>
                      <a:pt x="999" y="2294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0" y="2197"/>
                    </a:cubicBezTo>
                    <a:cubicBezTo>
                      <a:pt x="1306" y="2158"/>
                      <a:pt x="1358" y="2111"/>
                      <a:pt x="1402" y="2058"/>
                    </a:cubicBezTo>
                    <a:cubicBezTo>
                      <a:pt x="1475" y="1967"/>
                      <a:pt x="1534" y="1867"/>
                      <a:pt x="1578" y="1760"/>
                    </a:cubicBezTo>
                    <a:cubicBezTo>
                      <a:pt x="1599" y="1710"/>
                      <a:pt x="1617" y="1661"/>
                      <a:pt x="1632" y="1611"/>
                    </a:cubicBezTo>
                    <a:cubicBezTo>
                      <a:pt x="1649" y="1563"/>
                      <a:pt x="1662" y="1513"/>
                      <a:pt x="1676" y="1463"/>
                    </a:cubicBezTo>
                    <a:cubicBezTo>
                      <a:pt x="1700" y="1366"/>
                      <a:pt x="1720" y="1267"/>
                      <a:pt x="1734" y="1169"/>
                    </a:cubicBezTo>
                    <a:cubicBezTo>
                      <a:pt x="1761" y="975"/>
                      <a:pt x="1775" y="778"/>
                      <a:pt x="1772" y="582"/>
                    </a:cubicBezTo>
                    <a:cubicBezTo>
                      <a:pt x="1770" y="486"/>
                      <a:pt x="1765" y="389"/>
                      <a:pt x="1756" y="290"/>
                    </a:cubicBezTo>
                    <a:cubicBezTo>
                      <a:pt x="1747" y="193"/>
                      <a:pt x="1734" y="96"/>
                      <a:pt x="17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675;p44"/>
              <p:cNvSpPr/>
              <p:nvPr/>
            </p:nvSpPr>
            <p:spPr>
              <a:xfrm flipH="1">
                <a:off x="7734063" y="2997516"/>
                <a:ext cx="82205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9" extrusionOk="0">
                    <a:moveTo>
                      <a:pt x="1713" y="0"/>
                    </a:moveTo>
                    <a:cubicBezTo>
                      <a:pt x="1681" y="93"/>
                      <a:pt x="1652" y="185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7" y="1250"/>
                      <a:pt x="1243" y="1420"/>
                      <a:pt x="1166" y="1564"/>
                    </a:cubicBezTo>
                    <a:cubicBezTo>
                      <a:pt x="1132" y="1630"/>
                      <a:pt x="1092" y="1692"/>
                      <a:pt x="1043" y="1749"/>
                    </a:cubicBezTo>
                    <a:cubicBezTo>
                      <a:pt x="1026" y="1768"/>
                      <a:pt x="1007" y="1785"/>
                      <a:pt x="984" y="1800"/>
                    </a:cubicBezTo>
                    <a:cubicBezTo>
                      <a:pt x="972" y="1808"/>
                      <a:pt x="958" y="1814"/>
                      <a:pt x="945" y="1817"/>
                    </a:cubicBezTo>
                    <a:cubicBezTo>
                      <a:pt x="943" y="1817"/>
                      <a:pt x="942" y="1817"/>
                      <a:pt x="940" y="1818"/>
                    </a:cubicBezTo>
                    <a:lnTo>
                      <a:pt x="926" y="1818"/>
                    </a:lnTo>
                    <a:cubicBezTo>
                      <a:pt x="922" y="1818"/>
                      <a:pt x="917" y="1817"/>
                      <a:pt x="914" y="1817"/>
                    </a:cubicBezTo>
                    <a:cubicBezTo>
                      <a:pt x="910" y="1817"/>
                      <a:pt x="905" y="1815"/>
                      <a:pt x="901" y="1815"/>
                    </a:cubicBezTo>
                    <a:cubicBezTo>
                      <a:pt x="879" y="1811"/>
                      <a:pt x="860" y="1803"/>
                      <a:pt x="842" y="1792"/>
                    </a:cubicBezTo>
                    <a:cubicBezTo>
                      <a:pt x="787" y="1758"/>
                      <a:pt x="739" y="1714"/>
                      <a:pt x="701" y="1662"/>
                    </a:cubicBezTo>
                    <a:cubicBezTo>
                      <a:pt x="649" y="1599"/>
                      <a:pt x="605" y="1532"/>
                      <a:pt x="566" y="1461"/>
                    </a:cubicBezTo>
                    <a:cubicBezTo>
                      <a:pt x="523" y="1385"/>
                      <a:pt x="486" y="1306"/>
                      <a:pt x="448" y="1224"/>
                    </a:cubicBezTo>
                    <a:cubicBezTo>
                      <a:pt x="373" y="1061"/>
                      <a:pt x="305" y="890"/>
                      <a:pt x="239" y="714"/>
                    </a:cubicBezTo>
                    <a:lnTo>
                      <a:pt x="137" y="447"/>
                    </a:lnTo>
                    <a:cubicBezTo>
                      <a:pt x="104" y="358"/>
                      <a:pt x="71" y="267"/>
                      <a:pt x="34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7"/>
                      <a:pt x="2" y="664"/>
                      <a:pt x="7" y="762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7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30" y="1929"/>
                    </a:cubicBezTo>
                    <a:cubicBezTo>
                      <a:pt x="363" y="1979"/>
                      <a:pt x="399" y="2026"/>
                      <a:pt x="440" y="2070"/>
                    </a:cubicBezTo>
                    <a:cubicBezTo>
                      <a:pt x="484" y="2118"/>
                      <a:pt x="536" y="2161"/>
                      <a:pt x="592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8"/>
                      <a:pt x="928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5"/>
                      <a:pt x="989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1" y="2197"/>
                    </a:cubicBezTo>
                    <a:cubicBezTo>
                      <a:pt x="1307" y="2158"/>
                      <a:pt x="1357" y="2111"/>
                      <a:pt x="1402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6" y="1661"/>
                      <a:pt x="1632" y="1611"/>
                    </a:cubicBezTo>
                    <a:cubicBezTo>
                      <a:pt x="1649" y="1562"/>
                      <a:pt x="1663" y="1512"/>
                      <a:pt x="1675" y="1462"/>
                    </a:cubicBezTo>
                    <a:cubicBezTo>
                      <a:pt x="1700" y="1365"/>
                      <a:pt x="1719" y="1267"/>
                      <a:pt x="1734" y="1168"/>
                    </a:cubicBezTo>
                    <a:cubicBezTo>
                      <a:pt x="1761" y="974"/>
                      <a:pt x="1773" y="778"/>
                      <a:pt x="1772" y="582"/>
                    </a:cubicBezTo>
                    <a:cubicBezTo>
                      <a:pt x="1769" y="485"/>
                      <a:pt x="1764" y="388"/>
                      <a:pt x="1755" y="290"/>
                    </a:cubicBezTo>
                    <a:cubicBezTo>
                      <a:pt x="1747" y="193"/>
                      <a:pt x="1734" y="96"/>
                      <a:pt x="1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676;p44"/>
              <p:cNvSpPr/>
              <p:nvPr/>
            </p:nvSpPr>
            <p:spPr>
              <a:xfrm flipH="1">
                <a:off x="5969024" y="4531387"/>
                <a:ext cx="82159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9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79"/>
                    </a:cubicBezTo>
                    <a:cubicBezTo>
                      <a:pt x="1305" y="1252"/>
                      <a:pt x="1241" y="1420"/>
                      <a:pt x="1164" y="1566"/>
                    </a:cubicBezTo>
                    <a:cubicBezTo>
                      <a:pt x="1131" y="1631"/>
                      <a:pt x="1090" y="1693"/>
                      <a:pt x="1041" y="1749"/>
                    </a:cubicBezTo>
                    <a:cubicBezTo>
                      <a:pt x="1024" y="1769"/>
                      <a:pt x="1005" y="1785"/>
                      <a:pt x="982" y="1800"/>
                    </a:cubicBezTo>
                    <a:cubicBezTo>
                      <a:pt x="970" y="1808"/>
                      <a:pt x="956" y="1814"/>
                      <a:pt x="941" y="1817"/>
                    </a:cubicBezTo>
                    <a:lnTo>
                      <a:pt x="938" y="1819"/>
                    </a:lnTo>
                    <a:lnTo>
                      <a:pt x="924" y="1819"/>
                    </a:lnTo>
                    <a:cubicBezTo>
                      <a:pt x="920" y="1819"/>
                      <a:pt x="915" y="1819"/>
                      <a:pt x="912" y="1817"/>
                    </a:cubicBezTo>
                    <a:cubicBezTo>
                      <a:pt x="908" y="1817"/>
                      <a:pt x="903" y="1816"/>
                      <a:pt x="899" y="1816"/>
                    </a:cubicBezTo>
                    <a:cubicBezTo>
                      <a:pt x="878" y="1811"/>
                      <a:pt x="858" y="1803"/>
                      <a:pt x="840" y="1793"/>
                    </a:cubicBezTo>
                    <a:cubicBezTo>
                      <a:pt x="785" y="1758"/>
                      <a:pt x="737" y="1714"/>
                      <a:pt x="697" y="1664"/>
                    </a:cubicBezTo>
                    <a:cubicBezTo>
                      <a:pt x="647" y="1599"/>
                      <a:pt x="603" y="1532"/>
                      <a:pt x="564" y="1461"/>
                    </a:cubicBezTo>
                    <a:cubicBezTo>
                      <a:pt x="522" y="1387"/>
                      <a:pt x="484" y="1307"/>
                      <a:pt x="446" y="1225"/>
                    </a:cubicBezTo>
                    <a:cubicBezTo>
                      <a:pt x="372" y="1063"/>
                      <a:pt x="303" y="890"/>
                      <a:pt x="237" y="714"/>
                    </a:cubicBezTo>
                    <a:lnTo>
                      <a:pt x="135" y="448"/>
                    </a:lnTo>
                    <a:cubicBezTo>
                      <a:pt x="102" y="358"/>
                      <a:pt x="69" y="267"/>
                      <a:pt x="32" y="176"/>
                    </a:cubicBezTo>
                    <a:cubicBezTo>
                      <a:pt x="16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3"/>
                    </a:cubicBezTo>
                    <a:cubicBezTo>
                      <a:pt x="16" y="960"/>
                      <a:pt x="43" y="1155"/>
                      <a:pt x="90" y="1347"/>
                    </a:cubicBezTo>
                    <a:cubicBezTo>
                      <a:pt x="114" y="1447"/>
                      <a:pt x="144" y="1544"/>
                      <a:pt x="181" y="1640"/>
                    </a:cubicBezTo>
                    <a:cubicBezTo>
                      <a:pt x="220" y="1741"/>
                      <a:pt x="269" y="1838"/>
                      <a:pt x="329" y="1929"/>
                    </a:cubicBezTo>
                    <a:cubicBezTo>
                      <a:pt x="361" y="1979"/>
                      <a:pt x="399" y="2026"/>
                      <a:pt x="438" y="2070"/>
                    </a:cubicBezTo>
                    <a:cubicBezTo>
                      <a:pt x="484" y="2118"/>
                      <a:pt x="535" y="2161"/>
                      <a:pt x="590" y="2196"/>
                    </a:cubicBezTo>
                    <a:cubicBezTo>
                      <a:pt x="652" y="2237"/>
                      <a:pt x="720" y="2265"/>
                      <a:pt x="793" y="2282"/>
                    </a:cubicBezTo>
                    <a:cubicBezTo>
                      <a:pt x="829" y="2291"/>
                      <a:pt x="867" y="2296"/>
                      <a:pt x="906" y="2299"/>
                    </a:cubicBezTo>
                    <a:cubicBezTo>
                      <a:pt x="926" y="2299"/>
                      <a:pt x="947" y="2299"/>
                      <a:pt x="967" y="2297"/>
                    </a:cubicBezTo>
                    <a:cubicBezTo>
                      <a:pt x="978" y="2296"/>
                      <a:pt x="988" y="2296"/>
                      <a:pt x="999" y="2294"/>
                    </a:cubicBezTo>
                    <a:lnTo>
                      <a:pt x="1029" y="2290"/>
                    </a:lnTo>
                    <a:cubicBezTo>
                      <a:pt x="1108" y="2275"/>
                      <a:pt x="1182" y="2243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11"/>
                      <a:pt x="1615" y="1661"/>
                      <a:pt x="1632" y="1611"/>
                    </a:cubicBezTo>
                    <a:cubicBezTo>
                      <a:pt x="1647" y="1563"/>
                      <a:pt x="1662" y="1513"/>
                      <a:pt x="1674" y="1464"/>
                    </a:cubicBezTo>
                    <a:cubicBezTo>
                      <a:pt x="1699" y="1366"/>
                      <a:pt x="1718" y="1267"/>
                      <a:pt x="1732" y="1169"/>
                    </a:cubicBezTo>
                    <a:cubicBezTo>
                      <a:pt x="1759" y="975"/>
                      <a:pt x="1773" y="778"/>
                      <a:pt x="1768" y="582"/>
                    </a:cubicBezTo>
                    <a:cubicBezTo>
                      <a:pt x="1767" y="485"/>
                      <a:pt x="1762" y="389"/>
                      <a:pt x="1753" y="292"/>
                    </a:cubicBezTo>
                    <a:cubicBezTo>
                      <a:pt x="1746" y="193"/>
                      <a:pt x="1730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677;p44"/>
              <p:cNvSpPr/>
              <p:nvPr/>
            </p:nvSpPr>
            <p:spPr>
              <a:xfrm flipH="1">
                <a:off x="7285457" y="4433186"/>
                <a:ext cx="82113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9" extrusionOk="0">
                    <a:moveTo>
                      <a:pt x="1711" y="0"/>
                    </a:moveTo>
                    <a:cubicBezTo>
                      <a:pt x="1679" y="93"/>
                      <a:pt x="1648" y="185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81"/>
                    </a:cubicBezTo>
                    <a:cubicBezTo>
                      <a:pt x="1305" y="1252"/>
                      <a:pt x="1241" y="1420"/>
                      <a:pt x="1164" y="1565"/>
                    </a:cubicBezTo>
                    <a:cubicBezTo>
                      <a:pt x="1130" y="1630"/>
                      <a:pt x="1089" y="1693"/>
                      <a:pt x="1041" y="1749"/>
                    </a:cubicBezTo>
                    <a:cubicBezTo>
                      <a:pt x="1023" y="1768"/>
                      <a:pt x="1003" y="1785"/>
                      <a:pt x="982" y="1800"/>
                    </a:cubicBezTo>
                    <a:cubicBezTo>
                      <a:pt x="970" y="1809"/>
                      <a:pt x="956" y="1815"/>
                      <a:pt x="941" y="1817"/>
                    </a:cubicBezTo>
                    <a:lnTo>
                      <a:pt x="933" y="1817"/>
                    </a:lnTo>
                    <a:cubicBezTo>
                      <a:pt x="932" y="1817"/>
                      <a:pt x="930" y="1818"/>
                      <a:pt x="929" y="1818"/>
                    </a:cubicBezTo>
                    <a:cubicBezTo>
                      <a:pt x="927" y="1818"/>
                      <a:pt x="926" y="1817"/>
                      <a:pt x="924" y="1817"/>
                    </a:cubicBezTo>
                    <a:cubicBezTo>
                      <a:pt x="922" y="1817"/>
                      <a:pt x="920" y="1818"/>
                      <a:pt x="918" y="1818"/>
                    </a:cubicBezTo>
                    <a:cubicBezTo>
                      <a:pt x="915" y="1818"/>
                      <a:pt x="913" y="1817"/>
                      <a:pt x="911" y="1817"/>
                    </a:cubicBezTo>
                    <a:cubicBezTo>
                      <a:pt x="906" y="1817"/>
                      <a:pt x="903" y="1815"/>
                      <a:pt x="897" y="1815"/>
                    </a:cubicBezTo>
                    <a:cubicBezTo>
                      <a:pt x="877" y="1811"/>
                      <a:pt x="856" y="1803"/>
                      <a:pt x="838" y="1792"/>
                    </a:cubicBezTo>
                    <a:cubicBezTo>
                      <a:pt x="783" y="1758"/>
                      <a:pt x="737" y="1715"/>
                      <a:pt x="697" y="1664"/>
                    </a:cubicBezTo>
                    <a:cubicBezTo>
                      <a:pt x="647" y="1600"/>
                      <a:pt x="603" y="1532"/>
                      <a:pt x="564" y="1461"/>
                    </a:cubicBezTo>
                    <a:cubicBezTo>
                      <a:pt x="521" y="1387"/>
                      <a:pt x="484" y="1306"/>
                      <a:pt x="446" y="1224"/>
                    </a:cubicBezTo>
                    <a:cubicBezTo>
                      <a:pt x="371" y="1062"/>
                      <a:pt x="303" y="890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8" y="267"/>
                      <a:pt x="31" y="176"/>
                    </a:cubicBezTo>
                    <a:cubicBezTo>
                      <a:pt x="15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1"/>
                    </a:cubicBezTo>
                    <a:cubicBezTo>
                      <a:pt x="15" y="959"/>
                      <a:pt x="43" y="1155"/>
                      <a:pt x="90" y="1347"/>
                    </a:cubicBezTo>
                    <a:cubicBezTo>
                      <a:pt x="112" y="1447"/>
                      <a:pt x="143" y="1544"/>
                      <a:pt x="181" y="1639"/>
                    </a:cubicBezTo>
                    <a:cubicBezTo>
                      <a:pt x="218" y="1741"/>
                      <a:pt x="268" y="1838"/>
                      <a:pt x="327" y="1929"/>
                    </a:cubicBezTo>
                    <a:cubicBezTo>
                      <a:pt x="361" y="1979"/>
                      <a:pt x="397" y="2026"/>
                      <a:pt x="438" y="2070"/>
                    </a:cubicBezTo>
                    <a:cubicBezTo>
                      <a:pt x="484" y="2118"/>
                      <a:pt x="535" y="2161"/>
                      <a:pt x="590" y="2195"/>
                    </a:cubicBezTo>
                    <a:cubicBezTo>
                      <a:pt x="652" y="2236"/>
                      <a:pt x="720" y="2265"/>
                      <a:pt x="791" y="2282"/>
                    </a:cubicBezTo>
                    <a:cubicBezTo>
                      <a:pt x="829" y="2291"/>
                      <a:pt x="867" y="2295"/>
                      <a:pt x="905" y="2297"/>
                    </a:cubicBezTo>
                    <a:cubicBezTo>
                      <a:pt x="915" y="2298"/>
                      <a:pt x="926" y="2298"/>
                      <a:pt x="936" y="2298"/>
                    </a:cubicBezTo>
                    <a:cubicBezTo>
                      <a:pt x="947" y="2298"/>
                      <a:pt x="957" y="2298"/>
                      <a:pt x="967" y="2297"/>
                    </a:cubicBezTo>
                    <a:cubicBezTo>
                      <a:pt x="977" y="2295"/>
                      <a:pt x="988" y="2295"/>
                      <a:pt x="999" y="2294"/>
                    </a:cubicBezTo>
                    <a:lnTo>
                      <a:pt x="1029" y="2289"/>
                    </a:lnTo>
                    <a:cubicBezTo>
                      <a:pt x="1108" y="2274"/>
                      <a:pt x="1182" y="2242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5" y="1661"/>
                      <a:pt x="1632" y="1611"/>
                    </a:cubicBezTo>
                    <a:cubicBezTo>
                      <a:pt x="1647" y="1561"/>
                      <a:pt x="1662" y="1512"/>
                      <a:pt x="1674" y="1462"/>
                    </a:cubicBezTo>
                    <a:cubicBezTo>
                      <a:pt x="1698" y="1365"/>
                      <a:pt x="1718" y="1267"/>
                      <a:pt x="1732" y="1168"/>
                    </a:cubicBezTo>
                    <a:cubicBezTo>
                      <a:pt x="1759" y="974"/>
                      <a:pt x="1771" y="778"/>
                      <a:pt x="1768" y="582"/>
                    </a:cubicBezTo>
                    <a:cubicBezTo>
                      <a:pt x="1767" y="485"/>
                      <a:pt x="1762" y="387"/>
                      <a:pt x="1753" y="290"/>
                    </a:cubicBezTo>
                    <a:cubicBezTo>
                      <a:pt x="1745" y="193"/>
                      <a:pt x="1730" y="96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678;p44"/>
              <p:cNvSpPr/>
              <p:nvPr/>
            </p:nvSpPr>
            <p:spPr>
              <a:xfrm flipH="1">
                <a:off x="6917768" y="4732471"/>
                <a:ext cx="82159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8" extrusionOk="0">
                    <a:moveTo>
                      <a:pt x="1712" y="0"/>
                    </a:moveTo>
                    <a:cubicBezTo>
                      <a:pt x="1679" y="93"/>
                      <a:pt x="1650" y="185"/>
                      <a:pt x="1622" y="276"/>
                    </a:cubicBezTo>
                    <a:lnTo>
                      <a:pt x="1537" y="549"/>
                    </a:lnTo>
                    <a:cubicBezTo>
                      <a:pt x="1481" y="729"/>
                      <a:pt x="1426" y="908"/>
                      <a:pt x="1365" y="1079"/>
                    </a:cubicBezTo>
                    <a:cubicBezTo>
                      <a:pt x="1306" y="1250"/>
                      <a:pt x="1243" y="1420"/>
                      <a:pt x="1166" y="1564"/>
                    </a:cubicBezTo>
                    <a:cubicBezTo>
                      <a:pt x="1131" y="1630"/>
                      <a:pt x="1090" y="1691"/>
                      <a:pt x="1041" y="1747"/>
                    </a:cubicBezTo>
                    <a:cubicBezTo>
                      <a:pt x="1025" y="1767"/>
                      <a:pt x="1005" y="1785"/>
                      <a:pt x="984" y="1798"/>
                    </a:cubicBezTo>
                    <a:cubicBezTo>
                      <a:pt x="972" y="1808"/>
                      <a:pt x="956" y="1814"/>
                      <a:pt x="943" y="1817"/>
                    </a:cubicBezTo>
                    <a:lnTo>
                      <a:pt x="934" y="1817"/>
                    </a:lnTo>
                    <a:cubicBezTo>
                      <a:pt x="932" y="1817"/>
                      <a:pt x="931" y="1818"/>
                      <a:pt x="929" y="1818"/>
                    </a:cubicBezTo>
                    <a:cubicBezTo>
                      <a:pt x="928" y="1818"/>
                      <a:pt x="926" y="1817"/>
                      <a:pt x="925" y="1817"/>
                    </a:cubicBezTo>
                    <a:cubicBezTo>
                      <a:pt x="922" y="1817"/>
                      <a:pt x="921" y="1818"/>
                      <a:pt x="919" y="1818"/>
                    </a:cubicBezTo>
                    <a:cubicBezTo>
                      <a:pt x="917" y="1818"/>
                      <a:pt x="915" y="1817"/>
                      <a:pt x="913" y="1817"/>
                    </a:cubicBezTo>
                    <a:cubicBezTo>
                      <a:pt x="908" y="1817"/>
                      <a:pt x="903" y="1815"/>
                      <a:pt x="899" y="1815"/>
                    </a:cubicBezTo>
                    <a:cubicBezTo>
                      <a:pt x="878" y="1811"/>
                      <a:pt x="858" y="1803"/>
                      <a:pt x="840" y="1792"/>
                    </a:cubicBezTo>
                    <a:cubicBezTo>
                      <a:pt x="785" y="1758"/>
                      <a:pt x="737" y="1715"/>
                      <a:pt x="699" y="1664"/>
                    </a:cubicBezTo>
                    <a:cubicBezTo>
                      <a:pt x="649" y="1600"/>
                      <a:pt x="604" y="1532"/>
                      <a:pt x="566" y="1461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90"/>
                      <a:pt x="237" y="714"/>
                    </a:cubicBezTo>
                    <a:lnTo>
                      <a:pt x="137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1"/>
                      <a:pt x="5" y="468"/>
                    </a:cubicBezTo>
                    <a:cubicBezTo>
                      <a:pt x="1" y="567"/>
                      <a:pt x="2" y="664"/>
                      <a:pt x="7" y="761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5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1" y="1979"/>
                      <a:pt x="399" y="2026"/>
                      <a:pt x="440" y="2070"/>
                    </a:cubicBezTo>
                    <a:cubicBezTo>
                      <a:pt x="485" y="2117"/>
                      <a:pt x="535" y="2160"/>
                      <a:pt x="591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29" y="2291"/>
                      <a:pt x="869" y="2295"/>
                      <a:pt x="906" y="2297"/>
                    </a:cubicBezTo>
                    <a:cubicBezTo>
                      <a:pt x="916" y="2298"/>
                      <a:pt x="927" y="2298"/>
                      <a:pt x="937" y="2298"/>
                    </a:cubicBezTo>
                    <a:cubicBezTo>
                      <a:pt x="947" y="2298"/>
                      <a:pt x="958" y="2298"/>
                      <a:pt x="969" y="2297"/>
                    </a:cubicBezTo>
                    <a:cubicBezTo>
                      <a:pt x="979" y="2295"/>
                      <a:pt x="988" y="2295"/>
                      <a:pt x="999" y="2294"/>
                    </a:cubicBezTo>
                    <a:lnTo>
                      <a:pt x="1031" y="2289"/>
                    </a:lnTo>
                    <a:cubicBezTo>
                      <a:pt x="1109" y="2274"/>
                      <a:pt x="1184" y="2242"/>
                      <a:pt x="1249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7" y="1661"/>
                      <a:pt x="1632" y="1611"/>
                    </a:cubicBezTo>
                    <a:cubicBezTo>
                      <a:pt x="1649" y="1561"/>
                      <a:pt x="1662" y="1512"/>
                      <a:pt x="1675" y="1462"/>
                    </a:cubicBezTo>
                    <a:cubicBezTo>
                      <a:pt x="1699" y="1365"/>
                      <a:pt x="1718" y="1267"/>
                      <a:pt x="1734" y="1168"/>
                    </a:cubicBezTo>
                    <a:cubicBezTo>
                      <a:pt x="1761" y="973"/>
                      <a:pt x="1773" y="777"/>
                      <a:pt x="1770" y="582"/>
                    </a:cubicBezTo>
                    <a:cubicBezTo>
                      <a:pt x="1768" y="484"/>
                      <a:pt x="1764" y="387"/>
                      <a:pt x="1755" y="290"/>
                    </a:cubicBezTo>
                    <a:cubicBezTo>
                      <a:pt x="1746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679;p44"/>
              <p:cNvSpPr/>
              <p:nvPr/>
            </p:nvSpPr>
            <p:spPr>
              <a:xfrm flipH="1">
                <a:off x="7561155" y="5030736"/>
                <a:ext cx="82205" cy="106626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1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7"/>
                    </a:cubicBezTo>
                    <a:lnTo>
                      <a:pt x="1535" y="549"/>
                    </a:lnTo>
                    <a:cubicBezTo>
                      <a:pt x="1481" y="730"/>
                      <a:pt x="1425" y="908"/>
                      <a:pt x="1366" y="1080"/>
                    </a:cubicBezTo>
                    <a:cubicBezTo>
                      <a:pt x="1305" y="1252"/>
                      <a:pt x="1242" y="1420"/>
                      <a:pt x="1164" y="1566"/>
                    </a:cubicBezTo>
                    <a:cubicBezTo>
                      <a:pt x="1131" y="1631"/>
                      <a:pt x="1090" y="1693"/>
                      <a:pt x="1042" y="1749"/>
                    </a:cubicBezTo>
                    <a:cubicBezTo>
                      <a:pt x="1025" y="1769"/>
                      <a:pt x="1005" y="1785"/>
                      <a:pt x="983" y="1801"/>
                    </a:cubicBezTo>
                    <a:cubicBezTo>
                      <a:pt x="970" y="1808"/>
                      <a:pt x="957" y="1814"/>
                      <a:pt x="943" y="1817"/>
                    </a:cubicBezTo>
                    <a:lnTo>
                      <a:pt x="939" y="1819"/>
                    </a:lnTo>
                    <a:lnTo>
                      <a:pt x="913" y="1819"/>
                    </a:lnTo>
                    <a:cubicBezTo>
                      <a:pt x="908" y="1819"/>
                      <a:pt x="904" y="1817"/>
                      <a:pt x="899" y="1817"/>
                    </a:cubicBezTo>
                    <a:cubicBezTo>
                      <a:pt x="878" y="1813"/>
                      <a:pt x="858" y="1805"/>
                      <a:pt x="839" y="1793"/>
                    </a:cubicBezTo>
                    <a:cubicBezTo>
                      <a:pt x="786" y="1760"/>
                      <a:pt x="737" y="1716"/>
                      <a:pt x="698" y="1664"/>
                    </a:cubicBezTo>
                    <a:cubicBezTo>
                      <a:pt x="648" y="1601"/>
                      <a:pt x="604" y="1532"/>
                      <a:pt x="564" y="1461"/>
                    </a:cubicBezTo>
                    <a:cubicBezTo>
                      <a:pt x="522" y="1387"/>
                      <a:pt x="484" y="1308"/>
                      <a:pt x="446" y="1226"/>
                    </a:cubicBezTo>
                    <a:cubicBezTo>
                      <a:pt x="372" y="1063"/>
                      <a:pt x="304" y="890"/>
                      <a:pt x="237" y="714"/>
                    </a:cubicBezTo>
                    <a:lnTo>
                      <a:pt x="136" y="449"/>
                    </a:lnTo>
                    <a:cubicBezTo>
                      <a:pt x="102" y="360"/>
                      <a:pt x="69" y="269"/>
                      <a:pt x="33" y="178"/>
                    </a:cubicBezTo>
                    <a:cubicBezTo>
                      <a:pt x="16" y="275"/>
                      <a:pt x="7" y="372"/>
                      <a:pt x="4" y="471"/>
                    </a:cubicBezTo>
                    <a:cubicBezTo>
                      <a:pt x="1" y="569"/>
                      <a:pt x="2" y="666"/>
                      <a:pt x="7" y="763"/>
                    </a:cubicBezTo>
                    <a:cubicBezTo>
                      <a:pt x="16" y="961"/>
                      <a:pt x="43" y="1157"/>
                      <a:pt x="90" y="1349"/>
                    </a:cubicBezTo>
                    <a:cubicBezTo>
                      <a:pt x="113" y="1448"/>
                      <a:pt x="145" y="1546"/>
                      <a:pt x="181" y="1642"/>
                    </a:cubicBezTo>
                    <a:cubicBezTo>
                      <a:pt x="221" y="1743"/>
                      <a:pt x="269" y="1840"/>
                      <a:pt x="328" y="1931"/>
                    </a:cubicBezTo>
                    <a:cubicBezTo>
                      <a:pt x="361" y="1981"/>
                      <a:pt x="398" y="2028"/>
                      <a:pt x="439" y="2072"/>
                    </a:cubicBezTo>
                    <a:cubicBezTo>
                      <a:pt x="484" y="2119"/>
                      <a:pt x="536" y="2161"/>
                      <a:pt x="590" y="2198"/>
                    </a:cubicBezTo>
                    <a:cubicBezTo>
                      <a:pt x="652" y="2238"/>
                      <a:pt x="720" y="2267"/>
                      <a:pt x="792" y="2284"/>
                    </a:cubicBezTo>
                    <a:cubicBezTo>
                      <a:pt x="830" y="2293"/>
                      <a:pt x="867" y="2297"/>
                      <a:pt x="905" y="2299"/>
                    </a:cubicBezTo>
                    <a:cubicBezTo>
                      <a:pt x="916" y="2300"/>
                      <a:pt x="926" y="2300"/>
                      <a:pt x="937" y="2300"/>
                    </a:cubicBezTo>
                    <a:cubicBezTo>
                      <a:pt x="947" y="2300"/>
                      <a:pt x="958" y="2300"/>
                      <a:pt x="967" y="2299"/>
                    </a:cubicBezTo>
                    <a:cubicBezTo>
                      <a:pt x="978" y="2297"/>
                      <a:pt x="989" y="2297"/>
                      <a:pt x="999" y="2296"/>
                    </a:cubicBezTo>
                    <a:lnTo>
                      <a:pt x="1030" y="2290"/>
                    </a:lnTo>
                    <a:cubicBezTo>
                      <a:pt x="1108" y="2275"/>
                      <a:pt x="1183" y="2244"/>
                      <a:pt x="1249" y="2199"/>
                    </a:cubicBezTo>
                    <a:cubicBezTo>
                      <a:pt x="1305" y="2160"/>
                      <a:pt x="1357" y="2113"/>
                      <a:pt x="1401" y="2060"/>
                    </a:cubicBezTo>
                    <a:cubicBezTo>
                      <a:pt x="1473" y="1969"/>
                      <a:pt x="1532" y="1869"/>
                      <a:pt x="1576" y="1761"/>
                    </a:cubicBezTo>
                    <a:cubicBezTo>
                      <a:pt x="1598" y="1711"/>
                      <a:pt x="1616" y="1663"/>
                      <a:pt x="1632" y="1613"/>
                    </a:cubicBezTo>
                    <a:cubicBezTo>
                      <a:pt x="1648" y="1563"/>
                      <a:pt x="1663" y="1514"/>
                      <a:pt x="1675" y="1464"/>
                    </a:cubicBezTo>
                    <a:cubicBezTo>
                      <a:pt x="1699" y="1367"/>
                      <a:pt x="1719" y="1269"/>
                      <a:pt x="1732" y="1170"/>
                    </a:cubicBezTo>
                    <a:cubicBezTo>
                      <a:pt x="1760" y="975"/>
                      <a:pt x="1773" y="780"/>
                      <a:pt x="1769" y="583"/>
                    </a:cubicBezTo>
                    <a:cubicBezTo>
                      <a:pt x="1767" y="486"/>
                      <a:pt x="1763" y="389"/>
                      <a:pt x="1754" y="292"/>
                    </a:cubicBezTo>
                    <a:cubicBezTo>
                      <a:pt x="1746" y="193"/>
                      <a:pt x="1731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680;p44"/>
              <p:cNvSpPr/>
              <p:nvPr/>
            </p:nvSpPr>
            <p:spPr>
              <a:xfrm flipH="1">
                <a:off x="5902521" y="3563229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2" y="0"/>
                    </a:moveTo>
                    <a:cubicBezTo>
                      <a:pt x="1680" y="93"/>
                      <a:pt x="1650" y="185"/>
                      <a:pt x="1621" y="276"/>
                    </a:cubicBezTo>
                    <a:lnTo>
                      <a:pt x="1537" y="549"/>
                    </a:lnTo>
                    <a:cubicBezTo>
                      <a:pt x="1482" y="727"/>
                      <a:pt x="1427" y="906"/>
                      <a:pt x="1367" y="1079"/>
                    </a:cubicBezTo>
                    <a:cubicBezTo>
                      <a:pt x="1306" y="1250"/>
                      <a:pt x="1243" y="1420"/>
                      <a:pt x="1165" y="1564"/>
                    </a:cubicBezTo>
                    <a:cubicBezTo>
                      <a:pt x="1132" y="1630"/>
                      <a:pt x="1091" y="1691"/>
                      <a:pt x="1043" y="1747"/>
                    </a:cubicBezTo>
                    <a:cubicBezTo>
                      <a:pt x="1026" y="1767"/>
                      <a:pt x="1006" y="1785"/>
                      <a:pt x="984" y="1798"/>
                    </a:cubicBezTo>
                    <a:cubicBezTo>
                      <a:pt x="972" y="1807"/>
                      <a:pt x="958" y="1813"/>
                      <a:pt x="944" y="1817"/>
                    </a:cubicBezTo>
                    <a:lnTo>
                      <a:pt x="935" y="1817"/>
                    </a:lnTo>
                    <a:cubicBezTo>
                      <a:pt x="934" y="1817"/>
                      <a:pt x="932" y="1818"/>
                      <a:pt x="931" y="1818"/>
                    </a:cubicBezTo>
                    <a:cubicBezTo>
                      <a:pt x="929" y="1818"/>
                      <a:pt x="928" y="1817"/>
                      <a:pt x="926" y="1817"/>
                    </a:cubicBezTo>
                    <a:lnTo>
                      <a:pt x="914" y="1817"/>
                    </a:lnTo>
                    <a:cubicBezTo>
                      <a:pt x="908" y="1817"/>
                      <a:pt x="905" y="1813"/>
                      <a:pt x="900" y="1813"/>
                    </a:cubicBezTo>
                    <a:cubicBezTo>
                      <a:pt x="879" y="1810"/>
                      <a:pt x="859" y="1801"/>
                      <a:pt x="840" y="1791"/>
                    </a:cubicBezTo>
                    <a:cubicBezTo>
                      <a:pt x="787" y="1757"/>
                      <a:pt x="738" y="1713"/>
                      <a:pt x="699" y="1662"/>
                    </a:cubicBezTo>
                    <a:cubicBezTo>
                      <a:pt x="649" y="1598"/>
                      <a:pt x="605" y="1530"/>
                      <a:pt x="566" y="1459"/>
                    </a:cubicBezTo>
                    <a:cubicBezTo>
                      <a:pt x="523" y="1385"/>
                      <a:pt x="485" y="1306"/>
                      <a:pt x="447" y="1224"/>
                    </a:cubicBezTo>
                    <a:cubicBezTo>
                      <a:pt x="373" y="1061"/>
                      <a:pt x="305" y="888"/>
                      <a:pt x="238" y="712"/>
                    </a:cubicBezTo>
                    <a:lnTo>
                      <a:pt x="137" y="446"/>
                    </a:lnTo>
                    <a:cubicBezTo>
                      <a:pt x="103" y="356"/>
                      <a:pt x="70" y="267"/>
                      <a:pt x="34" y="176"/>
                    </a:cubicBezTo>
                    <a:cubicBezTo>
                      <a:pt x="17" y="273"/>
                      <a:pt x="8" y="371"/>
                      <a:pt x="5" y="470"/>
                    </a:cubicBezTo>
                    <a:cubicBezTo>
                      <a:pt x="0" y="567"/>
                      <a:pt x="2" y="664"/>
                      <a:pt x="7" y="762"/>
                    </a:cubicBezTo>
                    <a:cubicBezTo>
                      <a:pt x="17" y="959"/>
                      <a:pt x="44" y="1155"/>
                      <a:pt x="90" y="1347"/>
                    </a:cubicBezTo>
                    <a:cubicBezTo>
                      <a:pt x="114" y="1447"/>
                      <a:pt x="144" y="1544"/>
                      <a:pt x="181" y="1639"/>
                    </a:cubicBezTo>
                    <a:cubicBezTo>
                      <a:pt x="220" y="1741"/>
                      <a:pt x="270" y="1839"/>
                      <a:pt x="329" y="1930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8"/>
                      <a:pt x="535" y="2160"/>
                      <a:pt x="591" y="2197"/>
                    </a:cubicBezTo>
                    <a:cubicBezTo>
                      <a:pt x="653" y="2236"/>
                      <a:pt x="722" y="2265"/>
                      <a:pt x="793" y="2283"/>
                    </a:cubicBezTo>
                    <a:cubicBezTo>
                      <a:pt x="831" y="2291"/>
                      <a:pt x="868" y="2297"/>
                      <a:pt x="908" y="2298"/>
                    </a:cubicBezTo>
                    <a:cubicBezTo>
                      <a:pt x="928" y="2298"/>
                      <a:pt x="949" y="2298"/>
                      <a:pt x="968" y="2297"/>
                    </a:cubicBezTo>
                    <a:cubicBezTo>
                      <a:pt x="979" y="2297"/>
                      <a:pt x="990" y="2295"/>
                      <a:pt x="1000" y="2294"/>
                    </a:cubicBezTo>
                    <a:lnTo>
                      <a:pt x="1031" y="2289"/>
                    </a:lnTo>
                    <a:cubicBezTo>
                      <a:pt x="1109" y="2274"/>
                      <a:pt x="1185" y="2242"/>
                      <a:pt x="1250" y="2197"/>
                    </a:cubicBezTo>
                    <a:cubicBezTo>
                      <a:pt x="1306" y="2157"/>
                      <a:pt x="1358" y="2110"/>
                      <a:pt x="1402" y="2057"/>
                    </a:cubicBezTo>
                    <a:cubicBezTo>
                      <a:pt x="1474" y="1968"/>
                      <a:pt x="1534" y="1866"/>
                      <a:pt x="1577" y="1760"/>
                    </a:cubicBezTo>
                    <a:cubicBezTo>
                      <a:pt x="1599" y="1710"/>
                      <a:pt x="1617" y="1660"/>
                      <a:pt x="1634" y="1610"/>
                    </a:cubicBezTo>
                    <a:cubicBezTo>
                      <a:pt x="1649" y="1562"/>
                      <a:pt x="1664" y="1512"/>
                      <a:pt x="1676" y="1464"/>
                    </a:cubicBezTo>
                    <a:cubicBezTo>
                      <a:pt x="1700" y="1365"/>
                      <a:pt x="1720" y="1268"/>
                      <a:pt x="1733" y="1168"/>
                    </a:cubicBezTo>
                    <a:cubicBezTo>
                      <a:pt x="1762" y="974"/>
                      <a:pt x="1774" y="777"/>
                      <a:pt x="1770" y="582"/>
                    </a:cubicBezTo>
                    <a:cubicBezTo>
                      <a:pt x="1768" y="483"/>
                      <a:pt x="1764" y="386"/>
                      <a:pt x="1755" y="290"/>
                    </a:cubicBezTo>
                    <a:cubicBezTo>
                      <a:pt x="1747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681;p44"/>
              <p:cNvSpPr/>
              <p:nvPr/>
            </p:nvSpPr>
            <p:spPr>
              <a:xfrm flipH="1">
                <a:off x="7734063" y="3597245"/>
                <a:ext cx="82205" cy="10658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0" extrusionOk="0">
                    <a:moveTo>
                      <a:pt x="1713" y="1"/>
                    </a:moveTo>
                    <a:cubicBezTo>
                      <a:pt x="1681" y="95"/>
                      <a:pt x="1652" y="186"/>
                      <a:pt x="1623" y="278"/>
                    </a:cubicBezTo>
                    <a:lnTo>
                      <a:pt x="1538" y="551"/>
                    </a:lnTo>
                    <a:cubicBezTo>
                      <a:pt x="1482" y="730"/>
                      <a:pt x="1428" y="908"/>
                      <a:pt x="1367" y="1081"/>
                    </a:cubicBezTo>
                    <a:cubicBezTo>
                      <a:pt x="1307" y="1252"/>
                      <a:pt x="1243" y="1420"/>
                      <a:pt x="1166" y="1566"/>
                    </a:cubicBezTo>
                    <a:cubicBezTo>
                      <a:pt x="1132" y="1631"/>
                      <a:pt x="1092" y="1693"/>
                      <a:pt x="1043" y="1749"/>
                    </a:cubicBezTo>
                    <a:cubicBezTo>
                      <a:pt x="1026" y="1769"/>
                      <a:pt x="1007" y="1785"/>
                      <a:pt x="984" y="1801"/>
                    </a:cubicBezTo>
                    <a:cubicBezTo>
                      <a:pt x="972" y="1810"/>
                      <a:pt x="958" y="1816"/>
                      <a:pt x="945" y="1817"/>
                    </a:cubicBezTo>
                    <a:cubicBezTo>
                      <a:pt x="943" y="1817"/>
                      <a:pt x="942" y="1819"/>
                      <a:pt x="940" y="1819"/>
                    </a:cubicBezTo>
                    <a:lnTo>
                      <a:pt x="914" y="1819"/>
                    </a:lnTo>
                    <a:cubicBezTo>
                      <a:pt x="910" y="1819"/>
                      <a:pt x="905" y="1817"/>
                      <a:pt x="901" y="1817"/>
                    </a:cubicBezTo>
                    <a:cubicBezTo>
                      <a:pt x="879" y="1813"/>
                      <a:pt x="860" y="1805"/>
                      <a:pt x="842" y="1794"/>
                    </a:cubicBezTo>
                    <a:cubicBezTo>
                      <a:pt x="787" y="1760"/>
                      <a:pt x="739" y="1716"/>
                      <a:pt x="701" y="1666"/>
                    </a:cubicBezTo>
                    <a:cubicBezTo>
                      <a:pt x="649" y="1601"/>
                      <a:pt x="605" y="1534"/>
                      <a:pt x="566" y="1463"/>
                    </a:cubicBezTo>
                    <a:cubicBezTo>
                      <a:pt x="523" y="1389"/>
                      <a:pt x="486" y="1308"/>
                      <a:pt x="448" y="1226"/>
                    </a:cubicBezTo>
                    <a:cubicBezTo>
                      <a:pt x="373" y="1063"/>
                      <a:pt x="305" y="892"/>
                      <a:pt x="239" y="716"/>
                    </a:cubicBezTo>
                    <a:lnTo>
                      <a:pt x="137" y="449"/>
                    </a:lnTo>
                    <a:cubicBezTo>
                      <a:pt x="104" y="360"/>
                      <a:pt x="71" y="269"/>
                      <a:pt x="34" y="178"/>
                    </a:cubicBezTo>
                    <a:cubicBezTo>
                      <a:pt x="17" y="275"/>
                      <a:pt x="8" y="372"/>
                      <a:pt x="5" y="470"/>
                    </a:cubicBezTo>
                    <a:cubicBezTo>
                      <a:pt x="1" y="567"/>
                      <a:pt x="2" y="666"/>
                      <a:pt x="7" y="763"/>
                    </a:cubicBezTo>
                    <a:cubicBezTo>
                      <a:pt x="16" y="960"/>
                      <a:pt x="45" y="1157"/>
                      <a:pt x="90" y="1349"/>
                    </a:cubicBezTo>
                    <a:cubicBezTo>
                      <a:pt x="114" y="1448"/>
                      <a:pt x="145" y="1546"/>
                      <a:pt x="181" y="1641"/>
                    </a:cubicBezTo>
                    <a:cubicBezTo>
                      <a:pt x="220" y="1743"/>
                      <a:pt x="270" y="1840"/>
                      <a:pt x="330" y="1931"/>
                    </a:cubicBezTo>
                    <a:cubicBezTo>
                      <a:pt x="363" y="1981"/>
                      <a:pt x="399" y="2028"/>
                      <a:pt x="440" y="2070"/>
                    </a:cubicBezTo>
                    <a:cubicBezTo>
                      <a:pt x="486" y="2119"/>
                      <a:pt x="536" y="2161"/>
                      <a:pt x="592" y="2197"/>
                    </a:cubicBezTo>
                    <a:cubicBezTo>
                      <a:pt x="654" y="2237"/>
                      <a:pt x="722" y="2266"/>
                      <a:pt x="793" y="2284"/>
                    </a:cubicBezTo>
                    <a:cubicBezTo>
                      <a:pt x="831" y="2291"/>
                      <a:pt x="869" y="2297"/>
                      <a:pt x="907" y="2299"/>
                    </a:cubicBezTo>
                    <a:cubicBezTo>
                      <a:pt x="913" y="2299"/>
                      <a:pt x="919" y="2300"/>
                      <a:pt x="925" y="2300"/>
                    </a:cubicBezTo>
                    <a:cubicBezTo>
                      <a:pt x="940" y="2300"/>
                      <a:pt x="954" y="2298"/>
                      <a:pt x="969" y="2297"/>
                    </a:cubicBezTo>
                    <a:cubicBezTo>
                      <a:pt x="979" y="2297"/>
                      <a:pt x="989" y="2296"/>
                      <a:pt x="999" y="2296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1" y="2197"/>
                    </a:cubicBezTo>
                    <a:cubicBezTo>
                      <a:pt x="1307" y="2158"/>
                      <a:pt x="1358" y="2111"/>
                      <a:pt x="1402" y="2058"/>
                    </a:cubicBezTo>
                    <a:cubicBezTo>
                      <a:pt x="1473" y="1969"/>
                      <a:pt x="1532" y="1867"/>
                      <a:pt x="1576" y="1761"/>
                    </a:cubicBezTo>
                    <a:cubicBezTo>
                      <a:pt x="1597" y="1711"/>
                      <a:pt x="1616" y="1661"/>
                      <a:pt x="1632" y="1613"/>
                    </a:cubicBezTo>
                    <a:cubicBezTo>
                      <a:pt x="1649" y="1563"/>
                      <a:pt x="1663" y="1513"/>
                      <a:pt x="1675" y="1464"/>
                    </a:cubicBezTo>
                    <a:cubicBezTo>
                      <a:pt x="1700" y="1367"/>
                      <a:pt x="1719" y="1269"/>
                      <a:pt x="1734" y="1169"/>
                    </a:cubicBezTo>
                    <a:cubicBezTo>
                      <a:pt x="1761" y="975"/>
                      <a:pt x="1773" y="780"/>
                      <a:pt x="1772" y="583"/>
                    </a:cubicBezTo>
                    <a:cubicBezTo>
                      <a:pt x="1769" y="486"/>
                      <a:pt x="1764" y="389"/>
                      <a:pt x="1755" y="292"/>
                    </a:cubicBezTo>
                    <a:cubicBezTo>
                      <a:pt x="1747" y="195"/>
                      <a:pt x="1734" y="98"/>
                      <a:pt x="1713" y="1"/>
                    </a:cubicBezTo>
                    <a:close/>
                  </a:path>
                </a:pathLst>
              </a:custGeom>
              <a:solidFill>
                <a:srgbClr val="14D9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682;p44"/>
              <p:cNvSpPr/>
              <p:nvPr/>
            </p:nvSpPr>
            <p:spPr>
              <a:xfrm flipH="1">
                <a:off x="6032310" y="2950895"/>
                <a:ext cx="1329745" cy="1659308"/>
              </a:xfrm>
              <a:custGeom>
                <a:avLst/>
                <a:gdLst/>
                <a:ahLst/>
                <a:cxnLst/>
                <a:rect l="l" t="t" r="r" b="b"/>
                <a:pathLst>
                  <a:path w="28696" h="35808" extrusionOk="0">
                    <a:moveTo>
                      <a:pt x="14945" y="1"/>
                    </a:moveTo>
                    <a:cubicBezTo>
                      <a:pt x="14594" y="1"/>
                      <a:pt x="14233" y="7"/>
                      <a:pt x="13863" y="20"/>
                    </a:cubicBezTo>
                    <a:cubicBezTo>
                      <a:pt x="10750" y="131"/>
                      <a:pt x="8324" y="826"/>
                      <a:pt x="6438" y="1896"/>
                    </a:cubicBezTo>
                    <a:cubicBezTo>
                      <a:pt x="798" y="5081"/>
                      <a:pt x="1" y="11580"/>
                      <a:pt x="169" y="15667"/>
                    </a:cubicBezTo>
                    <a:cubicBezTo>
                      <a:pt x="399" y="21127"/>
                      <a:pt x="980" y="35614"/>
                      <a:pt x="13226" y="35804"/>
                    </a:cubicBezTo>
                    <a:cubicBezTo>
                      <a:pt x="13375" y="35807"/>
                      <a:pt x="13524" y="35808"/>
                      <a:pt x="13671" y="35808"/>
                    </a:cubicBezTo>
                    <a:cubicBezTo>
                      <a:pt x="16869" y="35808"/>
                      <a:pt x="19446" y="35259"/>
                      <a:pt x="21491" y="34232"/>
                    </a:cubicBezTo>
                    <a:cubicBezTo>
                      <a:pt x="27040" y="31436"/>
                      <a:pt x="28695" y="25123"/>
                      <a:pt x="28355" y="16703"/>
                    </a:cubicBezTo>
                    <a:cubicBezTo>
                      <a:pt x="27901" y="5429"/>
                      <a:pt x="25081" y="1"/>
                      <a:pt x="149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46" name="Google Shape;683;p44"/>
              <p:cNvGrpSpPr/>
              <p:nvPr/>
            </p:nvGrpSpPr>
            <p:grpSpPr>
              <a:xfrm rot="-410962">
                <a:off x="5039481" y="2506886"/>
                <a:ext cx="995852" cy="1441837"/>
                <a:chOff x="4260600" y="604450"/>
                <a:chExt cx="515025" cy="745675"/>
              </a:xfrm>
            </p:grpSpPr>
            <p:sp>
              <p:nvSpPr>
                <p:cNvPr id="89" name="Google Shape;684;p44"/>
                <p:cNvSpPr/>
                <p:nvPr/>
              </p:nvSpPr>
              <p:spPr>
                <a:xfrm>
                  <a:off x="4489025" y="604450"/>
                  <a:ext cx="97725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4754" extrusionOk="0">
                      <a:moveTo>
                        <a:pt x="1979" y="0"/>
                      </a:moveTo>
                      <a:cubicBezTo>
                        <a:pt x="1749" y="0"/>
                        <a:pt x="1525" y="166"/>
                        <a:pt x="1502" y="436"/>
                      </a:cubicBezTo>
                      <a:cubicBezTo>
                        <a:pt x="1238" y="3157"/>
                        <a:pt x="1" y="4753"/>
                        <a:pt x="1" y="4753"/>
                      </a:cubicBezTo>
                      <a:lnTo>
                        <a:pt x="3909" y="4753"/>
                      </a:lnTo>
                      <a:cubicBezTo>
                        <a:pt x="3909" y="2470"/>
                        <a:pt x="3026" y="985"/>
                        <a:pt x="2342" y="171"/>
                      </a:cubicBezTo>
                      <a:cubicBezTo>
                        <a:pt x="2243" y="54"/>
                        <a:pt x="2110" y="0"/>
                        <a:pt x="19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685;p44"/>
                <p:cNvSpPr/>
                <p:nvPr/>
              </p:nvSpPr>
              <p:spPr>
                <a:xfrm>
                  <a:off x="4489025" y="649475"/>
                  <a:ext cx="97725" cy="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2953" extrusionOk="0">
                      <a:moveTo>
                        <a:pt x="3330" y="1"/>
                      </a:moveTo>
                      <a:cubicBezTo>
                        <a:pt x="3018" y="1480"/>
                        <a:pt x="1740" y="2558"/>
                        <a:pt x="226" y="2614"/>
                      </a:cubicBezTo>
                      <a:cubicBezTo>
                        <a:pt x="91" y="2833"/>
                        <a:pt x="1" y="2952"/>
                        <a:pt x="1" y="2952"/>
                      </a:cubicBezTo>
                      <a:lnTo>
                        <a:pt x="3909" y="2952"/>
                      </a:lnTo>
                      <a:cubicBezTo>
                        <a:pt x="3909" y="1752"/>
                        <a:pt x="3663" y="777"/>
                        <a:pt x="333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686;p44"/>
                <p:cNvSpPr/>
                <p:nvPr/>
              </p:nvSpPr>
              <p:spPr>
                <a:xfrm>
                  <a:off x="4302025" y="604450"/>
                  <a:ext cx="9780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4754" extrusionOk="0">
                      <a:moveTo>
                        <a:pt x="1930" y="0"/>
                      </a:moveTo>
                      <a:cubicBezTo>
                        <a:pt x="1800" y="0"/>
                        <a:pt x="1667" y="54"/>
                        <a:pt x="1567" y="171"/>
                      </a:cubicBezTo>
                      <a:cubicBezTo>
                        <a:pt x="883" y="985"/>
                        <a:pt x="1" y="2470"/>
                        <a:pt x="1" y="4753"/>
                      </a:cubicBezTo>
                      <a:lnTo>
                        <a:pt x="3911" y="4753"/>
                      </a:lnTo>
                      <a:cubicBezTo>
                        <a:pt x="3911" y="4753"/>
                        <a:pt x="2672" y="3157"/>
                        <a:pt x="2408" y="436"/>
                      </a:cubicBezTo>
                      <a:cubicBezTo>
                        <a:pt x="2384" y="166"/>
                        <a:pt x="2160" y="0"/>
                        <a:pt x="19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687;p44"/>
                <p:cNvSpPr/>
                <p:nvPr/>
              </p:nvSpPr>
              <p:spPr>
                <a:xfrm>
                  <a:off x="4302025" y="645375"/>
                  <a:ext cx="97800" cy="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3117" extrusionOk="0">
                      <a:moveTo>
                        <a:pt x="653" y="1"/>
                      </a:moveTo>
                      <a:cubicBezTo>
                        <a:pt x="286" y="804"/>
                        <a:pt x="1" y="1829"/>
                        <a:pt x="1" y="3116"/>
                      </a:cubicBezTo>
                      <a:lnTo>
                        <a:pt x="3911" y="3116"/>
                      </a:lnTo>
                      <a:cubicBezTo>
                        <a:pt x="3911" y="3116"/>
                        <a:pt x="3819" y="2997"/>
                        <a:pt x="3681" y="2773"/>
                      </a:cubicBezTo>
                      <a:cubicBezTo>
                        <a:pt x="2149" y="2667"/>
                        <a:pt x="894" y="1517"/>
                        <a:pt x="65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688;p44"/>
                <p:cNvSpPr/>
                <p:nvPr/>
              </p:nvSpPr>
              <p:spPr>
                <a:xfrm>
                  <a:off x="4260675" y="690550"/>
                  <a:ext cx="514950" cy="65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8" h="26383" extrusionOk="0">
                      <a:moveTo>
                        <a:pt x="7225" y="1"/>
                      </a:moveTo>
                      <a:cubicBezTo>
                        <a:pt x="7201" y="1"/>
                        <a:pt x="7177" y="1"/>
                        <a:pt x="7153" y="1"/>
                      </a:cubicBezTo>
                      <a:lnTo>
                        <a:pt x="2561" y="1"/>
                      </a:lnTo>
                      <a:cubicBezTo>
                        <a:pt x="2554" y="1"/>
                        <a:pt x="2548" y="1"/>
                        <a:pt x="2541" y="1"/>
                      </a:cubicBezTo>
                      <a:cubicBezTo>
                        <a:pt x="2204" y="1"/>
                        <a:pt x="1870" y="67"/>
                        <a:pt x="1557" y="197"/>
                      </a:cubicBezTo>
                      <a:cubicBezTo>
                        <a:pt x="1256" y="323"/>
                        <a:pt x="981" y="503"/>
                        <a:pt x="746" y="733"/>
                      </a:cubicBezTo>
                      <a:cubicBezTo>
                        <a:pt x="513" y="958"/>
                        <a:pt x="328" y="1227"/>
                        <a:pt x="199" y="1526"/>
                      </a:cubicBezTo>
                      <a:cubicBezTo>
                        <a:pt x="67" y="1838"/>
                        <a:pt x="0" y="2173"/>
                        <a:pt x="6" y="2514"/>
                      </a:cubicBezTo>
                      <a:lnTo>
                        <a:pt x="6" y="23869"/>
                      </a:lnTo>
                      <a:cubicBezTo>
                        <a:pt x="0" y="24207"/>
                        <a:pt x="67" y="24546"/>
                        <a:pt x="199" y="24857"/>
                      </a:cubicBezTo>
                      <a:cubicBezTo>
                        <a:pt x="207" y="24876"/>
                        <a:pt x="214" y="24894"/>
                        <a:pt x="222" y="24910"/>
                      </a:cubicBezTo>
                      <a:cubicBezTo>
                        <a:pt x="352" y="25188"/>
                        <a:pt x="526" y="25439"/>
                        <a:pt x="746" y="25650"/>
                      </a:cubicBezTo>
                      <a:cubicBezTo>
                        <a:pt x="981" y="25880"/>
                        <a:pt x="1256" y="26060"/>
                        <a:pt x="1557" y="26186"/>
                      </a:cubicBezTo>
                      <a:cubicBezTo>
                        <a:pt x="1870" y="26316"/>
                        <a:pt x="2204" y="26382"/>
                        <a:pt x="2541" y="26382"/>
                      </a:cubicBezTo>
                      <a:cubicBezTo>
                        <a:pt x="2548" y="26382"/>
                        <a:pt x="2554" y="26382"/>
                        <a:pt x="2561" y="26382"/>
                      </a:cubicBezTo>
                      <a:lnTo>
                        <a:pt x="7246" y="26382"/>
                      </a:lnTo>
                      <a:cubicBezTo>
                        <a:pt x="8419" y="26374"/>
                        <a:pt x="9587" y="26221"/>
                        <a:pt x="10720" y="25920"/>
                      </a:cubicBezTo>
                      <a:cubicBezTo>
                        <a:pt x="11841" y="25618"/>
                        <a:pt x="12916" y="25180"/>
                        <a:pt x="13925" y="24609"/>
                      </a:cubicBezTo>
                      <a:cubicBezTo>
                        <a:pt x="14916" y="24051"/>
                        <a:pt x="15831" y="23370"/>
                        <a:pt x="16647" y="22580"/>
                      </a:cubicBezTo>
                      <a:cubicBezTo>
                        <a:pt x="17054" y="22181"/>
                        <a:pt x="17437" y="21761"/>
                        <a:pt x="17791" y="21317"/>
                      </a:cubicBezTo>
                      <a:lnTo>
                        <a:pt x="17796" y="21311"/>
                      </a:lnTo>
                      <a:cubicBezTo>
                        <a:pt x="18140" y="20870"/>
                        <a:pt x="18457" y="20410"/>
                        <a:pt x="18748" y="19929"/>
                      </a:cubicBezTo>
                      <a:cubicBezTo>
                        <a:pt x="19192" y="19184"/>
                        <a:pt x="19561" y="18400"/>
                        <a:pt x="19852" y="17583"/>
                      </a:cubicBezTo>
                      <a:cubicBezTo>
                        <a:pt x="19945" y="17319"/>
                        <a:pt x="20032" y="17052"/>
                        <a:pt x="20108" y="16780"/>
                      </a:cubicBezTo>
                      <a:cubicBezTo>
                        <a:pt x="20359" y="15897"/>
                        <a:pt x="20513" y="14991"/>
                        <a:pt x="20568" y="14077"/>
                      </a:cubicBezTo>
                      <a:cubicBezTo>
                        <a:pt x="20581" y="13799"/>
                        <a:pt x="20592" y="13517"/>
                        <a:pt x="20592" y="13234"/>
                      </a:cubicBezTo>
                      <a:cubicBezTo>
                        <a:pt x="20597" y="12032"/>
                        <a:pt x="20433" y="10835"/>
                        <a:pt x="20111" y="9680"/>
                      </a:cubicBezTo>
                      <a:cubicBezTo>
                        <a:pt x="20077" y="9566"/>
                        <a:pt x="20048" y="9461"/>
                        <a:pt x="20013" y="9350"/>
                      </a:cubicBezTo>
                      <a:cubicBezTo>
                        <a:pt x="19704" y="8356"/>
                        <a:pt x="19279" y="7405"/>
                        <a:pt x="18748" y="6514"/>
                      </a:cubicBezTo>
                      <a:cubicBezTo>
                        <a:pt x="18668" y="6388"/>
                        <a:pt x="18592" y="6261"/>
                        <a:pt x="18512" y="6139"/>
                      </a:cubicBezTo>
                      <a:cubicBezTo>
                        <a:pt x="17976" y="5310"/>
                        <a:pt x="17350" y="4541"/>
                        <a:pt x="16647" y="3846"/>
                      </a:cubicBezTo>
                      <a:cubicBezTo>
                        <a:pt x="15828" y="3050"/>
                        <a:pt x="14914" y="2358"/>
                        <a:pt x="13925" y="1785"/>
                      </a:cubicBezTo>
                      <a:cubicBezTo>
                        <a:pt x="12919" y="1209"/>
                        <a:pt x="11841" y="765"/>
                        <a:pt x="10723" y="464"/>
                      </a:cubicBezTo>
                      <a:cubicBezTo>
                        <a:pt x="10488" y="400"/>
                        <a:pt x="10250" y="342"/>
                        <a:pt x="10007" y="294"/>
                      </a:cubicBezTo>
                      <a:cubicBezTo>
                        <a:pt x="9092" y="101"/>
                        <a:pt x="8160" y="1"/>
                        <a:pt x="72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689;p44"/>
                <p:cNvSpPr/>
                <p:nvPr/>
              </p:nvSpPr>
              <p:spPr>
                <a:xfrm>
                  <a:off x="4260600" y="1042450"/>
                  <a:ext cx="514300" cy="2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2" h="10837" extrusionOk="0">
                      <a:moveTo>
                        <a:pt x="20571" y="1"/>
                      </a:moveTo>
                      <a:cubicBezTo>
                        <a:pt x="20274" y="81"/>
                        <a:pt x="20040" y="98"/>
                        <a:pt x="19784" y="98"/>
                      </a:cubicBezTo>
                      <a:cubicBezTo>
                        <a:pt x="19687" y="98"/>
                        <a:pt x="19587" y="95"/>
                        <a:pt x="19480" y="93"/>
                      </a:cubicBezTo>
                      <a:cubicBezTo>
                        <a:pt x="19350" y="90"/>
                        <a:pt x="19213" y="86"/>
                        <a:pt x="19069" y="86"/>
                      </a:cubicBezTo>
                      <a:cubicBezTo>
                        <a:pt x="18433" y="86"/>
                        <a:pt x="17643" y="155"/>
                        <a:pt x="16521" y="601"/>
                      </a:cubicBezTo>
                      <a:cubicBezTo>
                        <a:pt x="15141" y="1145"/>
                        <a:pt x="14523" y="1771"/>
                        <a:pt x="14021" y="2265"/>
                      </a:cubicBezTo>
                      <a:cubicBezTo>
                        <a:pt x="13646" y="2640"/>
                        <a:pt x="13403" y="2886"/>
                        <a:pt x="12676" y="3177"/>
                      </a:cubicBezTo>
                      <a:cubicBezTo>
                        <a:pt x="12099" y="3406"/>
                        <a:pt x="11758" y="3446"/>
                        <a:pt x="11375" y="3446"/>
                      </a:cubicBezTo>
                      <a:cubicBezTo>
                        <a:pt x="11277" y="3446"/>
                        <a:pt x="11177" y="3444"/>
                        <a:pt x="11069" y="3441"/>
                      </a:cubicBezTo>
                      <a:cubicBezTo>
                        <a:pt x="10932" y="3437"/>
                        <a:pt x="10788" y="3433"/>
                        <a:pt x="10634" y="3433"/>
                      </a:cubicBezTo>
                      <a:cubicBezTo>
                        <a:pt x="10003" y="3433"/>
                        <a:pt x="9214" y="3504"/>
                        <a:pt x="8110" y="3946"/>
                      </a:cubicBezTo>
                      <a:cubicBezTo>
                        <a:pt x="6736" y="4498"/>
                        <a:pt x="6112" y="5116"/>
                        <a:pt x="5616" y="5618"/>
                      </a:cubicBezTo>
                      <a:cubicBezTo>
                        <a:pt x="5241" y="5991"/>
                        <a:pt x="4995" y="6237"/>
                        <a:pt x="4268" y="6527"/>
                      </a:cubicBezTo>
                      <a:cubicBezTo>
                        <a:pt x="3693" y="6755"/>
                        <a:pt x="3353" y="6798"/>
                        <a:pt x="2976" y="6798"/>
                      </a:cubicBezTo>
                      <a:cubicBezTo>
                        <a:pt x="2876" y="6798"/>
                        <a:pt x="2774" y="6795"/>
                        <a:pt x="2664" y="6791"/>
                      </a:cubicBezTo>
                      <a:cubicBezTo>
                        <a:pt x="2529" y="6788"/>
                        <a:pt x="2388" y="6784"/>
                        <a:pt x="2238" y="6784"/>
                      </a:cubicBezTo>
                      <a:cubicBezTo>
                        <a:pt x="1664" y="6784"/>
                        <a:pt x="964" y="6842"/>
                        <a:pt x="6" y="7185"/>
                      </a:cubicBezTo>
                      <a:lnTo>
                        <a:pt x="6" y="9796"/>
                      </a:lnTo>
                      <a:cubicBezTo>
                        <a:pt x="1" y="10134"/>
                        <a:pt x="70" y="10472"/>
                        <a:pt x="202" y="10784"/>
                      </a:cubicBezTo>
                      <a:cubicBezTo>
                        <a:pt x="207" y="10802"/>
                        <a:pt x="217" y="10821"/>
                        <a:pt x="225" y="10837"/>
                      </a:cubicBezTo>
                      <a:cubicBezTo>
                        <a:pt x="416" y="10710"/>
                        <a:pt x="643" y="10594"/>
                        <a:pt x="965" y="10462"/>
                      </a:cubicBezTo>
                      <a:cubicBezTo>
                        <a:pt x="1545" y="10232"/>
                        <a:pt x="1882" y="10192"/>
                        <a:pt x="2263" y="10192"/>
                      </a:cubicBezTo>
                      <a:cubicBezTo>
                        <a:pt x="2360" y="10192"/>
                        <a:pt x="2459" y="10195"/>
                        <a:pt x="2566" y="10197"/>
                      </a:cubicBezTo>
                      <a:cubicBezTo>
                        <a:pt x="2705" y="10202"/>
                        <a:pt x="2851" y="10206"/>
                        <a:pt x="3005" y="10206"/>
                      </a:cubicBezTo>
                      <a:cubicBezTo>
                        <a:pt x="3637" y="10206"/>
                        <a:pt x="4420" y="10134"/>
                        <a:pt x="5529" y="9693"/>
                      </a:cubicBezTo>
                      <a:cubicBezTo>
                        <a:pt x="6908" y="9140"/>
                        <a:pt x="7526" y="8522"/>
                        <a:pt x="8026" y="8025"/>
                      </a:cubicBezTo>
                      <a:cubicBezTo>
                        <a:pt x="8401" y="7653"/>
                        <a:pt x="8649" y="7404"/>
                        <a:pt x="9370" y="7111"/>
                      </a:cubicBezTo>
                      <a:cubicBezTo>
                        <a:pt x="9945" y="6883"/>
                        <a:pt x="10284" y="6841"/>
                        <a:pt x="10663" y="6841"/>
                      </a:cubicBezTo>
                      <a:cubicBezTo>
                        <a:pt x="10763" y="6841"/>
                        <a:pt x="10866" y="6844"/>
                        <a:pt x="10977" y="6847"/>
                      </a:cubicBezTo>
                      <a:cubicBezTo>
                        <a:pt x="11107" y="6850"/>
                        <a:pt x="11243" y="6854"/>
                        <a:pt x="11387" y="6854"/>
                      </a:cubicBezTo>
                      <a:cubicBezTo>
                        <a:pt x="12022" y="6854"/>
                        <a:pt x="12814" y="6786"/>
                        <a:pt x="13939" y="6340"/>
                      </a:cubicBezTo>
                      <a:cubicBezTo>
                        <a:pt x="15316" y="5795"/>
                        <a:pt x="15937" y="5169"/>
                        <a:pt x="16431" y="4675"/>
                      </a:cubicBezTo>
                      <a:cubicBezTo>
                        <a:pt x="16806" y="4300"/>
                        <a:pt x="17054" y="4057"/>
                        <a:pt x="17781" y="3763"/>
                      </a:cubicBezTo>
                      <a:cubicBezTo>
                        <a:pt x="18354" y="3533"/>
                        <a:pt x="18694" y="3490"/>
                        <a:pt x="19075" y="3490"/>
                      </a:cubicBezTo>
                      <a:cubicBezTo>
                        <a:pt x="19174" y="3490"/>
                        <a:pt x="19277" y="3493"/>
                        <a:pt x="19387" y="3496"/>
                      </a:cubicBezTo>
                      <a:cubicBezTo>
                        <a:pt x="19533" y="3502"/>
                        <a:pt x="19689" y="3507"/>
                        <a:pt x="19855" y="3507"/>
                      </a:cubicBezTo>
                      <a:cubicBezTo>
                        <a:pt x="19948" y="3243"/>
                        <a:pt x="20035" y="2976"/>
                        <a:pt x="20114" y="2704"/>
                      </a:cubicBezTo>
                      <a:cubicBezTo>
                        <a:pt x="20362" y="1821"/>
                        <a:pt x="20516" y="915"/>
                        <a:pt x="205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690;p44"/>
                <p:cNvSpPr/>
                <p:nvPr/>
              </p:nvSpPr>
              <p:spPr>
                <a:xfrm>
                  <a:off x="4260750" y="843725"/>
                  <a:ext cx="500275" cy="25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1" h="10231" extrusionOk="0">
                      <a:moveTo>
                        <a:pt x="17616" y="1"/>
                      </a:moveTo>
                      <a:cubicBezTo>
                        <a:pt x="16988" y="1"/>
                        <a:pt x="16208" y="72"/>
                        <a:pt x="15111" y="512"/>
                      </a:cubicBezTo>
                      <a:cubicBezTo>
                        <a:pt x="13732" y="1061"/>
                        <a:pt x="13114" y="1685"/>
                        <a:pt x="12612" y="2182"/>
                      </a:cubicBezTo>
                      <a:cubicBezTo>
                        <a:pt x="12237" y="2557"/>
                        <a:pt x="11988" y="2805"/>
                        <a:pt x="11270" y="3091"/>
                      </a:cubicBezTo>
                      <a:cubicBezTo>
                        <a:pt x="10699" y="3319"/>
                        <a:pt x="10358" y="3361"/>
                        <a:pt x="9983" y="3361"/>
                      </a:cubicBezTo>
                      <a:cubicBezTo>
                        <a:pt x="9880" y="3361"/>
                        <a:pt x="9776" y="3358"/>
                        <a:pt x="9663" y="3355"/>
                      </a:cubicBezTo>
                      <a:cubicBezTo>
                        <a:pt x="9530" y="3351"/>
                        <a:pt x="9391" y="3348"/>
                        <a:pt x="9243" y="3348"/>
                      </a:cubicBezTo>
                      <a:cubicBezTo>
                        <a:pt x="8608" y="3348"/>
                        <a:pt x="7821" y="3416"/>
                        <a:pt x="6701" y="3862"/>
                      </a:cubicBezTo>
                      <a:cubicBezTo>
                        <a:pt x="5327" y="4412"/>
                        <a:pt x="4703" y="5030"/>
                        <a:pt x="4207" y="5532"/>
                      </a:cubicBezTo>
                      <a:cubicBezTo>
                        <a:pt x="3831" y="5907"/>
                        <a:pt x="3586" y="6156"/>
                        <a:pt x="2859" y="6444"/>
                      </a:cubicBezTo>
                      <a:cubicBezTo>
                        <a:pt x="2280" y="6673"/>
                        <a:pt x="1940" y="6713"/>
                        <a:pt x="1557" y="6713"/>
                      </a:cubicBezTo>
                      <a:cubicBezTo>
                        <a:pt x="1460" y="6713"/>
                        <a:pt x="1360" y="6711"/>
                        <a:pt x="1253" y="6708"/>
                      </a:cubicBezTo>
                      <a:cubicBezTo>
                        <a:pt x="1118" y="6704"/>
                        <a:pt x="976" y="6700"/>
                        <a:pt x="826" y="6700"/>
                      </a:cubicBezTo>
                      <a:cubicBezTo>
                        <a:pt x="578" y="6700"/>
                        <a:pt x="306" y="6711"/>
                        <a:pt x="0" y="6750"/>
                      </a:cubicBezTo>
                      <a:lnTo>
                        <a:pt x="0" y="10230"/>
                      </a:lnTo>
                      <a:cubicBezTo>
                        <a:pt x="336" y="10131"/>
                        <a:pt x="589" y="10112"/>
                        <a:pt x="866" y="10112"/>
                      </a:cubicBezTo>
                      <a:cubicBezTo>
                        <a:pt x="960" y="10112"/>
                        <a:pt x="1057" y="10114"/>
                        <a:pt x="1160" y="10116"/>
                      </a:cubicBezTo>
                      <a:cubicBezTo>
                        <a:pt x="1298" y="10121"/>
                        <a:pt x="1444" y="10125"/>
                        <a:pt x="1598" y="10125"/>
                      </a:cubicBezTo>
                      <a:cubicBezTo>
                        <a:pt x="2229" y="10125"/>
                        <a:pt x="3013" y="10053"/>
                        <a:pt x="4119" y="9612"/>
                      </a:cubicBezTo>
                      <a:cubicBezTo>
                        <a:pt x="5499" y="9059"/>
                        <a:pt x="6117" y="8441"/>
                        <a:pt x="6619" y="7944"/>
                      </a:cubicBezTo>
                      <a:cubicBezTo>
                        <a:pt x="6994" y="7569"/>
                        <a:pt x="7243" y="7321"/>
                        <a:pt x="7961" y="7030"/>
                      </a:cubicBezTo>
                      <a:cubicBezTo>
                        <a:pt x="8536" y="6802"/>
                        <a:pt x="8876" y="6760"/>
                        <a:pt x="9256" y="6760"/>
                      </a:cubicBezTo>
                      <a:cubicBezTo>
                        <a:pt x="9357" y="6760"/>
                        <a:pt x="9460" y="6763"/>
                        <a:pt x="9571" y="6766"/>
                      </a:cubicBezTo>
                      <a:cubicBezTo>
                        <a:pt x="9703" y="6769"/>
                        <a:pt x="9842" y="6773"/>
                        <a:pt x="9989" y="6773"/>
                      </a:cubicBezTo>
                      <a:cubicBezTo>
                        <a:pt x="10623" y="6773"/>
                        <a:pt x="11410" y="6705"/>
                        <a:pt x="12530" y="6259"/>
                      </a:cubicBezTo>
                      <a:cubicBezTo>
                        <a:pt x="13904" y="5714"/>
                        <a:pt x="14528" y="5088"/>
                        <a:pt x="15024" y="4594"/>
                      </a:cubicBezTo>
                      <a:cubicBezTo>
                        <a:pt x="15399" y="4219"/>
                        <a:pt x="15645" y="3970"/>
                        <a:pt x="16372" y="3682"/>
                      </a:cubicBezTo>
                      <a:cubicBezTo>
                        <a:pt x="16957" y="3448"/>
                        <a:pt x="17297" y="3411"/>
                        <a:pt x="17685" y="3411"/>
                      </a:cubicBezTo>
                      <a:cubicBezTo>
                        <a:pt x="17779" y="3411"/>
                        <a:pt x="17875" y="3413"/>
                        <a:pt x="17978" y="3416"/>
                      </a:cubicBezTo>
                      <a:cubicBezTo>
                        <a:pt x="18119" y="3420"/>
                        <a:pt x="18267" y="3425"/>
                        <a:pt x="18425" y="3425"/>
                      </a:cubicBezTo>
                      <a:cubicBezTo>
                        <a:pt x="18862" y="3425"/>
                        <a:pt x="19373" y="3389"/>
                        <a:pt x="20010" y="3220"/>
                      </a:cubicBezTo>
                      <a:cubicBezTo>
                        <a:pt x="19701" y="2229"/>
                        <a:pt x="19276" y="1275"/>
                        <a:pt x="18745" y="385"/>
                      </a:cubicBezTo>
                      <a:cubicBezTo>
                        <a:pt x="18665" y="258"/>
                        <a:pt x="18589" y="131"/>
                        <a:pt x="18509" y="10"/>
                      </a:cubicBezTo>
                      <a:cubicBezTo>
                        <a:pt x="18437" y="14"/>
                        <a:pt x="18364" y="16"/>
                        <a:pt x="18291" y="16"/>
                      </a:cubicBezTo>
                      <a:cubicBezTo>
                        <a:pt x="18218" y="16"/>
                        <a:pt x="18145" y="14"/>
                        <a:pt x="18071" y="10"/>
                      </a:cubicBezTo>
                      <a:cubicBezTo>
                        <a:pt x="17927" y="5"/>
                        <a:pt x="17777" y="1"/>
                        <a:pt x="176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691;p44"/>
                <p:cNvSpPr/>
                <p:nvPr/>
              </p:nvSpPr>
              <p:spPr>
                <a:xfrm>
                  <a:off x="4260800" y="697900"/>
                  <a:ext cx="383425" cy="2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7" h="8649" extrusionOk="0">
                      <a:moveTo>
                        <a:pt x="10002" y="0"/>
                      </a:moveTo>
                      <a:cubicBezTo>
                        <a:pt x="9140" y="447"/>
                        <a:pt x="8668" y="915"/>
                        <a:pt x="8274" y="1311"/>
                      </a:cubicBezTo>
                      <a:cubicBezTo>
                        <a:pt x="7899" y="1684"/>
                        <a:pt x="7650" y="1937"/>
                        <a:pt x="6924" y="2225"/>
                      </a:cubicBezTo>
                      <a:cubicBezTo>
                        <a:pt x="6346" y="2455"/>
                        <a:pt x="6009" y="2495"/>
                        <a:pt x="5627" y="2495"/>
                      </a:cubicBezTo>
                      <a:cubicBezTo>
                        <a:pt x="5530" y="2495"/>
                        <a:pt x="5430" y="2492"/>
                        <a:pt x="5322" y="2489"/>
                      </a:cubicBezTo>
                      <a:cubicBezTo>
                        <a:pt x="5187" y="2486"/>
                        <a:pt x="5046" y="2482"/>
                        <a:pt x="4896" y="2482"/>
                      </a:cubicBezTo>
                      <a:cubicBezTo>
                        <a:pt x="4262" y="2482"/>
                        <a:pt x="3475" y="2550"/>
                        <a:pt x="2360" y="2997"/>
                      </a:cubicBezTo>
                      <a:cubicBezTo>
                        <a:pt x="1105" y="3494"/>
                        <a:pt x="476" y="4051"/>
                        <a:pt x="1" y="4524"/>
                      </a:cubicBezTo>
                      <a:lnTo>
                        <a:pt x="1" y="8649"/>
                      </a:lnTo>
                      <a:cubicBezTo>
                        <a:pt x="1221" y="8126"/>
                        <a:pt x="1805" y="7547"/>
                        <a:pt x="2273" y="7074"/>
                      </a:cubicBezTo>
                      <a:cubicBezTo>
                        <a:pt x="2648" y="6699"/>
                        <a:pt x="2897" y="6453"/>
                        <a:pt x="3623" y="6165"/>
                      </a:cubicBezTo>
                      <a:cubicBezTo>
                        <a:pt x="4192" y="5937"/>
                        <a:pt x="4528" y="5894"/>
                        <a:pt x="4903" y="5894"/>
                      </a:cubicBezTo>
                      <a:cubicBezTo>
                        <a:pt x="5005" y="5894"/>
                        <a:pt x="5111" y="5897"/>
                        <a:pt x="5225" y="5901"/>
                      </a:cubicBezTo>
                      <a:cubicBezTo>
                        <a:pt x="5354" y="5904"/>
                        <a:pt x="5489" y="5907"/>
                        <a:pt x="5632" y="5907"/>
                      </a:cubicBezTo>
                      <a:cubicBezTo>
                        <a:pt x="6268" y="5907"/>
                        <a:pt x="7058" y="5842"/>
                        <a:pt x="8184" y="5393"/>
                      </a:cubicBezTo>
                      <a:cubicBezTo>
                        <a:pt x="9563" y="4844"/>
                        <a:pt x="10187" y="4225"/>
                        <a:pt x="10684" y="3723"/>
                      </a:cubicBezTo>
                      <a:cubicBezTo>
                        <a:pt x="11056" y="3348"/>
                        <a:pt x="11305" y="3103"/>
                        <a:pt x="12031" y="2812"/>
                      </a:cubicBezTo>
                      <a:cubicBezTo>
                        <a:pt x="12611" y="2582"/>
                        <a:pt x="12950" y="2542"/>
                        <a:pt x="13333" y="2542"/>
                      </a:cubicBezTo>
                      <a:cubicBezTo>
                        <a:pt x="13430" y="2542"/>
                        <a:pt x="13530" y="2545"/>
                        <a:pt x="13638" y="2548"/>
                      </a:cubicBezTo>
                      <a:cubicBezTo>
                        <a:pt x="13778" y="2552"/>
                        <a:pt x="13924" y="2557"/>
                        <a:pt x="14080" y="2557"/>
                      </a:cubicBezTo>
                      <a:cubicBezTo>
                        <a:pt x="14439" y="2557"/>
                        <a:pt x="14848" y="2533"/>
                        <a:pt x="15337" y="2431"/>
                      </a:cubicBezTo>
                      <a:cubicBezTo>
                        <a:pt x="14888" y="2088"/>
                        <a:pt x="14415" y="1773"/>
                        <a:pt x="13920" y="1491"/>
                      </a:cubicBezTo>
                      <a:cubicBezTo>
                        <a:pt x="12914" y="915"/>
                        <a:pt x="11838" y="471"/>
                        <a:pt x="10718" y="170"/>
                      </a:cubicBezTo>
                      <a:cubicBezTo>
                        <a:pt x="10483" y="106"/>
                        <a:pt x="10245" y="48"/>
                        <a:pt x="100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692;p44"/>
                <p:cNvSpPr/>
                <p:nvPr/>
              </p:nvSpPr>
              <p:spPr>
                <a:xfrm>
                  <a:off x="4441800" y="1223450"/>
                  <a:ext cx="263675" cy="1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7" h="5066" extrusionOk="0">
                      <a:moveTo>
                        <a:pt x="10546" y="1"/>
                      </a:moveTo>
                      <a:cubicBezTo>
                        <a:pt x="10060" y="328"/>
                        <a:pt x="9735" y="653"/>
                        <a:pt x="9452" y="933"/>
                      </a:cubicBezTo>
                      <a:cubicBezTo>
                        <a:pt x="9077" y="1309"/>
                        <a:pt x="8829" y="1562"/>
                        <a:pt x="8102" y="1850"/>
                      </a:cubicBezTo>
                      <a:cubicBezTo>
                        <a:pt x="7525" y="2080"/>
                        <a:pt x="7184" y="2120"/>
                        <a:pt x="6801" y="2120"/>
                      </a:cubicBezTo>
                      <a:cubicBezTo>
                        <a:pt x="6703" y="2120"/>
                        <a:pt x="6603" y="2117"/>
                        <a:pt x="6495" y="2115"/>
                      </a:cubicBezTo>
                      <a:cubicBezTo>
                        <a:pt x="6365" y="2111"/>
                        <a:pt x="6229" y="2108"/>
                        <a:pt x="6085" y="2108"/>
                      </a:cubicBezTo>
                      <a:cubicBezTo>
                        <a:pt x="5449" y="2108"/>
                        <a:pt x="4658" y="2176"/>
                        <a:pt x="3536" y="2622"/>
                      </a:cubicBezTo>
                      <a:cubicBezTo>
                        <a:pt x="2157" y="3166"/>
                        <a:pt x="1538" y="3790"/>
                        <a:pt x="1042" y="4286"/>
                      </a:cubicBezTo>
                      <a:cubicBezTo>
                        <a:pt x="727" y="4604"/>
                        <a:pt x="495" y="4831"/>
                        <a:pt x="1" y="5066"/>
                      </a:cubicBezTo>
                      <a:cubicBezTo>
                        <a:pt x="1174" y="5058"/>
                        <a:pt x="2342" y="4905"/>
                        <a:pt x="3478" y="4604"/>
                      </a:cubicBezTo>
                      <a:cubicBezTo>
                        <a:pt x="4596" y="4302"/>
                        <a:pt x="5671" y="3864"/>
                        <a:pt x="6680" y="3293"/>
                      </a:cubicBezTo>
                      <a:cubicBezTo>
                        <a:pt x="7671" y="2735"/>
                        <a:pt x="8586" y="2054"/>
                        <a:pt x="9402" y="1264"/>
                      </a:cubicBezTo>
                      <a:cubicBezTo>
                        <a:pt x="9809" y="865"/>
                        <a:pt x="10192" y="445"/>
                        <a:pt x="105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693;p44"/>
                <p:cNvSpPr/>
                <p:nvPr/>
              </p:nvSpPr>
              <p:spPr>
                <a:xfrm>
                  <a:off x="4410025" y="705600"/>
                  <a:ext cx="196575" cy="1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3" h="4666" extrusionOk="0">
                      <a:moveTo>
                        <a:pt x="3921" y="0"/>
                      </a:moveTo>
                      <a:cubicBezTo>
                        <a:pt x="1787" y="0"/>
                        <a:pt x="1" y="1734"/>
                        <a:pt x="1" y="3931"/>
                      </a:cubicBezTo>
                      <a:lnTo>
                        <a:pt x="1" y="3941"/>
                      </a:lnTo>
                      <a:cubicBezTo>
                        <a:pt x="1" y="4362"/>
                        <a:pt x="361" y="4666"/>
                        <a:pt x="761" y="4666"/>
                      </a:cubicBezTo>
                      <a:cubicBezTo>
                        <a:pt x="841" y="4666"/>
                        <a:pt x="922" y="4654"/>
                        <a:pt x="1002" y="4628"/>
                      </a:cubicBezTo>
                      <a:cubicBezTo>
                        <a:pt x="1940" y="4332"/>
                        <a:pt x="2917" y="4179"/>
                        <a:pt x="3902" y="4179"/>
                      </a:cubicBezTo>
                      <a:cubicBezTo>
                        <a:pt x="3910" y="4179"/>
                        <a:pt x="3919" y="4179"/>
                        <a:pt x="3927" y="4179"/>
                      </a:cubicBezTo>
                      <a:cubicBezTo>
                        <a:pt x="3936" y="4179"/>
                        <a:pt x="3944" y="4179"/>
                        <a:pt x="3953" y="4179"/>
                      </a:cubicBezTo>
                      <a:cubicBezTo>
                        <a:pt x="4935" y="4179"/>
                        <a:pt x="5912" y="4330"/>
                        <a:pt x="6850" y="4626"/>
                      </a:cubicBezTo>
                      <a:cubicBezTo>
                        <a:pt x="6930" y="4652"/>
                        <a:pt x="7010" y="4664"/>
                        <a:pt x="7089" y="4664"/>
                      </a:cubicBezTo>
                      <a:cubicBezTo>
                        <a:pt x="7502" y="4664"/>
                        <a:pt x="7863" y="4325"/>
                        <a:pt x="7854" y="3880"/>
                      </a:cubicBezTo>
                      <a:cubicBezTo>
                        <a:pt x="7843" y="3326"/>
                        <a:pt x="7714" y="2779"/>
                        <a:pt x="7468" y="2279"/>
                      </a:cubicBezTo>
                      <a:cubicBezTo>
                        <a:pt x="6897" y="1080"/>
                        <a:pt x="5750" y="197"/>
                        <a:pt x="4432" y="33"/>
                      </a:cubicBezTo>
                      <a:cubicBezTo>
                        <a:pt x="4260" y="11"/>
                        <a:pt x="4089" y="0"/>
                        <a:pt x="39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694;p44"/>
                <p:cNvSpPr/>
                <p:nvPr/>
              </p:nvSpPr>
              <p:spPr>
                <a:xfrm>
                  <a:off x="4454213" y="709749"/>
                  <a:ext cx="93897" cy="93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" h="4660" extrusionOk="0">
                      <a:moveTo>
                        <a:pt x="2328" y="1"/>
                      </a:moveTo>
                      <a:cubicBezTo>
                        <a:pt x="1041" y="1"/>
                        <a:pt x="0" y="1044"/>
                        <a:pt x="0" y="2328"/>
                      </a:cubicBezTo>
                      <a:cubicBezTo>
                        <a:pt x="0" y="3615"/>
                        <a:pt x="1041" y="4659"/>
                        <a:pt x="2328" y="4659"/>
                      </a:cubicBezTo>
                      <a:cubicBezTo>
                        <a:pt x="3615" y="4659"/>
                        <a:pt x="4656" y="3615"/>
                        <a:pt x="4656" y="2328"/>
                      </a:cubicBezTo>
                      <a:cubicBezTo>
                        <a:pt x="4656" y="1044"/>
                        <a:pt x="3615" y="1"/>
                        <a:pt x="23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695;p44"/>
                <p:cNvSpPr/>
                <p:nvPr/>
              </p:nvSpPr>
              <p:spPr>
                <a:xfrm>
                  <a:off x="4333725" y="829300"/>
                  <a:ext cx="349025" cy="3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1" h="15281" extrusionOk="0">
                      <a:moveTo>
                        <a:pt x="6977" y="2434"/>
                      </a:moveTo>
                      <a:cubicBezTo>
                        <a:pt x="7183" y="2434"/>
                        <a:pt x="7391" y="2449"/>
                        <a:pt x="7595" y="2478"/>
                      </a:cubicBezTo>
                      <a:cubicBezTo>
                        <a:pt x="7806" y="2505"/>
                        <a:pt x="8012" y="2547"/>
                        <a:pt x="8216" y="2605"/>
                      </a:cubicBezTo>
                      <a:cubicBezTo>
                        <a:pt x="8646" y="2729"/>
                        <a:pt x="9059" y="2917"/>
                        <a:pt x="9434" y="3163"/>
                      </a:cubicBezTo>
                      <a:cubicBezTo>
                        <a:pt x="9672" y="3313"/>
                        <a:pt x="9891" y="3485"/>
                        <a:pt x="10092" y="3678"/>
                      </a:cubicBezTo>
                      <a:cubicBezTo>
                        <a:pt x="11003" y="4534"/>
                        <a:pt x="11519" y="5729"/>
                        <a:pt x="11519" y="6978"/>
                      </a:cubicBezTo>
                      <a:lnTo>
                        <a:pt x="11519" y="8305"/>
                      </a:lnTo>
                      <a:cubicBezTo>
                        <a:pt x="11516" y="8648"/>
                        <a:pt x="11479" y="8992"/>
                        <a:pt x="11405" y="9327"/>
                      </a:cubicBezTo>
                      <a:cubicBezTo>
                        <a:pt x="11323" y="9679"/>
                        <a:pt x="11199" y="10020"/>
                        <a:pt x="11038" y="10342"/>
                      </a:cubicBezTo>
                      <a:cubicBezTo>
                        <a:pt x="10433" y="11536"/>
                        <a:pt x="9336" y="12406"/>
                        <a:pt x="8036" y="12720"/>
                      </a:cubicBezTo>
                      <a:cubicBezTo>
                        <a:pt x="7686" y="12803"/>
                        <a:pt x="7328" y="12844"/>
                        <a:pt x="6970" y="12844"/>
                      </a:cubicBezTo>
                      <a:cubicBezTo>
                        <a:pt x="6641" y="12844"/>
                        <a:pt x="6312" y="12809"/>
                        <a:pt x="5988" y="12739"/>
                      </a:cubicBezTo>
                      <a:cubicBezTo>
                        <a:pt x="5566" y="12643"/>
                        <a:pt x="5156" y="12488"/>
                        <a:pt x="4778" y="12276"/>
                      </a:cubicBezTo>
                      <a:cubicBezTo>
                        <a:pt x="3983" y="11838"/>
                        <a:pt x="3341" y="11174"/>
                        <a:pt x="2929" y="10368"/>
                      </a:cubicBezTo>
                      <a:cubicBezTo>
                        <a:pt x="2762" y="10035"/>
                        <a:pt x="2635" y="9687"/>
                        <a:pt x="2551" y="9327"/>
                      </a:cubicBezTo>
                      <a:cubicBezTo>
                        <a:pt x="2474" y="8992"/>
                        <a:pt x="2437" y="8651"/>
                        <a:pt x="2437" y="8307"/>
                      </a:cubicBezTo>
                      <a:lnTo>
                        <a:pt x="2437" y="6978"/>
                      </a:lnTo>
                      <a:cubicBezTo>
                        <a:pt x="2440" y="5721"/>
                        <a:pt x="2960" y="4524"/>
                        <a:pt x="3874" y="3662"/>
                      </a:cubicBezTo>
                      <a:cubicBezTo>
                        <a:pt x="4004" y="3538"/>
                        <a:pt x="4144" y="3424"/>
                        <a:pt x="4292" y="3321"/>
                      </a:cubicBezTo>
                      <a:cubicBezTo>
                        <a:pt x="4659" y="3047"/>
                        <a:pt x="5069" y="2830"/>
                        <a:pt x="5505" y="2679"/>
                      </a:cubicBezTo>
                      <a:cubicBezTo>
                        <a:pt x="5788" y="2582"/>
                        <a:pt x="6081" y="2513"/>
                        <a:pt x="6377" y="2476"/>
                      </a:cubicBezTo>
                      <a:cubicBezTo>
                        <a:pt x="6575" y="2449"/>
                        <a:pt x="6776" y="2434"/>
                        <a:pt x="6977" y="2434"/>
                      </a:cubicBezTo>
                      <a:close/>
                      <a:moveTo>
                        <a:pt x="6980" y="1"/>
                      </a:moveTo>
                      <a:cubicBezTo>
                        <a:pt x="6673" y="1"/>
                        <a:pt x="6366" y="21"/>
                        <a:pt x="6060" y="61"/>
                      </a:cubicBezTo>
                      <a:cubicBezTo>
                        <a:pt x="5597" y="119"/>
                        <a:pt x="5143" y="225"/>
                        <a:pt x="4702" y="380"/>
                      </a:cubicBezTo>
                      <a:cubicBezTo>
                        <a:pt x="4046" y="605"/>
                        <a:pt x="3428" y="930"/>
                        <a:pt x="2870" y="1345"/>
                      </a:cubicBezTo>
                      <a:cubicBezTo>
                        <a:pt x="2630" y="1511"/>
                        <a:pt x="2405" y="1696"/>
                        <a:pt x="2197" y="1900"/>
                      </a:cubicBezTo>
                      <a:cubicBezTo>
                        <a:pt x="796" y="3218"/>
                        <a:pt x="3" y="5055"/>
                        <a:pt x="3" y="6978"/>
                      </a:cubicBezTo>
                      <a:lnTo>
                        <a:pt x="3" y="8307"/>
                      </a:lnTo>
                      <a:cubicBezTo>
                        <a:pt x="1" y="8839"/>
                        <a:pt x="62" y="9367"/>
                        <a:pt x="181" y="9885"/>
                      </a:cubicBezTo>
                      <a:cubicBezTo>
                        <a:pt x="310" y="10432"/>
                        <a:pt x="503" y="10963"/>
                        <a:pt x="757" y="11468"/>
                      </a:cubicBezTo>
                      <a:cubicBezTo>
                        <a:pt x="1385" y="12707"/>
                        <a:pt x="2374" y="13727"/>
                        <a:pt x="3592" y="14401"/>
                      </a:cubicBezTo>
                      <a:cubicBezTo>
                        <a:pt x="4178" y="14731"/>
                        <a:pt x="4810" y="14971"/>
                        <a:pt x="5465" y="15114"/>
                      </a:cubicBezTo>
                      <a:cubicBezTo>
                        <a:pt x="5962" y="15225"/>
                        <a:pt x="6469" y="15280"/>
                        <a:pt x="6977" y="15280"/>
                      </a:cubicBezTo>
                      <a:cubicBezTo>
                        <a:pt x="9616" y="15280"/>
                        <a:pt x="12031" y="13790"/>
                        <a:pt x="13218" y="11433"/>
                      </a:cubicBezTo>
                      <a:cubicBezTo>
                        <a:pt x="13707" y="10464"/>
                        <a:pt x="13960" y="9391"/>
                        <a:pt x="13955" y="8307"/>
                      </a:cubicBezTo>
                      <a:lnTo>
                        <a:pt x="13955" y="6976"/>
                      </a:lnTo>
                      <a:cubicBezTo>
                        <a:pt x="13955" y="5057"/>
                        <a:pt x="13162" y="3226"/>
                        <a:pt x="11770" y="1910"/>
                      </a:cubicBezTo>
                      <a:cubicBezTo>
                        <a:pt x="11461" y="1614"/>
                        <a:pt x="11122" y="1348"/>
                        <a:pt x="10760" y="1118"/>
                      </a:cubicBezTo>
                      <a:cubicBezTo>
                        <a:pt x="10182" y="740"/>
                        <a:pt x="9550" y="452"/>
                        <a:pt x="8884" y="262"/>
                      </a:cubicBezTo>
                      <a:cubicBezTo>
                        <a:pt x="8262" y="88"/>
                        <a:pt x="7622" y="1"/>
                        <a:pt x="69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696;p44"/>
                <p:cNvSpPr/>
                <p:nvPr/>
              </p:nvSpPr>
              <p:spPr>
                <a:xfrm>
                  <a:off x="4364175" y="859650"/>
                  <a:ext cx="287975" cy="3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9" h="12849" extrusionOk="0">
                      <a:moveTo>
                        <a:pt x="5761" y="1"/>
                      </a:moveTo>
                      <a:cubicBezTo>
                        <a:pt x="5505" y="1"/>
                        <a:pt x="5249" y="19"/>
                        <a:pt x="4995" y="54"/>
                      </a:cubicBezTo>
                      <a:cubicBezTo>
                        <a:pt x="4614" y="102"/>
                        <a:pt x="4239" y="192"/>
                        <a:pt x="3877" y="319"/>
                      </a:cubicBezTo>
                      <a:cubicBezTo>
                        <a:pt x="3328" y="509"/>
                        <a:pt x="2810" y="784"/>
                        <a:pt x="2345" y="1132"/>
                      </a:cubicBezTo>
                      <a:cubicBezTo>
                        <a:pt x="2154" y="1264"/>
                        <a:pt x="1975" y="1412"/>
                        <a:pt x="1808" y="1576"/>
                      </a:cubicBezTo>
                      <a:cubicBezTo>
                        <a:pt x="656" y="2665"/>
                        <a:pt x="4" y="4179"/>
                        <a:pt x="1" y="5764"/>
                      </a:cubicBezTo>
                      <a:lnTo>
                        <a:pt x="1" y="7093"/>
                      </a:lnTo>
                      <a:cubicBezTo>
                        <a:pt x="1" y="7529"/>
                        <a:pt x="49" y="7965"/>
                        <a:pt x="149" y="8393"/>
                      </a:cubicBezTo>
                      <a:cubicBezTo>
                        <a:pt x="255" y="8845"/>
                        <a:pt x="413" y="9284"/>
                        <a:pt x="619" y="9699"/>
                      </a:cubicBezTo>
                      <a:cubicBezTo>
                        <a:pt x="1145" y="10724"/>
                        <a:pt x="1964" y="11572"/>
                        <a:pt x="2974" y="12127"/>
                      </a:cubicBezTo>
                      <a:cubicBezTo>
                        <a:pt x="3452" y="12397"/>
                        <a:pt x="3970" y="12595"/>
                        <a:pt x="4506" y="12711"/>
                      </a:cubicBezTo>
                      <a:cubicBezTo>
                        <a:pt x="4918" y="12801"/>
                        <a:pt x="5338" y="12848"/>
                        <a:pt x="5759" y="12848"/>
                      </a:cubicBezTo>
                      <a:cubicBezTo>
                        <a:pt x="7938" y="12848"/>
                        <a:pt x="9931" y="11620"/>
                        <a:pt x="10911" y="9672"/>
                      </a:cubicBezTo>
                      <a:cubicBezTo>
                        <a:pt x="11112" y="9265"/>
                        <a:pt x="11268" y="8837"/>
                        <a:pt x="11373" y="8396"/>
                      </a:cubicBezTo>
                      <a:cubicBezTo>
                        <a:pt x="11469" y="7968"/>
                        <a:pt x="11519" y="7532"/>
                        <a:pt x="11519" y="7093"/>
                      </a:cubicBezTo>
                      <a:lnTo>
                        <a:pt x="11519" y="5764"/>
                      </a:lnTo>
                      <a:cubicBezTo>
                        <a:pt x="11519" y="4179"/>
                        <a:pt x="10863" y="2662"/>
                        <a:pt x="9709" y="1576"/>
                      </a:cubicBezTo>
                      <a:cubicBezTo>
                        <a:pt x="9452" y="1331"/>
                        <a:pt x="9172" y="1111"/>
                        <a:pt x="8874" y="921"/>
                      </a:cubicBezTo>
                      <a:cubicBezTo>
                        <a:pt x="8401" y="612"/>
                        <a:pt x="7883" y="377"/>
                        <a:pt x="7341" y="221"/>
                      </a:cubicBezTo>
                      <a:cubicBezTo>
                        <a:pt x="7074" y="144"/>
                        <a:pt x="6802" y="89"/>
                        <a:pt x="6527" y="54"/>
                      </a:cubicBezTo>
                      <a:cubicBezTo>
                        <a:pt x="6274" y="19"/>
                        <a:pt x="6017" y="1"/>
                        <a:pt x="57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697;p44"/>
                <p:cNvSpPr/>
                <p:nvPr/>
              </p:nvSpPr>
              <p:spPr>
                <a:xfrm>
                  <a:off x="4367875" y="957675"/>
                  <a:ext cx="280650" cy="22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6" h="8928" extrusionOk="0">
                      <a:moveTo>
                        <a:pt x="5613" y="1"/>
                      </a:moveTo>
                      <a:cubicBezTo>
                        <a:pt x="5357" y="1"/>
                        <a:pt x="5101" y="19"/>
                        <a:pt x="4847" y="54"/>
                      </a:cubicBezTo>
                      <a:cubicBezTo>
                        <a:pt x="4466" y="102"/>
                        <a:pt x="4091" y="189"/>
                        <a:pt x="3729" y="319"/>
                      </a:cubicBezTo>
                      <a:cubicBezTo>
                        <a:pt x="3180" y="506"/>
                        <a:pt x="2662" y="781"/>
                        <a:pt x="2197" y="1133"/>
                      </a:cubicBezTo>
                      <a:cubicBezTo>
                        <a:pt x="2006" y="1265"/>
                        <a:pt x="1827" y="1413"/>
                        <a:pt x="1660" y="1574"/>
                      </a:cubicBezTo>
                      <a:cubicBezTo>
                        <a:pt x="1060" y="2137"/>
                        <a:pt x="590" y="2824"/>
                        <a:pt x="284" y="3585"/>
                      </a:cubicBezTo>
                      <a:cubicBezTo>
                        <a:pt x="162" y="3873"/>
                        <a:pt x="70" y="4169"/>
                        <a:pt x="1" y="4472"/>
                      </a:cubicBezTo>
                      <a:cubicBezTo>
                        <a:pt x="107" y="4924"/>
                        <a:pt x="265" y="5363"/>
                        <a:pt x="471" y="5778"/>
                      </a:cubicBezTo>
                      <a:cubicBezTo>
                        <a:pt x="997" y="6803"/>
                        <a:pt x="1816" y="7651"/>
                        <a:pt x="2826" y="8206"/>
                      </a:cubicBezTo>
                      <a:cubicBezTo>
                        <a:pt x="3304" y="8476"/>
                        <a:pt x="3822" y="8674"/>
                        <a:pt x="4358" y="8793"/>
                      </a:cubicBezTo>
                      <a:cubicBezTo>
                        <a:pt x="4770" y="8882"/>
                        <a:pt x="5190" y="8927"/>
                        <a:pt x="5611" y="8927"/>
                      </a:cubicBezTo>
                      <a:cubicBezTo>
                        <a:pt x="7790" y="8927"/>
                        <a:pt x="9783" y="7699"/>
                        <a:pt x="10763" y="5754"/>
                      </a:cubicBezTo>
                      <a:cubicBezTo>
                        <a:pt x="10964" y="5347"/>
                        <a:pt x="11120" y="4919"/>
                        <a:pt x="11225" y="4478"/>
                      </a:cubicBezTo>
                      <a:cubicBezTo>
                        <a:pt x="11157" y="4171"/>
                        <a:pt x="11062" y="3873"/>
                        <a:pt x="10943" y="3585"/>
                      </a:cubicBezTo>
                      <a:cubicBezTo>
                        <a:pt x="10634" y="2821"/>
                        <a:pt x="10161" y="2134"/>
                        <a:pt x="9558" y="1574"/>
                      </a:cubicBezTo>
                      <a:cubicBezTo>
                        <a:pt x="9304" y="1328"/>
                        <a:pt x="9024" y="1109"/>
                        <a:pt x="8726" y="921"/>
                      </a:cubicBezTo>
                      <a:cubicBezTo>
                        <a:pt x="8253" y="612"/>
                        <a:pt x="7735" y="374"/>
                        <a:pt x="7193" y="218"/>
                      </a:cubicBezTo>
                      <a:cubicBezTo>
                        <a:pt x="6926" y="144"/>
                        <a:pt x="6654" y="89"/>
                        <a:pt x="6379" y="54"/>
                      </a:cubicBezTo>
                      <a:cubicBezTo>
                        <a:pt x="6126" y="19"/>
                        <a:pt x="5869" y="1"/>
                        <a:pt x="561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698;p44"/>
                <p:cNvSpPr/>
                <p:nvPr/>
              </p:nvSpPr>
              <p:spPr>
                <a:xfrm>
                  <a:off x="4379700" y="1099200"/>
                  <a:ext cx="257275" cy="8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1" h="3268" extrusionOk="0">
                      <a:moveTo>
                        <a:pt x="9256" y="0"/>
                      </a:moveTo>
                      <a:cubicBezTo>
                        <a:pt x="9242" y="0"/>
                        <a:pt x="9228" y="0"/>
                        <a:pt x="9215" y="0"/>
                      </a:cubicBezTo>
                      <a:cubicBezTo>
                        <a:pt x="7769" y="0"/>
                        <a:pt x="6366" y="476"/>
                        <a:pt x="5219" y="1353"/>
                      </a:cubicBezTo>
                      <a:cubicBezTo>
                        <a:pt x="4075" y="476"/>
                        <a:pt x="2675" y="0"/>
                        <a:pt x="1232" y="0"/>
                      </a:cubicBezTo>
                      <a:cubicBezTo>
                        <a:pt x="1219" y="0"/>
                        <a:pt x="1206" y="0"/>
                        <a:pt x="1193" y="0"/>
                      </a:cubicBezTo>
                      <a:cubicBezTo>
                        <a:pt x="792" y="0"/>
                        <a:pt x="393" y="40"/>
                        <a:pt x="1" y="117"/>
                      </a:cubicBezTo>
                      <a:cubicBezTo>
                        <a:pt x="836" y="1760"/>
                        <a:pt x="2408" y="2904"/>
                        <a:pt x="4231" y="3195"/>
                      </a:cubicBezTo>
                      <a:cubicBezTo>
                        <a:pt x="4534" y="3243"/>
                        <a:pt x="4837" y="3267"/>
                        <a:pt x="5138" y="3267"/>
                      </a:cubicBezTo>
                      <a:cubicBezTo>
                        <a:pt x="6652" y="3267"/>
                        <a:pt x="8121" y="2669"/>
                        <a:pt x="9209" y="1583"/>
                      </a:cubicBezTo>
                      <a:cubicBezTo>
                        <a:pt x="9648" y="1147"/>
                        <a:pt x="10013" y="645"/>
                        <a:pt x="10290" y="93"/>
                      </a:cubicBezTo>
                      <a:cubicBezTo>
                        <a:pt x="9947" y="32"/>
                        <a:pt x="9602" y="0"/>
                        <a:pt x="9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699;p44"/>
                <p:cNvSpPr/>
                <p:nvPr/>
              </p:nvSpPr>
              <p:spPr>
                <a:xfrm>
                  <a:off x="4488975" y="859725"/>
                  <a:ext cx="384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1336" extrusionOk="0">
                      <a:moveTo>
                        <a:pt x="769" y="0"/>
                      </a:moveTo>
                      <a:cubicBezTo>
                        <a:pt x="513" y="0"/>
                        <a:pt x="257" y="18"/>
                        <a:pt x="3" y="54"/>
                      </a:cubicBezTo>
                      <a:lnTo>
                        <a:pt x="3" y="567"/>
                      </a:lnTo>
                      <a:cubicBezTo>
                        <a:pt x="0" y="989"/>
                        <a:pt x="344" y="1333"/>
                        <a:pt x="767" y="1335"/>
                      </a:cubicBezTo>
                      <a:lnTo>
                        <a:pt x="772" y="1335"/>
                      </a:lnTo>
                      <a:cubicBezTo>
                        <a:pt x="1195" y="1333"/>
                        <a:pt x="1538" y="989"/>
                        <a:pt x="1535" y="567"/>
                      </a:cubicBezTo>
                      <a:lnTo>
                        <a:pt x="1535" y="54"/>
                      </a:lnTo>
                      <a:cubicBezTo>
                        <a:pt x="1282" y="18"/>
                        <a:pt x="1025" y="0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700;p44"/>
                <p:cNvSpPr/>
                <p:nvPr/>
              </p:nvSpPr>
              <p:spPr>
                <a:xfrm>
                  <a:off x="4438500" y="1137700"/>
                  <a:ext cx="38350" cy="3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" h="1592" extrusionOk="0">
                      <a:moveTo>
                        <a:pt x="767" y="1"/>
                      </a:moveTo>
                      <a:cubicBezTo>
                        <a:pt x="341" y="1"/>
                        <a:pt x="1" y="344"/>
                        <a:pt x="1" y="767"/>
                      </a:cubicBezTo>
                      <a:lnTo>
                        <a:pt x="1" y="1005"/>
                      </a:lnTo>
                      <a:cubicBezTo>
                        <a:pt x="479" y="1275"/>
                        <a:pt x="997" y="1473"/>
                        <a:pt x="1533" y="1592"/>
                      </a:cubicBezTo>
                      <a:lnTo>
                        <a:pt x="1533" y="767"/>
                      </a:lnTo>
                      <a:cubicBezTo>
                        <a:pt x="1533" y="344"/>
                        <a:pt x="1190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701;p44"/>
                <p:cNvSpPr/>
                <p:nvPr/>
              </p:nvSpPr>
              <p:spPr>
                <a:xfrm>
                  <a:off x="4541950" y="1137700"/>
                  <a:ext cx="38400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566" extrusionOk="0">
                      <a:moveTo>
                        <a:pt x="767" y="1"/>
                      </a:moveTo>
                      <a:cubicBezTo>
                        <a:pt x="344" y="1"/>
                        <a:pt x="0" y="344"/>
                        <a:pt x="0" y="767"/>
                      </a:cubicBezTo>
                      <a:lnTo>
                        <a:pt x="0" y="1565"/>
                      </a:lnTo>
                      <a:cubicBezTo>
                        <a:pt x="539" y="1436"/>
                        <a:pt x="1057" y="1227"/>
                        <a:pt x="1536" y="947"/>
                      </a:cubicBezTo>
                      <a:lnTo>
                        <a:pt x="1536" y="767"/>
                      </a:lnTo>
                      <a:cubicBezTo>
                        <a:pt x="1536" y="344"/>
                        <a:pt x="1192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702;p44"/>
                <p:cNvSpPr/>
                <p:nvPr/>
              </p:nvSpPr>
              <p:spPr>
                <a:xfrm>
                  <a:off x="4422775" y="867600"/>
                  <a:ext cx="38400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748" extrusionOk="0">
                      <a:moveTo>
                        <a:pt x="1533" y="1"/>
                      </a:moveTo>
                      <a:cubicBezTo>
                        <a:pt x="984" y="191"/>
                        <a:pt x="466" y="466"/>
                        <a:pt x="1" y="814"/>
                      </a:cubicBezTo>
                      <a:lnTo>
                        <a:pt x="1" y="981"/>
                      </a:lnTo>
                      <a:cubicBezTo>
                        <a:pt x="1" y="1404"/>
                        <a:pt x="344" y="1747"/>
                        <a:pt x="767" y="1747"/>
                      </a:cubicBezTo>
                      <a:cubicBezTo>
                        <a:pt x="1192" y="1747"/>
                        <a:pt x="1536" y="1404"/>
                        <a:pt x="1533" y="981"/>
                      </a:cubicBezTo>
                      <a:lnTo>
                        <a:pt x="153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703;p44"/>
                <p:cNvSpPr/>
                <p:nvPr/>
              </p:nvSpPr>
              <p:spPr>
                <a:xfrm>
                  <a:off x="4547700" y="865225"/>
                  <a:ext cx="38325" cy="4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1843" extrusionOk="0">
                      <a:moveTo>
                        <a:pt x="0" y="0"/>
                      </a:moveTo>
                      <a:lnTo>
                        <a:pt x="0" y="1076"/>
                      </a:lnTo>
                      <a:cubicBezTo>
                        <a:pt x="0" y="1499"/>
                        <a:pt x="344" y="1842"/>
                        <a:pt x="767" y="1842"/>
                      </a:cubicBezTo>
                      <a:cubicBezTo>
                        <a:pt x="1189" y="1842"/>
                        <a:pt x="1533" y="1499"/>
                        <a:pt x="1533" y="1076"/>
                      </a:cubicBezTo>
                      <a:lnTo>
                        <a:pt x="1533" y="701"/>
                      </a:lnTo>
                      <a:cubicBezTo>
                        <a:pt x="1060" y="391"/>
                        <a:pt x="542" y="156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704;p44"/>
                <p:cNvSpPr/>
                <p:nvPr/>
              </p:nvSpPr>
              <p:spPr>
                <a:xfrm>
                  <a:off x="4374950" y="899050"/>
                  <a:ext cx="351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8" extrusionOk="0">
                      <a:moveTo>
                        <a:pt x="1377" y="0"/>
                      </a:moveTo>
                      <a:cubicBezTo>
                        <a:pt x="777" y="563"/>
                        <a:pt x="307" y="1250"/>
                        <a:pt x="1" y="2011"/>
                      </a:cubicBezTo>
                      <a:cubicBezTo>
                        <a:pt x="146" y="2226"/>
                        <a:pt x="385" y="2347"/>
                        <a:pt x="634" y="2347"/>
                      </a:cubicBezTo>
                      <a:cubicBezTo>
                        <a:pt x="710" y="2347"/>
                        <a:pt x="787" y="2336"/>
                        <a:pt x="862" y="2312"/>
                      </a:cubicBezTo>
                      <a:cubicBezTo>
                        <a:pt x="1184" y="2215"/>
                        <a:pt x="1404" y="1916"/>
                        <a:pt x="1404" y="1578"/>
                      </a:cubicBez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705;p44"/>
                <p:cNvSpPr/>
                <p:nvPr/>
              </p:nvSpPr>
              <p:spPr>
                <a:xfrm>
                  <a:off x="4606350" y="899050"/>
                  <a:ext cx="35100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7" extrusionOk="0">
                      <a:moveTo>
                        <a:pt x="1" y="0"/>
                      </a:moveTo>
                      <a:lnTo>
                        <a:pt x="1" y="1578"/>
                      </a:lnTo>
                      <a:cubicBezTo>
                        <a:pt x="1" y="1913"/>
                        <a:pt x="220" y="2212"/>
                        <a:pt x="542" y="2312"/>
                      </a:cubicBezTo>
                      <a:cubicBezTo>
                        <a:pt x="617" y="2336"/>
                        <a:pt x="693" y="2347"/>
                        <a:pt x="769" y="2347"/>
                      </a:cubicBezTo>
                      <a:cubicBezTo>
                        <a:pt x="1018" y="2347"/>
                        <a:pt x="1258" y="2224"/>
                        <a:pt x="1404" y="2011"/>
                      </a:cubicBezTo>
                      <a:cubicBezTo>
                        <a:pt x="1095" y="1247"/>
                        <a:pt x="622" y="563"/>
                        <a:pt x="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706;p44"/>
                <p:cNvSpPr/>
                <p:nvPr/>
              </p:nvSpPr>
              <p:spPr>
                <a:xfrm>
                  <a:off x="4694600" y="892450"/>
                  <a:ext cx="50825" cy="10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" h="4381" extrusionOk="0">
                      <a:moveTo>
                        <a:pt x="725" y="0"/>
                      </a:moveTo>
                      <a:cubicBezTo>
                        <a:pt x="638" y="0"/>
                        <a:pt x="548" y="19"/>
                        <a:pt x="463" y="58"/>
                      </a:cubicBezTo>
                      <a:cubicBezTo>
                        <a:pt x="141" y="203"/>
                        <a:pt x="1" y="581"/>
                        <a:pt x="151" y="901"/>
                      </a:cubicBezTo>
                      <a:cubicBezTo>
                        <a:pt x="196" y="1007"/>
                        <a:pt x="244" y="1112"/>
                        <a:pt x="286" y="1223"/>
                      </a:cubicBezTo>
                      <a:cubicBezTo>
                        <a:pt x="603" y="2027"/>
                        <a:pt x="764" y="2883"/>
                        <a:pt x="762" y="3744"/>
                      </a:cubicBezTo>
                      <a:cubicBezTo>
                        <a:pt x="762" y="4096"/>
                        <a:pt x="1044" y="4378"/>
                        <a:pt x="1393" y="4381"/>
                      </a:cubicBezTo>
                      <a:lnTo>
                        <a:pt x="1396" y="4381"/>
                      </a:lnTo>
                      <a:cubicBezTo>
                        <a:pt x="1745" y="4381"/>
                        <a:pt x="2027" y="4098"/>
                        <a:pt x="2027" y="3749"/>
                      </a:cubicBezTo>
                      <a:cubicBezTo>
                        <a:pt x="2033" y="2724"/>
                        <a:pt x="1842" y="1710"/>
                        <a:pt x="1467" y="758"/>
                      </a:cubicBezTo>
                      <a:cubicBezTo>
                        <a:pt x="1414" y="626"/>
                        <a:pt x="1359" y="499"/>
                        <a:pt x="1303" y="378"/>
                      </a:cubicBezTo>
                      <a:cubicBezTo>
                        <a:pt x="1199" y="141"/>
                        <a:pt x="96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707;p44"/>
                <p:cNvSpPr/>
                <p:nvPr/>
              </p:nvSpPr>
              <p:spPr>
                <a:xfrm>
                  <a:off x="4663950" y="844950"/>
                  <a:ext cx="448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73" extrusionOk="0">
                      <a:moveTo>
                        <a:pt x="706" y="1"/>
                      </a:moveTo>
                      <a:cubicBezTo>
                        <a:pt x="555" y="1"/>
                        <a:pt x="403" y="55"/>
                        <a:pt x="281" y="164"/>
                      </a:cubicBezTo>
                      <a:cubicBezTo>
                        <a:pt x="22" y="394"/>
                        <a:pt x="1" y="790"/>
                        <a:pt x="228" y="1052"/>
                      </a:cubicBezTo>
                      <a:cubicBezTo>
                        <a:pt x="305" y="1136"/>
                        <a:pt x="387" y="1232"/>
                        <a:pt x="471" y="1337"/>
                      </a:cubicBezTo>
                      <a:cubicBezTo>
                        <a:pt x="592" y="1487"/>
                        <a:pt x="774" y="1572"/>
                        <a:pt x="967" y="1572"/>
                      </a:cubicBezTo>
                      <a:lnTo>
                        <a:pt x="967" y="1572"/>
                      </a:lnTo>
                      <a:cubicBezTo>
                        <a:pt x="1499" y="1571"/>
                        <a:pt x="1792" y="956"/>
                        <a:pt x="1459" y="542"/>
                      </a:cubicBezTo>
                      <a:cubicBezTo>
                        <a:pt x="1356" y="415"/>
                        <a:pt x="1261" y="304"/>
                        <a:pt x="1171" y="204"/>
                      </a:cubicBezTo>
                      <a:cubicBezTo>
                        <a:pt x="1047" y="69"/>
                        <a:pt x="877" y="1"/>
                        <a:pt x="706" y="1"/>
                      </a:cubicBezTo>
                      <a:close/>
                      <a:moveTo>
                        <a:pt x="967" y="1572"/>
                      </a:moveTo>
                      <a:lnTo>
                        <a:pt x="967" y="1572"/>
                      </a:lnTo>
                      <a:cubicBezTo>
                        <a:pt x="966" y="1572"/>
                        <a:pt x="966" y="1572"/>
                        <a:pt x="965" y="1572"/>
                      </a:cubicBezTo>
                      <a:lnTo>
                        <a:pt x="968" y="1572"/>
                      </a:lnTo>
                      <a:cubicBezTo>
                        <a:pt x="967" y="1572"/>
                        <a:pt x="967" y="1572"/>
                        <a:pt x="967" y="1572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708;p44"/>
                <p:cNvSpPr/>
                <p:nvPr/>
              </p:nvSpPr>
              <p:spPr>
                <a:xfrm>
                  <a:off x="4260600" y="691875"/>
                  <a:ext cx="443800" cy="6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2" h="26330" extrusionOk="0">
                      <a:moveTo>
                        <a:pt x="2033" y="1"/>
                      </a:moveTo>
                      <a:cubicBezTo>
                        <a:pt x="1872" y="33"/>
                        <a:pt x="1713" y="80"/>
                        <a:pt x="1560" y="144"/>
                      </a:cubicBezTo>
                      <a:cubicBezTo>
                        <a:pt x="1259" y="270"/>
                        <a:pt x="981" y="453"/>
                        <a:pt x="746" y="680"/>
                      </a:cubicBezTo>
                      <a:cubicBezTo>
                        <a:pt x="513" y="905"/>
                        <a:pt x="328" y="1174"/>
                        <a:pt x="202" y="1473"/>
                      </a:cubicBezTo>
                      <a:cubicBezTo>
                        <a:pt x="70" y="1785"/>
                        <a:pt x="1" y="2123"/>
                        <a:pt x="6" y="2461"/>
                      </a:cubicBezTo>
                      <a:lnTo>
                        <a:pt x="6" y="23816"/>
                      </a:lnTo>
                      <a:cubicBezTo>
                        <a:pt x="1" y="24154"/>
                        <a:pt x="70" y="24493"/>
                        <a:pt x="202" y="24804"/>
                      </a:cubicBezTo>
                      <a:cubicBezTo>
                        <a:pt x="207" y="24823"/>
                        <a:pt x="217" y="24841"/>
                        <a:pt x="225" y="24857"/>
                      </a:cubicBezTo>
                      <a:cubicBezTo>
                        <a:pt x="352" y="25135"/>
                        <a:pt x="529" y="25386"/>
                        <a:pt x="746" y="25597"/>
                      </a:cubicBezTo>
                      <a:cubicBezTo>
                        <a:pt x="981" y="25827"/>
                        <a:pt x="1259" y="26007"/>
                        <a:pt x="1560" y="26133"/>
                      </a:cubicBezTo>
                      <a:cubicBezTo>
                        <a:pt x="1871" y="26263"/>
                        <a:pt x="2205" y="26329"/>
                        <a:pt x="2544" y="26329"/>
                      </a:cubicBezTo>
                      <a:cubicBezTo>
                        <a:pt x="2551" y="26329"/>
                        <a:pt x="2557" y="26329"/>
                        <a:pt x="2564" y="26329"/>
                      </a:cubicBezTo>
                      <a:lnTo>
                        <a:pt x="7249" y="26329"/>
                      </a:lnTo>
                      <a:cubicBezTo>
                        <a:pt x="8422" y="26321"/>
                        <a:pt x="9590" y="26168"/>
                        <a:pt x="10723" y="25867"/>
                      </a:cubicBezTo>
                      <a:cubicBezTo>
                        <a:pt x="11844" y="25565"/>
                        <a:pt x="12919" y="25127"/>
                        <a:pt x="13928" y="24556"/>
                      </a:cubicBezTo>
                      <a:cubicBezTo>
                        <a:pt x="14919" y="23998"/>
                        <a:pt x="15834" y="23317"/>
                        <a:pt x="16650" y="22527"/>
                      </a:cubicBezTo>
                      <a:cubicBezTo>
                        <a:pt x="17041" y="22146"/>
                        <a:pt x="17408" y="21742"/>
                        <a:pt x="17752" y="21319"/>
                      </a:cubicBezTo>
                      <a:lnTo>
                        <a:pt x="17752" y="21319"/>
                      </a:lnTo>
                      <a:cubicBezTo>
                        <a:pt x="17173" y="21787"/>
                        <a:pt x="16558" y="22207"/>
                        <a:pt x="15910" y="22574"/>
                      </a:cubicBezTo>
                      <a:cubicBezTo>
                        <a:pt x="14903" y="23142"/>
                        <a:pt x="13825" y="23584"/>
                        <a:pt x="12708" y="23882"/>
                      </a:cubicBezTo>
                      <a:cubicBezTo>
                        <a:pt x="11571" y="24183"/>
                        <a:pt x="10404" y="24339"/>
                        <a:pt x="9230" y="24345"/>
                      </a:cubicBezTo>
                      <a:lnTo>
                        <a:pt x="4546" y="24345"/>
                      </a:lnTo>
                      <a:cubicBezTo>
                        <a:pt x="4533" y="24345"/>
                        <a:pt x="4520" y="24345"/>
                        <a:pt x="4507" y="24345"/>
                      </a:cubicBezTo>
                      <a:cubicBezTo>
                        <a:pt x="4177" y="24345"/>
                        <a:pt x="3847" y="24279"/>
                        <a:pt x="3542" y="24152"/>
                      </a:cubicBezTo>
                      <a:cubicBezTo>
                        <a:pt x="3240" y="24025"/>
                        <a:pt x="2965" y="23843"/>
                        <a:pt x="2730" y="23615"/>
                      </a:cubicBezTo>
                      <a:cubicBezTo>
                        <a:pt x="2511" y="23404"/>
                        <a:pt x="2334" y="23153"/>
                        <a:pt x="2207" y="22875"/>
                      </a:cubicBezTo>
                      <a:cubicBezTo>
                        <a:pt x="2199" y="22860"/>
                        <a:pt x="2194" y="22841"/>
                        <a:pt x="2183" y="22823"/>
                      </a:cubicBezTo>
                      <a:cubicBezTo>
                        <a:pt x="2051" y="22508"/>
                        <a:pt x="1985" y="22173"/>
                        <a:pt x="1988" y="21832"/>
                      </a:cubicBezTo>
                      <a:lnTo>
                        <a:pt x="1988" y="479"/>
                      </a:lnTo>
                      <a:cubicBezTo>
                        <a:pt x="1990" y="318"/>
                        <a:pt x="2004" y="160"/>
                        <a:pt x="203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" name="Google Shape;709;p44"/>
              <p:cNvSpPr/>
              <p:nvPr/>
            </p:nvSpPr>
            <p:spPr>
              <a:xfrm flipH="1">
                <a:off x="6705659" y="4227977"/>
                <a:ext cx="132808" cy="127849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759" extrusionOk="0">
                    <a:moveTo>
                      <a:pt x="1487" y="0"/>
                    </a:moveTo>
                    <a:cubicBezTo>
                      <a:pt x="929" y="0"/>
                      <a:pt x="426" y="337"/>
                      <a:pt x="214" y="852"/>
                    </a:cubicBezTo>
                    <a:cubicBezTo>
                      <a:pt x="1" y="1367"/>
                      <a:pt x="119" y="1959"/>
                      <a:pt x="513" y="2355"/>
                    </a:cubicBezTo>
                    <a:cubicBezTo>
                      <a:pt x="776" y="2618"/>
                      <a:pt x="1129" y="2758"/>
                      <a:pt x="1488" y="2758"/>
                    </a:cubicBezTo>
                    <a:cubicBezTo>
                      <a:pt x="1666" y="2758"/>
                      <a:pt x="1845" y="2724"/>
                      <a:pt x="2016" y="2653"/>
                    </a:cubicBezTo>
                    <a:cubicBezTo>
                      <a:pt x="2531" y="2439"/>
                      <a:pt x="2865" y="1936"/>
                      <a:pt x="2865" y="1379"/>
                    </a:cubicBezTo>
                    <a:cubicBezTo>
                      <a:pt x="2865" y="617"/>
                      <a:pt x="2249" y="0"/>
                      <a:pt x="1487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710;p44"/>
              <p:cNvSpPr/>
              <p:nvPr/>
            </p:nvSpPr>
            <p:spPr>
              <a:xfrm flipH="1">
                <a:off x="6531123" y="4370020"/>
                <a:ext cx="67516" cy="6747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6" extrusionOk="0">
                    <a:moveTo>
                      <a:pt x="728" y="0"/>
                    </a:moveTo>
                    <a:cubicBezTo>
                      <a:pt x="326" y="0"/>
                      <a:pt x="1" y="326"/>
                      <a:pt x="1" y="727"/>
                    </a:cubicBezTo>
                    <a:cubicBezTo>
                      <a:pt x="1" y="1130"/>
                      <a:pt x="326" y="1456"/>
                      <a:pt x="728" y="1456"/>
                    </a:cubicBezTo>
                    <a:cubicBezTo>
                      <a:pt x="1131" y="1456"/>
                      <a:pt x="1456" y="1130"/>
                      <a:pt x="1456" y="727"/>
                    </a:cubicBezTo>
                    <a:cubicBezTo>
                      <a:pt x="1456" y="326"/>
                      <a:pt x="1131" y="0"/>
                      <a:pt x="728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11;p44"/>
              <p:cNvSpPr/>
              <p:nvPr/>
            </p:nvSpPr>
            <p:spPr>
              <a:xfrm flipH="1">
                <a:off x="6637768" y="3970031"/>
                <a:ext cx="158016" cy="152038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3281" extrusionOk="0">
                    <a:moveTo>
                      <a:pt x="1770" y="1"/>
                    </a:moveTo>
                    <a:cubicBezTo>
                      <a:pt x="1107" y="1"/>
                      <a:pt x="508" y="401"/>
                      <a:pt x="255" y="1013"/>
                    </a:cubicBezTo>
                    <a:cubicBezTo>
                      <a:pt x="1" y="1626"/>
                      <a:pt x="142" y="2331"/>
                      <a:pt x="610" y="2800"/>
                    </a:cubicBezTo>
                    <a:cubicBezTo>
                      <a:pt x="924" y="3114"/>
                      <a:pt x="1344" y="3281"/>
                      <a:pt x="1771" y="3281"/>
                    </a:cubicBezTo>
                    <a:cubicBezTo>
                      <a:pt x="1982" y="3281"/>
                      <a:pt x="2195" y="3240"/>
                      <a:pt x="2397" y="3156"/>
                    </a:cubicBezTo>
                    <a:cubicBezTo>
                      <a:pt x="3011" y="2902"/>
                      <a:pt x="3409" y="2305"/>
                      <a:pt x="3409" y="1641"/>
                    </a:cubicBezTo>
                    <a:cubicBezTo>
                      <a:pt x="3409" y="736"/>
                      <a:pt x="2676" y="1"/>
                      <a:pt x="1770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712;p44"/>
              <p:cNvSpPr/>
              <p:nvPr/>
            </p:nvSpPr>
            <p:spPr>
              <a:xfrm flipH="1">
                <a:off x="6873929" y="3722001"/>
                <a:ext cx="97266" cy="9360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020" extrusionOk="0">
                    <a:moveTo>
                      <a:pt x="1089" y="1"/>
                    </a:moveTo>
                    <a:cubicBezTo>
                      <a:pt x="680" y="1"/>
                      <a:pt x="312" y="248"/>
                      <a:pt x="156" y="625"/>
                    </a:cubicBezTo>
                    <a:cubicBezTo>
                      <a:pt x="0" y="1002"/>
                      <a:pt x="87" y="1435"/>
                      <a:pt x="374" y="1725"/>
                    </a:cubicBezTo>
                    <a:cubicBezTo>
                      <a:pt x="568" y="1917"/>
                      <a:pt x="826" y="2020"/>
                      <a:pt x="1088" y="2020"/>
                    </a:cubicBezTo>
                    <a:cubicBezTo>
                      <a:pt x="1218" y="2020"/>
                      <a:pt x="1349" y="1995"/>
                      <a:pt x="1474" y="1943"/>
                    </a:cubicBezTo>
                    <a:cubicBezTo>
                      <a:pt x="1851" y="1787"/>
                      <a:pt x="2098" y="1419"/>
                      <a:pt x="2098" y="1011"/>
                    </a:cubicBezTo>
                    <a:cubicBezTo>
                      <a:pt x="2098" y="454"/>
                      <a:pt x="1647" y="1"/>
                      <a:pt x="108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713;p44"/>
              <p:cNvSpPr/>
              <p:nvPr/>
            </p:nvSpPr>
            <p:spPr>
              <a:xfrm flipH="1">
                <a:off x="6354087" y="3038715"/>
                <a:ext cx="995872" cy="1571496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33913" extrusionOk="0">
                    <a:moveTo>
                      <a:pt x="6437" y="1"/>
                    </a:moveTo>
                    <a:lnTo>
                      <a:pt x="6437" y="1"/>
                    </a:lnTo>
                    <a:cubicBezTo>
                      <a:pt x="796" y="3186"/>
                      <a:pt x="1" y="9685"/>
                      <a:pt x="167" y="13772"/>
                    </a:cubicBezTo>
                    <a:cubicBezTo>
                      <a:pt x="397" y="19232"/>
                      <a:pt x="979" y="33719"/>
                      <a:pt x="13225" y="33909"/>
                    </a:cubicBezTo>
                    <a:cubicBezTo>
                      <a:pt x="13375" y="33912"/>
                      <a:pt x="13524" y="33913"/>
                      <a:pt x="13671" y="33913"/>
                    </a:cubicBezTo>
                    <a:cubicBezTo>
                      <a:pt x="16869" y="33913"/>
                      <a:pt x="19444" y="33364"/>
                      <a:pt x="21490" y="32337"/>
                    </a:cubicBezTo>
                    <a:lnTo>
                      <a:pt x="21490" y="32337"/>
                    </a:lnTo>
                    <a:cubicBezTo>
                      <a:pt x="20213" y="32399"/>
                      <a:pt x="18967" y="32729"/>
                      <a:pt x="17700" y="32884"/>
                    </a:cubicBezTo>
                    <a:cubicBezTo>
                      <a:pt x="17182" y="32947"/>
                      <a:pt x="16661" y="32978"/>
                      <a:pt x="16141" y="32978"/>
                    </a:cubicBezTo>
                    <a:cubicBezTo>
                      <a:pt x="11564" y="32978"/>
                      <a:pt x="7012" y="30575"/>
                      <a:pt x="4518" y="26720"/>
                    </a:cubicBezTo>
                    <a:cubicBezTo>
                      <a:pt x="3251" y="24763"/>
                      <a:pt x="2503" y="22502"/>
                      <a:pt x="2067" y="20215"/>
                    </a:cubicBezTo>
                    <a:cubicBezTo>
                      <a:pt x="969" y="14458"/>
                      <a:pt x="1832" y="8343"/>
                      <a:pt x="4485" y="3118"/>
                    </a:cubicBezTo>
                    <a:cubicBezTo>
                      <a:pt x="5031" y="2040"/>
                      <a:pt x="5675" y="975"/>
                      <a:pt x="6437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714;p44"/>
              <p:cNvSpPr/>
              <p:nvPr/>
            </p:nvSpPr>
            <p:spPr>
              <a:xfrm flipH="1">
                <a:off x="6986535" y="3382676"/>
                <a:ext cx="492723" cy="741656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6005" extrusionOk="0">
                    <a:moveTo>
                      <a:pt x="4471" y="0"/>
                    </a:moveTo>
                    <a:cubicBezTo>
                      <a:pt x="2896" y="0"/>
                      <a:pt x="1286" y="168"/>
                      <a:pt x="0" y="670"/>
                    </a:cubicBezTo>
                    <a:cubicBezTo>
                      <a:pt x="0" y="670"/>
                      <a:pt x="3857" y="15911"/>
                      <a:pt x="5269" y="16005"/>
                    </a:cubicBezTo>
                    <a:cubicBezTo>
                      <a:pt x="5273" y="16005"/>
                      <a:pt x="5278" y="16005"/>
                      <a:pt x="5282" y="16005"/>
                    </a:cubicBezTo>
                    <a:cubicBezTo>
                      <a:pt x="6704" y="16005"/>
                      <a:pt x="10633" y="670"/>
                      <a:pt x="10633" y="670"/>
                    </a:cubicBezTo>
                    <a:cubicBezTo>
                      <a:pt x="10633" y="670"/>
                      <a:pt x="7621" y="0"/>
                      <a:pt x="4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715;p44"/>
              <p:cNvSpPr/>
              <p:nvPr/>
            </p:nvSpPr>
            <p:spPr>
              <a:xfrm flipH="1">
                <a:off x="7318410" y="3413679"/>
                <a:ext cx="109175" cy="14031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3028" fill="none" extrusionOk="0">
                    <a:moveTo>
                      <a:pt x="0" y="3027"/>
                    </a:moveTo>
                    <a:cubicBezTo>
                      <a:pt x="0" y="3027"/>
                      <a:pt x="1485" y="1570"/>
                      <a:pt x="2356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716;p44"/>
              <p:cNvSpPr/>
              <p:nvPr/>
            </p:nvSpPr>
            <p:spPr>
              <a:xfrm flipH="1">
                <a:off x="7158720" y="3417804"/>
                <a:ext cx="208387" cy="34986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7550" fill="none" extrusionOk="0">
                    <a:moveTo>
                      <a:pt x="1" y="7549"/>
                    </a:moveTo>
                    <a:cubicBezTo>
                      <a:pt x="1" y="7549"/>
                      <a:pt x="3464" y="2175"/>
                      <a:pt x="4497" y="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717;p44"/>
              <p:cNvSpPr/>
              <p:nvPr/>
            </p:nvSpPr>
            <p:spPr>
              <a:xfrm flipH="1">
                <a:off x="7023544" y="3502983"/>
                <a:ext cx="294902" cy="433177"/>
              </a:xfrm>
              <a:custGeom>
                <a:avLst/>
                <a:gdLst/>
                <a:ahLst/>
                <a:cxnLst/>
                <a:rect l="l" t="t" r="r" b="b"/>
                <a:pathLst>
                  <a:path w="6364" h="9348" fill="none" extrusionOk="0">
                    <a:moveTo>
                      <a:pt x="1" y="9347"/>
                    </a:moveTo>
                    <a:cubicBezTo>
                      <a:pt x="1" y="9347"/>
                      <a:pt x="4977" y="2980"/>
                      <a:pt x="6363" y="0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718;p44"/>
              <p:cNvSpPr/>
              <p:nvPr/>
            </p:nvSpPr>
            <p:spPr>
              <a:xfrm flipH="1">
                <a:off x="7134198" y="3880171"/>
                <a:ext cx="146061" cy="141241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3048" fill="none" extrusionOk="0">
                    <a:moveTo>
                      <a:pt x="1" y="3047"/>
                    </a:moveTo>
                    <a:cubicBezTo>
                      <a:pt x="1" y="3047"/>
                      <a:pt x="2768" y="1187"/>
                      <a:pt x="3152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719;p44"/>
              <p:cNvSpPr/>
              <p:nvPr/>
            </p:nvSpPr>
            <p:spPr>
              <a:xfrm flipH="1">
                <a:off x="7055788" y="3417804"/>
                <a:ext cx="176459" cy="202919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379" fill="none" extrusionOk="0">
                    <a:moveTo>
                      <a:pt x="1" y="1"/>
                    </a:moveTo>
                    <a:cubicBezTo>
                      <a:pt x="1" y="1"/>
                      <a:pt x="1998" y="2990"/>
                      <a:pt x="3808" y="4379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720;p44"/>
              <p:cNvSpPr/>
              <p:nvPr/>
            </p:nvSpPr>
            <p:spPr>
              <a:xfrm flipH="1">
                <a:off x="7098624" y="3430687"/>
                <a:ext cx="328961" cy="336977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7272" fill="none" extrusionOk="0">
                    <a:moveTo>
                      <a:pt x="0" y="0"/>
                    </a:moveTo>
                    <a:cubicBezTo>
                      <a:pt x="0" y="0"/>
                      <a:pt x="4696" y="5388"/>
                      <a:pt x="7099" y="727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21;p44"/>
              <p:cNvSpPr/>
              <p:nvPr/>
            </p:nvSpPr>
            <p:spPr>
              <a:xfrm flipH="1">
                <a:off x="7144032" y="3718943"/>
                <a:ext cx="237395" cy="190639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4114" fill="none" extrusionOk="0">
                    <a:moveTo>
                      <a:pt x="1" y="0"/>
                    </a:moveTo>
                    <a:cubicBezTo>
                      <a:pt x="1" y="0"/>
                      <a:pt x="3055" y="3371"/>
                      <a:pt x="5123" y="4113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722;p44"/>
              <p:cNvSpPr/>
              <p:nvPr/>
            </p:nvSpPr>
            <p:spPr>
              <a:xfrm flipH="1">
                <a:off x="7193561" y="3967389"/>
                <a:ext cx="108155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496" fill="none" extrusionOk="0">
                    <a:moveTo>
                      <a:pt x="0" y="0"/>
                    </a:moveTo>
                    <a:cubicBezTo>
                      <a:pt x="0" y="0"/>
                      <a:pt x="1321" y="1292"/>
                      <a:pt x="2333" y="1495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723;p44"/>
              <p:cNvSpPr/>
              <p:nvPr/>
            </p:nvSpPr>
            <p:spPr>
              <a:xfrm flipH="1">
                <a:off x="6830630" y="3008500"/>
                <a:ext cx="912045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9682" h="14854" extrusionOk="0">
                    <a:moveTo>
                      <a:pt x="10457" y="1"/>
                    </a:moveTo>
                    <a:cubicBezTo>
                      <a:pt x="9263" y="1"/>
                      <a:pt x="8036" y="311"/>
                      <a:pt x="6907" y="936"/>
                    </a:cubicBezTo>
                    <a:cubicBezTo>
                      <a:pt x="2483" y="3382"/>
                      <a:pt x="4460" y="8510"/>
                      <a:pt x="4460" y="8510"/>
                    </a:cubicBezTo>
                    <a:cubicBezTo>
                      <a:pt x="4223" y="8439"/>
                      <a:pt x="3991" y="8406"/>
                      <a:pt x="3766" y="8406"/>
                    </a:cubicBezTo>
                    <a:cubicBezTo>
                      <a:pt x="1502" y="8406"/>
                      <a:pt x="0" y="11739"/>
                      <a:pt x="2483" y="13000"/>
                    </a:cubicBezTo>
                    <a:cubicBezTo>
                      <a:pt x="2913" y="13219"/>
                      <a:pt x="3313" y="13303"/>
                      <a:pt x="3675" y="13303"/>
                    </a:cubicBezTo>
                    <a:cubicBezTo>
                      <a:pt x="4839" y="13303"/>
                      <a:pt x="5605" y="12431"/>
                      <a:pt x="5678" y="12343"/>
                    </a:cubicBezTo>
                    <a:lnTo>
                      <a:pt x="5678" y="12343"/>
                    </a:lnTo>
                    <a:cubicBezTo>
                      <a:pt x="5636" y="12473"/>
                      <a:pt x="4871" y="14854"/>
                      <a:pt x="7070" y="14854"/>
                    </a:cubicBezTo>
                    <a:cubicBezTo>
                      <a:pt x="7157" y="14854"/>
                      <a:pt x="7247" y="14850"/>
                      <a:pt x="7343" y="14842"/>
                    </a:cubicBezTo>
                    <a:cubicBezTo>
                      <a:pt x="9333" y="14689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3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30" y="13955"/>
                      <a:pt x="14970" y="13393"/>
                      <a:pt x="15214" y="12803"/>
                    </a:cubicBezTo>
                    <a:cubicBezTo>
                      <a:pt x="15496" y="12132"/>
                      <a:pt x="15290" y="11422"/>
                      <a:pt x="15290" y="11422"/>
                    </a:cubicBezTo>
                    <a:lnTo>
                      <a:pt x="15290" y="11422"/>
                    </a:lnTo>
                    <a:cubicBezTo>
                      <a:pt x="15868" y="11976"/>
                      <a:pt x="16538" y="12226"/>
                      <a:pt x="17175" y="12226"/>
                    </a:cubicBezTo>
                    <a:cubicBezTo>
                      <a:pt x="18424" y="12226"/>
                      <a:pt x="19547" y="11269"/>
                      <a:pt x="19607" y="9768"/>
                    </a:cubicBezTo>
                    <a:cubicBezTo>
                      <a:pt x="19682" y="7989"/>
                      <a:pt x="17914" y="7795"/>
                      <a:pt x="17140" y="7795"/>
                    </a:cubicBezTo>
                    <a:cubicBezTo>
                      <a:pt x="16925" y="7795"/>
                      <a:pt x="16787" y="7810"/>
                      <a:pt x="16787" y="7810"/>
                    </a:cubicBezTo>
                    <a:cubicBezTo>
                      <a:pt x="17094" y="3252"/>
                      <a:pt x="14658" y="668"/>
                      <a:pt x="11694" y="115"/>
                    </a:cubicBezTo>
                    <a:cubicBezTo>
                      <a:pt x="11289" y="39"/>
                      <a:pt x="10875" y="1"/>
                      <a:pt x="10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724;p44"/>
              <p:cNvSpPr/>
              <p:nvPr/>
            </p:nvSpPr>
            <p:spPr>
              <a:xfrm flipH="1">
                <a:off x="7037626" y="3008500"/>
                <a:ext cx="705048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5215" h="14854" extrusionOk="0">
                    <a:moveTo>
                      <a:pt x="10454" y="1"/>
                    </a:moveTo>
                    <a:cubicBezTo>
                      <a:pt x="9261" y="1"/>
                      <a:pt x="8034" y="310"/>
                      <a:pt x="6905" y="936"/>
                    </a:cubicBezTo>
                    <a:cubicBezTo>
                      <a:pt x="2482" y="3382"/>
                      <a:pt x="4459" y="8510"/>
                      <a:pt x="4459" y="8510"/>
                    </a:cubicBezTo>
                    <a:cubicBezTo>
                      <a:pt x="4222" y="8439"/>
                      <a:pt x="3989" y="8406"/>
                      <a:pt x="3764" y="8406"/>
                    </a:cubicBezTo>
                    <a:cubicBezTo>
                      <a:pt x="1500" y="8406"/>
                      <a:pt x="0" y="11738"/>
                      <a:pt x="2482" y="13000"/>
                    </a:cubicBezTo>
                    <a:cubicBezTo>
                      <a:pt x="2912" y="13219"/>
                      <a:pt x="3312" y="13303"/>
                      <a:pt x="3674" y="13303"/>
                    </a:cubicBezTo>
                    <a:cubicBezTo>
                      <a:pt x="4838" y="13303"/>
                      <a:pt x="5604" y="12431"/>
                      <a:pt x="5677" y="12343"/>
                    </a:cubicBezTo>
                    <a:lnTo>
                      <a:pt x="5677" y="12343"/>
                    </a:lnTo>
                    <a:cubicBezTo>
                      <a:pt x="5636" y="12473"/>
                      <a:pt x="4870" y="14854"/>
                      <a:pt x="7069" y="14854"/>
                    </a:cubicBezTo>
                    <a:cubicBezTo>
                      <a:pt x="7155" y="14854"/>
                      <a:pt x="7246" y="14850"/>
                      <a:pt x="7341" y="14842"/>
                    </a:cubicBezTo>
                    <a:cubicBezTo>
                      <a:pt x="9333" y="14688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1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29" y="13955"/>
                      <a:pt x="14968" y="13393"/>
                      <a:pt x="15214" y="12803"/>
                    </a:cubicBezTo>
                    <a:cubicBezTo>
                      <a:pt x="15208" y="12799"/>
                      <a:pt x="15208" y="12799"/>
                      <a:pt x="15204" y="12797"/>
                    </a:cubicBezTo>
                    <a:cubicBezTo>
                      <a:pt x="15113" y="12771"/>
                      <a:pt x="15021" y="12761"/>
                      <a:pt x="14928" y="12761"/>
                    </a:cubicBezTo>
                    <a:cubicBezTo>
                      <a:pt x="14667" y="12761"/>
                      <a:pt x="14401" y="12843"/>
                      <a:pt x="14143" y="12890"/>
                    </a:cubicBezTo>
                    <a:cubicBezTo>
                      <a:pt x="14020" y="12911"/>
                      <a:pt x="13898" y="12922"/>
                      <a:pt x="13777" y="12922"/>
                    </a:cubicBezTo>
                    <a:cubicBezTo>
                      <a:pt x="11887" y="12922"/>
                      <a:pt x="10371" y="10387"/>
                      <a:pt x="11466" y="8763"/>
                    </a:cubicBezTo>
                    <a:lnTo>
                      <a:pt x="11466" y="8763"/>
                    </a:lnTo>
                    <a:cubicBezTo>
                      <a:pt x="11148" y="8924"/>
                      <a:pt x="10804" y="8997"/>
                      <a:pt x="10458" y="8997"/>
                    </a:cubicBezTo>
                    <a:cubicBezTo>
                      <a:pt x="9426" y="8997"/>
                      <a:pt x="8369" y="8347"/>
                      <a:pt x="7869" y="7406"/>
                    </a:cubicBezTo>
                    <a:cubicBezTo>
                      <a:pt x="7197" y="6155"/>
                      <a:pt x="7385" y="4581"/>
                      <a:pt x="8008" y="3310"/>
                    </a:cubicBezTo>
                    <a:cubicBezTo>
                      <a:pt x="8800" y="1702"/>
                      <a:pt x="10133" y="624"/>
                      <a:pt x="11692" y="115"/>
                    </a:cubicBezTo>
                    <a:cubicBezTo>
                      <a:pt x="11287" y="39"/>
                      <a:pt x="10872" y="1"/>
                      <a:pt x="10454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725;p44"/>
              <p:cNvSpPr/>
              <p:nvPr/>
            </p:nvSpPr>
            <p:spPr>
              <a:xfrm flipH="1">
                <a:off x="7016398" y="3133070"/>
                <a:ext cx="194856" cy="241380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5209" extrusionOk="0">
                    <a:moveTo>
                      <a:pt x="1898" y="0"/>
                    </a:moveTo>
                    <a:cubicBezTo>
                      <a:pt x="1667" y="0"/>
                      <a:pt x="1427" y="73"/>
                      <a:pt x="1184" y="243"/>
                    </a:cubicBezTo>
                    <a:cubicBezTo>
                      <a:pt x="1" y="1069"/>
                      <a:pt x="290" y="2300"/>
                      <a:pt x="825" y="3451"/>
                    </a:cubicBezTo>
                    <a:cubicBezTo>
                      <a:pt x="1039" y="3909"/>
                      <a:pt x="1275" y="4368"/>
                      <a:pt x="1640" y="4716"/>
                    </a:cubicBezTo>
                    <a:cubicBezTo>
                      <a:pt x="1942" y="5006"/>
                      <a:pt x="2354" y="5209"/>
                      <a:pt x="2767" y="5209"/>
                    </a:cubicBezTo>
                    <a:cubicBezTo>
                      <a:pt x="2850" y="5209"/>
                      <a:pt x="2934" y="5201"/>
                      <a:pt x="3017" y="5183"/>
                    </a:cubicBezTo>
                    <a:cubicBezTo>
                      <a:pt x="3484" y="5083"/>
                      <a:pt x="3856" y="4700"/>
                      <a:pt x="4030" y="4256"/>
                    </a:cubicBezTo>
                    <a:cubicBezTo>
                      <a:pt x="4205" y="3812"/>
                      <a:pt x="4200" y="3317"/>
                      <a:pt x="4114" y="2847"/>
                    </a:cubicBezTo>
                    <a:cubicBezTo>
                      <a:pt x="4011" y="2285"/>
                      <a:pt x="3793" y="1747"/>
                      <a:pt x="3512" y="1247"/>
                    </a:cubicBezTo>
                    <a:cubicBezTo>
                      <a:pt x="3161" y="615"/>
                      <a:pt x="2568" y="0"/>
                      <a:pt x="1898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726;p44"/>
              <p:cNvSpPr/>
              <p:nvPr/>
            </p:nvSpPr>
            <p:spPr>
              <a:xfrm flipH="1">
                <a:off x="6902385" y="3908950"/>
                <a:ext cx="114226" cy="122891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652" extrusionOk="0">
                    <a:moveTo>
                      <a:pt x="0" y="1"/>
                    </a:moveTo>
                    <a:lnTo>
                      <a:pt x="126" y="2652"/>
                    </a:lnTo>
                    <a:lnTo>
                      <a:pt x="2465" y="7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727;p44"/>
              <p:cNvSpPr/>
              <p:nvPr/>
            </p:nvSpPr>
            <p:spPr>
              <a:xfrm flipH="1">
                <a:off x="6901554" y="4015540"/>
                <a:ext cx="148841" cy="128776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2779" extrusionOk="0">
                    <a:moveTo>
                      <a:pt x="1753" y="0"/>
                    </a:moveTo>
                    <a:lnTo>
                      <a:pt x="0" y="2779"/>
                    </a:lnTo>
                    <a:lnTo>
                      <a:pt x="3212" y="2430"/>
                    </a:lnTo>
                    <a:lnTo>
                      <a:pt x="1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728;p44"/>
              <p:cNvSpPr/>
              <p:nvPr/>
            </p:nvSpPr>
            <p:spPr>
              <a:xfrm flipH="1">
                <a:off x="6999756" y="4144281"/>
                <a:ext cx="152085" cy="1294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2793" extrusionOk="0">
                    <a:moveTo>
                      <a:pt x="2189" y="1"/>
                    </a:moveTo>
                    <a:lnTo>
                      <a:pt x="0" y="1763"/>
                    </a:lnTo>
                    <a:lnTo>
                      <a:pt x="3282" y="2793"/>
                    </a:lnTo>
                    <a:lnTo>
                      <a:pt x="3282" y="2793"/>
                    </a:ln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729;p44"/>
              <p:cNvSpPr/>
              <p:nvPr/>
            </p:nvSpPr>
            <p:spPr>
              <a:xfrm flipH="1">
                <a:off x="6917230" y="3045157"/>
                <a:ext cx="1229050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6523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cubicBezTo>
                      <a:pt x="26523" y="20144"/>
                      <a:pt x="24373" y="16171"/>
                      <a:pt x="21169" y="15869"/>
                    </a:cubicBezTo>
                    <a:cubicBezTo>
                      <a:pt x="17443" y="15519"/>
                      <a:pt x="6683" y="13604"/>
                      <a:pt x="8846" y="3882"/>
                    </a:cubicBezTo>
                    <a:lnTo>
                      <a:pt x="6879" y="193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730;p44"/>
              <p:cNvSpPr/>
              <p:nvPr/>
            </p:nvSpPr>
            <p:spPr>
              <a:xfrm flipH="1">
                <a:off x="7017044" y="3045157"/>
                <a:ext cx="1129236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4369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lnTo>
                      <a:pt x="24368" y="23381"/>
                    </a:lnTo>
                    <a:cubicBezTo>
                      <a:pt x="24352" y="23391"/>
                      <a:pt x="24334" y="23400"/>
                      <a:pt x="24315" y="23404"/>
                    </a:cubicBezTo>
                    <a:cubicBezTo>
                      <a:pt x="23491" y="23739"/>
                      <a:pt x="22638" y="23882"/>
                      <a:pt x="21775" y="23882"/>
                    </a:cubicBezTo>
                    <a:cubicBezTo>
                      <a:pt x="19430" y="23882"/>
                      <a:pt x="17010" y="22828"/>
                      <a:pt x="14870" y="21701"/>
                    </a:cubicBezTo>
                    <a:cubicBezTo>
                      <a:pt x="13302" y="20873"/>
                      <a:pt x="11733" y="19985"/>
                      <a:pt x="10473" y="18732"/>
                    </a:cubicBezTo>
                    <a:cubicBezTo>
                      <a:pt x="9143" y="17419"/>
                      <a:pt x="8213" y="15750"/>
                      <a:pt x="7546" y="14007"/>
                    </a:cubicBezTo>
                    <a:cubicBezTo>
                      <a:pt x="5949" y="9835"/>
                      <a:pt x="6457" y="6121"/>
                      <a:pt x="6879" y="1938"/>
                    </a:cubicBezTo>
                    <a:lnTo>
                      <a:pt x="4918" y="1"/>
                    </a:ln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731;p44"/>
              <p:cNvSpPr/>
              <p:nvPr/>
            </p:nvSpPr>
            <p:spPr>
              <a:xfrm flipH="1">
                <a:off x="5916441" y="1679791"/>
                <a:ext cx="1704767" cy="1190913"/>
              </a:xfrm>
              <a:custGeom>
                <a:avLst/>
                <a:gdLst/>
                <a:ahLst/>
                <a:cxnLst/>
                <a:rect l="l" t="t" r="r" b="b"/>
                <a:pathLst>
                  <a:path w="36789" h="25700" extrusionOk="0">
                    <a:moveTo>
                      <a:pt x="29909" y="0"/>
                    </a:moveTo>
                    <a:cubicBezTo>
                      <a:pt x="25968" y="1811"/>
                      <a:pt x="21258" y="2330"/>
                      <a:pt x="17149" y="2330"/>
                    </a:cubicBezTo>
                    <a:cubicBezTo>
                      <a:pt x="11610" y="2330"/>
                      <a:pt x="7162" y="1386"/>
                      <a:pt x="7162" y="1386"/>
                    </a:cubicBezTo>
                    <a:cubicBezTo>
                      <a:pt x="3930" y="2451"/>
                      <a:pt x="0" y="11398"/>
                      <a:pt x="3819" y="18723"/>
                    </a:cubicBezTo>
                    <a:cubicBezTo>
                      <a:pt x="6309" y="23497"/>
                      <a:pt x="12242" y="25699"/>
                      <a:pt x="18217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cubicBezTo>
                      <a:pt x="31756" y="21043"/>
                      <a:pt x="32907" y="19701"/>
                      <a:pt x="33589" y="18127"/>
                    </a:cubicBezTo>
                    <a:cubicBezTo>
                      <a:pt x="36788" y="10730"/>
                      <a:pt x="32557" y="3616"/>
                      <a:pt x="30700" y="1027"/>
                    </a:cubicBezTo>
                    <a:cubicBezTo>
                      <a:pt x="30226" y="365"/>
                      <a:pt x="29909" y="0"/>
                      <a:pt x="29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32;p44"/>
              <p:cNvSpPr/>
              <p:nvPr/>
            </p:nvSpPr>
            <p:spPr>
              <a:xfrm flipH="1">
                <a:off x="6198553" y="1679837"/>
                <a:ext cx="1422655" cy="1190867"/>
              </a:xfrm>
              <a:custGeom>
                <a:avLst/>
                <a:gdLst/>
                <a:ahLst/>
                <a:cxnLst/>
                <a:rect l="l" t="t" r="r" b="b"/>
                <a:pathLst>
                  <a:path w="30701" h="25699" extrusionOk="0">
                    <a:moveTo>
                      <a:pt x="29909" y="1"/>
                    </a:moveTo>
                    <a:cubicBezTo>
                      <a:pt x="25967" y="1811"/>
                      <a:pt x="21256" y="2330"/>
                      <a:pt x="17147" y="2330"/>
                    </a:cubicBezTo>
                    <a:cubicBezTo>
                      <a:pt x="11608" y="2330"/>
                      <a:pt x="7162" y="1387"/>
                      <a:pt x="7162" y="1387"/>
                    </a:cubicBezTo>
                    <a:cubicBezTo>
                      <a:pt x="3930" y="2452"/>
                      <a:pt x="0" y="11397"/>
                      <a:pt x="3819" y="18723"/>
                    </a:cubicBezTo>
                    <a:cubicBezTo>
                      <a:pt x="6309" y="23498"/>
                      <a:pt x="12242" y="25699"/>
                      <a:pt x="18216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lnTo>
                      <a:pt x="30284" y="22148"/>
                    </a:lnTo>
                    <a:cubicBezTo>
                      <a:pt x="26567" y="23886"/>
                      <a:pt x="22462" y="24784"/>
                      <a:pt x="18359" y="24784"/>
                    </a:cubicBezTo>
                    <a:cubicBezTo>
                      <a:pt x="16622" y="24784"/>
                      <a:pt x="14885" y="24623"/>
                      <a:pt x="13178" y="24296"/>
                    </a:cubicBezTo>
                    <a:cubicBezTo>
                      <a:pt x="11863" y="24046"/>
                      <a:pt x="10545" y="23692"/>
                      <a:pt x="9412" y="22977"/>
                    </a:cubicBezTo>
                    <a:cubicBezTo>
                      <a:pt x="8223" y="22228"/>
                      <a:pt x="7297" y="21126"/>
                      <a:pt x="6505" y="19965"/>
                    </a:cubicBezTo>
                    <a:cubicBezTo>
                      <a:pt x="3396" y="15422"/>
                      <a:pt x="2216" y="8913"/>
                      <a:pt x="5579" y="4553"/>
                    </a:cubicBezTo>
                    <a:cubicBezTo>
                      <a:pt x="5940" y="4088"/>
                      <a:pt x="6361" y="3641"/>
                      <a:pt x="6903" y="3406"/>
                    </a:cubicBezTo>
                    <a:cubicBezTo>
                      <a:pt x="7282" y="3244"/>
                      <a:pt x="7691" y="3194"/>
                      <a:pt x="8106" y="3194"/>
                    </a:cubicBezTo>
                    <a:cubicBezTo>
                      <a:pt x="8426" y="3194"/>
                      <a:pt x="8749" y="3224"/>
                      <a:pt x="9067" y="3253"/>
                    </a:cubicBezTo>
                    <a:cubicBezTo>
                      <a:pt x="11189" y="3439"/>
                      <a:pt x="13317" y="3532"/>
                      <a:pt x="15445" y="3532"/>
                    </a:cubicBezTo>
                    <a:cubicBezTo>
                      <a:pt x="17934" y="3532"/>
                      <a:pt x="20423" y="3405"/>
                      <a:pt x="22902" y="3152"/>
                    </a:cubicBezTo>
                    <a:cubicBezTo>
                      <a:pt x="25185" y="2922"/>
                      <a:pt x="27487" y="2576"/>
                      <a:pt x="29584" y="1646"/>
                    </a:cubicBezTo>
                    <a:cubicBezTo>
                      <a:pt x="29973" y="1472"/>
                      <a:pt x="30347" y="1266"/>
                      <a:pt x="30700" y="1026"/>
                    </a:cubicBezTo>
                    <a:cubicBezTo>
                      <a:pt x="30225" y="364"/>
                      <a:pt x="29909" y="1"/>
                      <a:pt x="2990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33;p44"/>
              <p:cNvSpPr/>
              <p:nvPr/>
            </p:nvSpPr>
            <p:spPr>
              <a:xfrm flipH="1">
                <a:off x="7035991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5" y="0"/>
                    </a:moveTo>
                    <a:cubicBezTo>
                      <a:pt x="451" y="0"/>
                      <a:pt x="1" y="974"/>
                      <a:pt x="1" y="2176"/>
                    </a:cubicBezTo>
                    <a:cubicBezTo>
                      <a:pt x="1" y="3377"/>
                      <a:pt x="451" y="4351"/>
                      <a:pt x="1005" y="4351"/>
                    </a:cubicBezTo>
                    <a:cubicBezTo>
                      <a:pt x="1558" y="4351"/>
                      <a:pt x="2008" y="3377"/>
                      <a:pt x="2008" y="2176"/>
                    </a:cubicBezTo>
                    <a:cubicBezTo>
                      <a:pt x="2008" y="974"/>
                      <a:pt x="1558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34;p44"/>
              <p:cNvSpPr/>
              <p:nvPr/>
            </p:nvSpPr>
            <p:spPr>
              <a:xfrm flipH="1">
                <a:off x="6257467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4" y="0"/>
                    </a:moveTo>
                    <a:cubicBezTo>
                      <a:pt x="450" y="0"/>
                      <a:pt x="0" y="974"/>
                      <a:pt x="0" y="2176"/>
                    </a:cubicBezTo>
                    <a:cubicBezTo>
                      <a:pt x="0" y="3377"/>
                      <a:pt x="450" y="4351"/>
                      <a:pt x="1004" y="4351"/>
                    </a:cubicBezTo>
                    <a:cubicBezTo>
                      <a:pt x="1559" y="4351"/>
                      <a:pt x="2007" y="3377"/>
                      <a:pt x="2007" y="2176"/>
                    </a:cubicBezTo>
                    <a:cubicBezTo>
                      <a:pt x="2007" y="974"/>
                      <a:pt x="1559" y="0"/>
                      <a:pt x="1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5;p44"/>
              <p:cNvSpPr/>
              <p:nvPr/>
            </p:nvSpPr>
            <p:spPr>
              <a:xfrm flipH="1">
                <a:off x="6469895" y="2143965"/>
                <a:ext cx="467978" cy="453474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9786" extrusionOk="0">
                    <a:moveTo>
                      <a:pt x="5280" y="0"/>
                    </a:moveTo>
                    <a:cubicBezTo>
                      <a:pt x="5226" y="0"/>
                      <a:pt x="5173" y="0"/>
                      <a:pt x="5119" y="1"/>
                    </a:cubicBezTo>
                    <a:cubicBezTo>
                      <a:pt x="4847" y="1"/>
                      <a:pt x="4588" y="5"/>
                      <a:pt x="4329" y="10"/>
                    </a:cubicBezTo>
                    <a:cubicBezTo>
                      <a:pt x="2558" y="48"/>
                      <a:pt x="1114" y="187"/>
                      <a:pt x="428" y="260"/>
                    </a:cubicBezTo>
                    <a:lnTo>
                      <a:pt x="1" y="313"/>
                    </a:lnTo>
                    <a:cubicBezTo>
                      <a:pt x="1" y="313"/>
                      <a:pt x="183" y="3397"/>
                      <a:pt x="1252" y="6045"/>
                    </a:cubicBezTo>
                    <a:lnTo>
                      <a:pt x="1252" y="6049"/>
                    </a:lnTo>
                    <a:cubicBezTo>
                      <a:pt x="2053" y="8040"/>
                      <a:pt x="3358" y="9785"/>
                      <a:pt x="5465" y="9785"/>
                    </a:cubicBezTo>
                    <a:cubicBezTo>
                      <a:pt x="7316" y="9785"/>
                      <a:pt x="8405" y="8443"/>
                      <a:pt x="9043" y="6765"/>
                    </a:cubicBezTo>
                    <a:cubicBezTo>
                      <a:pt x="10099" y="3991"/>
                      <a:pt x="9926" y="313"/>
                      <a:pt x="9926" y="313"/>
                    </a:cubicBezTo>
                    <a:cubicBezTo>
                      <a:pt x="9634" y="269"/>
                      <a:pt x="9341" y="231"/>
                      <a:pt x="9049" y="198"/>
                    </a:cubicBezTo>
                    <a:cubicBezTo>
                      <a:pt x="7763" y="50"/>
                      <a:pt x="6469" y="0"/>
                      <a:pt x="5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36;p44"/>
              <p:cNvSpPr/>
              <p:nvPr/>
            </p:nvSpPr>
            <p:spPr>
              <a:xfrm flipH="1">
                <a:off x="6518824" y="2420125"/>
                <a:ext cx="361027" cy="17734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3827" extrusionOk="0">
                    <a:moveTo>
                      <a:pt x="944" y="1"/>
                    </a:moveTo>
                    <a:cubicBezTo>
                      <a:pt x="384" y="1"/>
                      <a:pt x="0" y="86"/>
                      <a:pt x="0" y="86"/>
                    </a:cubicBezTo>
                    <a:lnTo>
                      <a:pt x="0" y="90"/>
                    </a:lnTo>
                    <a:cubicBezTo>
                      <a:pt x="801" y="2081"/>
                      <a:pt x="2106" y="3826"/>
                      <a:pt x="4213" y="3826"/>
                    </a:cubicBezTo>
                    <a:cubicBezTo>
                      <a:pt x="6064" y="3826"/>
                      <a:pt x="7153" y="2484"/>
                      <a:pt x="7791" y="806"/>
                    </a:cubicBezTo>
                    <a:cubicBezTo>
                      <a:pt x="7093" y="313"/>
                      <a:pt x="6429" y="144"/>
                      <a:pt x="5846" y="144"/>
                    </a:cubicBezTo>
                    <a:cubicBezTo>
                      <a:pt x="4592" y="144"/>
                      <a:pt x="3720" y="925"/>
                      <a:pt x="3717" y="925"/>
                    </a:cubicBezTo>
                    <a:cubicBezTo>
                      <a:pt x="2818" y="162"/>
                      <a:pt x="1715" y="1"/>
                      <a:pt x="944" y="1"/>
                    </a:cubicBezTo>
                    <a:close/>
                  </a:path>
                </a:pathLst>
              </a:custGeom>
              <a:solidFill>
                <a:srgbClr val="E2A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37;p44"/>
              <p:cNvSpPr/>
              <p:nvPr/>
            </p:nvSpPr>
            <p:spPr>
              <a:xfrm flipH="1">
                <a:off x="6735416" y="2144382"/>
                <a:ext cx="182668" cy="115616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495" extrusionOk="0">
                    <a:moveTo>
                      <a:pt x="3902" y="1"/>
                    </a:moveTo>
                    <a:cubicBezTo>
                      <a:pt x="2131" y="39"/>
                      <a:pt x="687" y="178"/>
                      <a:pt x="1" y="251"/>
                    </a:cubicBezTo>
                    <a:cubicBezTo>
                      <a:pt x="107" y="1114"/>
                      <a:pt x="486" y="2370"/>
                      <a:pt x="1819" y="2481"/>
                    </a:cubicBezTo>
                    <a:cubicBezTo>
                      <a:pt x="1934" y="2490"/>
                      <a:pt x="2044" y="2495"/>
                      <a:pt x="2147" y="2495"/>
                    </a:cubicBezTo>
                    <a:cubicBezTo>
                      <a:pt x="3712" y="2495"/>
                      <a:pt x="3941" y="1423"/>
                      <a:pt x="39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38;p44"/>
              <p:cNvSpPr/>
              <p:nvPr/>
            </p:nvSpPr>
            <p:spPr>
              <a:xfrm flipH="1">
                <a:off x="6518111" y="2143965"/>
                <a:ext cx="182529" cy="116033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504" extrusionOk="0">
                    <a:moveTo>
                      <a:pt x="202" y="0"/>
                    </a:moveTo>
                    <a:cubicBezTo>
                      <a:pt x="134" y="0"/>
                      <a:pt x="67" y="0"/>
                      <a:pt x="0" y="1"/>
                    </a:cubicBezTo>
                    <a:cubicBezTo>
                      <a:pt x="58" y="844"/>
                      <a:pt x="366" y="2365"/>
                      <a:pt x="1843" y="2490"/>
                    </a:cubicBezTo>
                    <a:cubicBezTo>
                      <a:pt x="1958" y="2499"/>
                      <a:pt x="2067" y="2504"/>
                      <a:pt x="2171" y="2504"/>
                    </a:cubicBezTo>
                    <a:cubicBezTo>
                      <a:pt x="3662" y="2504"/>
                      <a:pt x="3938" y="1525"/>
                      <a:pt x="3928" y="198"/>
                    </a:cubicBezTo>
                    <a:cubicBezTo>
                      <a:pt x="2659" y="51"/>
                      <a:pt x="1380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39;p44"/>
              <p:cNvSpPr/>
              <p:nvPr/>
            </p:nvSpPr>
            <p:spPr>
              <a:xfrm flipH="1">
                <a:off x="7082444" y="2299123"/>
                <a:ext cx="259730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3008" extrusionOk="0">
                    <a:moveTo>
                      <a:pt x="2803" y="0"/>
                    </a:moveTo>
                    <a:cubicBezTo>
                      <a:pt x="1255" y="0"/>
                      <a:pt x="1" y="673"/>
                      <a:pt x="1" y="1505"/>
                    </a:cubicBezTo>
                    <a:cubicBezTo>
                      <a:pt x="1" y="2335"/>
                      <a:pt x="1255" y="3007"/>
                      <a:pt x="2803" y="3007"/>
                    </a:cubicBezTo>
                    <a:cubicBezTo>
                      <a:pt x="4350" y="3007"/>
                      <a:pt x="5604" y="2335"/>
                      <a:pt x="5604" y="1505"/>
                    </a:cubicBezTo>
                    <a:cubicBezTo>
                      <a:pt x="5604" y="675"/>
                      <a:pt x="4350" y="0"/>
                      <a:pt x="2803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40;p44"/>
              <p:cNvSpPr/>
              <p:nvPr/>
            </p:nvSpPr>
            <p:spPr>
              <a:xfrm flipH="1">
                <a:off x="6090832" y="2299123"/>
                <a:ext cx="259638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3008" extrusionOk="0">
                    <a:moveTo>
                      <a:pt x="2802" y="0"/>
                    </a:moveTo>
                    <a:cubicBezTo>
                      <a:pt x="1253" y="0"/>
                      <a:pt x="1" y="673"/>
                      <a:pt x="1" y="1505"/>
                    </a:cubicBezTo>
                    <a:cubicBezTo>
                      <a:pt x="1" y="2335"/>
                      <a:pt x="1253" y="3007"/>
                      <a:pt x="2802" y="3007"/>
                    </a:cubicBezTo>
                    <a:cubicBezTo>
                      <a:pt x="4348" y="3007"/>
                      <a:pt x="5603" y="2335"/>
                      <a:pt x="5603" y="1505"/>
                    </a:cubicBezTo>
                    <a:cubicBezTo>
                      <a:pt x="5603" y="675"/>
                      <a:pt x="4348" y="0"/>
                      <a:pt x="280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41;p44"/>
              <p:cNvSpPr/>
              <p:nvPr/>
            </p:nvSpPr>
            <p:spPr>
              <a:xfrm flipH="1">
                <a:off x="6171979" y="1818265"/>
                <a:ext cx="263947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486" extrusionOk="0">
                    <a:moveTo>
                      <a:pt x="1216" y="0"/>
                    </a:moveTo>
                    <a:cubicBezTo>
                      <a:pt x="1124" y="0"/>
                      <a:pt x="1039" y="1"/>
                      <a:pt x="960" y="3"/>
                    </a:cubicBezTo>
                    <a:cubicBezTo>
                      <a:pt x="507" y="12"/>
                      <a:pt x="124" y="336"/>
                      <a:pt x="39" y="781"/>
                    </a:cubicBezTo>
                    <a:cubicBezTo>
                      <a:pt x="12" y="927"/>
                      <a:pt x="1" y="1075"/>
                      <a:pt x="7" y="1224"/>
                    </a:cubicBezTo>
                    <a:cubicBezTo>
                      <a:pt x="27" y="1731"/>
                      <a:pt x="468" y="2115"/>
                      <a:pt x="972" y="2115"/>
                    </a:cubicBezTo>
                    <a:cubicBezTo>
                      <a:pt x="977" y="2115"/>
                      <a:pt x="982" y="2114"/>
                      <a:pt x="987" y="2114"/>
                    </a:cubicBezTo>
                    <a:cubicBezTo>
                      <a:pt x="1042" y="2114"/>
                      <a:pt x="1096" y="2113"/>
                      <a:pt x="1150" y="2113"/>
                    </a:cubicBezTo>
                    <a:cubicBezTo>
                      <a:pt x="2533" y="2113"/>
                      <a:pt x="3842" y="2330"/>
                      <a:pt x="4532" y="2467"/>
                    </a:cubicBezTo>
                    <a:cubicBezTo>
                      <a:pt x="4595" y="2480"/>
                      <a:pt x="4659" y="2486"/>
                      <a:pt x="4721" y="2486"/>
                    </a:cubicBezTo>
                    <a:cubicBezTo>
                      <a:pt x="5211" y="2486"/>
                      <a:pt x="5648" y="2117"/>
                      <a:pt x="5677" y="1611"/>
                    </a:cubicBezTo>
                    <a:cubicBezTo>
                      <a:pt x="5677" y="1601"/>
                      <a:pt x="5679" y="1590"/>
                      <a:pt x="5679" y="1581"/>
                    </a:cubicBezTo>
                    <a:cubicBezTo>
                      <a:pt x="5695" y="1174"/>
                      <a:pt x="5439" y="806"/>
                      <a:pt x="5061" y="657"/>
                    </a:cubicBezTo>
                    <a:cubicBezTo>
                      <a:pt x="3649" y="101"/>
                      <a:pt x="2140" y="0"/>
                      <a:pt x="1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742;p44"/>
              <p:cNvSpPr/>
              <p:nvPr/>
            </p:nvSpPr>
            <p:spPr>
              <a:xfrm flipH="1">
                <a:off x="6997311" y="1818265"/>
                <a:ext cx="263901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2486" extrusionOk="0">
                    <a:moveTo>
                      <a:pt x="4480" y="0"/>
                    </a:moveTo>
                    <a:cubicBezTo>
                      <a:pt x="3556" y="0"/>
                      <a:pt x="2047" y="101"/>
                      <a:pt x="635" y="657"/>
                    </a:cubicBezTo>
                    <a:cubicBezTo>
                      <a:pt x="256" y="806"/>
                      <a:pt x="0" y="1174"/>
                      <a:pt x="17" y="1581"/>
                    </a:cubicBezTo>
                    <a:cubicBezTo>
                      <a:pt x="17" y="1590"/>
                      <a:pt x="18" y="1601"/>
                      <a:pt x="18" y="1611"/>
                    </a:cubicBezTo>
                    <a:cubicBezTo>
                      <a:pt x="48" y="2117"/>
                      <a:pt x="485" y="2486"/>
                      <a:pt x="974" y="2486"/>
                    </a:cubicBezTo>
                    <a:cubicBezTo>
                      <a:pt x="1037" y="2486"/>
                      <a:pt x="1100" y="2480"/>
                      <a:pt x="1164" y="2467"/>
                    </a:cubicBezTo>
                    <a:cubicBezTo>
                      <a:pt x="1853" y="2330"/>
                      <a:pt x="3161" y="2113"/>
                      <a:pt x="4545" y="2113"/>
                    </a:cubicBezTo>
                    <a:cubicBezTo>
                      <a:pt x="4600" y="2113"/>
                      <a:pt x="4654" y="2114"/>
                      <a:pt x="4708" y="2114"/>
                    </a:cubicBezTo>
                    <a:cubicBezTo>
                      <a:pt x="4713" y="2114"/>
                      <a:pt x="4718" y="2115"/>
                      <a:pt x="4723" y="2115"/>
                    </a:cubicBezTo>
                    <a:cubicBezTo>
                      <a:pt x="5229" y="2115"/>
                      <a:pt x="5669" y="1731"/>
                      <a:pt x="5689" y="1224"/>
                    </a:cubicBezTo>
                    <a:cubicBezTo>
                      <a:pt x="5695" y="1075"/>
                      <a:pt x="5684" y="927"/>
                      <a:pt x="5657" y="781"/>
                    </a:cubicBezTo>
                    <a:cubicBezTo>
                      <a:pt x="5572" y="337"/>
                      <a:pt x="5189" y="12"/>
                      <a:pt x="4736" y="3"/>
                    </a:cubicBezTo>
                    <a:cubicBezTo>
                      <a:pt x="4657" y="1"/>
                      <a:pt x="4571" y="0"/>
                      <a:pt x="4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743;p44"/>
              <p:cNvSpPr/>
              <p:nvPr/>
            </p:nvSpPr>
            <p:spPr>
              <a:xfrm flipH="1">
                <a:off x="7487699" y="839726"/>
                <a:ext cx="546754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1799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3"/>
                    </a:cubicBezTo>
                    <a:cubicBezTo>
                      <a:pt x="1" y="13334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8582" y="22808"/>
                      <a:pt x="9459" y="21836"/>
                      <a:pt x="10117" y="20943"/>
                    </a:cubicBezTo>
                    <a:cubicBezTo>
                      <a:pt x="10411" y="20542"/>
                      <a:pt x="10682" y="20125"/>
                      <a:pt x="10932" y="19695"/>
                    </a:cubicBezTo>
                    <a:cubicBezTo>
                      <a:pt x="11111" y="19389"/>
                      <a:pt x="11259" y="19101"/>
                      <a:pt x="11383" y="18836"/>
                    </a:cubicBezTo>
                    <a:cubicBezTo>
                      <a:pt x="11798" y="17949"/>
                      <a:pt x="11611" y="16894"/>
                      <a:pt x="10914" y="16203"/>
                    </a:cubicBezTo>
                    <a:cubicBezTo>
                      <a:pt x="10736" y="16026"/>
                      <a:pt x="10568" y="15854"/>
                      <a:pt x="10405" y="15681"/>
                    </a:cubicBezTo>
                    <a:cubicBezTo>
                      <a:pt x="9647" y="14875"/>
                      <a:pt x="9052" y="14107"/>
                      <a:pt x="8591" y="13374"/>
                    </a:cubicBezTo>
                    <a:cubicBezTo>
                      <a:pt x="8131" y="12634"/>
                      <a:pt x="7805" y="11930"/>
                      <a:pt x="7589" y="11263"/>
                    </a:cubicBezTo>
                    <a:cubicBezTo>
                      <a:pt x="7301" y="10371"/>
                      <a:pt x="7216" y="9535"/>
                      <a:pt x="7272" y="8759"/>
                    </a:cubicBezTo>
                    <a:cubicBezTo>
                      <a:pt x="7325" y="8016"/>
                      <a:pt x="7507" y="7325"/>
                      <a:pt x="7772" y="6683"/>
                    </a:cubicBezTo>
                    <a:cubicBezTo>
                      <a:pt x="8164" y="5704"/>
                      <a:pt x="8740" y="4834"/>
                      <a:pt x="9311" y="4068"/>
                    </a:cubicBezTo>
                    <a:cubicBezTo>
                      <a:pt x="10486" y="2489"/>
                      <a:pt x="11642" y="1343"/>
                      <a:pt x="11162" y="523"/>
                    </a:cubicBezTo>
                    <a:cubicBezTo>
                      <a:pt x="10985" y="216"/>
                      <a:pt x="10650" y="4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744;p44"/>
              <p:cNvSpPr/>
              <p:nvPr/>
            </p:nvSpPr>
            <p:spPr>
              <a:xfrm flipH="1">
                <a:off x="7552292" y="1459475"/>
                <a:ext cx="447033" cy="450647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725" extrusionOk="0">
                    <a:moveTo>
                      <a:pt x="7833" y="1"/>
                    </a:moveTo>
                    <a:cubicBezTo>
                      <a:pt x="6432" y="1544"/>
                      <a:pt x="3948" y="3661"/>
                      <a:pt x="0" y="5104"/>
                    </a:cubicBezTo>
                    <a:cubicBezTo>
                      <a:pt x="658" y="7205"/>
                      <a:pt x="1650" y="8702"/>
                      <a:pt x="2571" y="9725"/>
                    </a:cubicBezTo>
                    <a:cubicBezTo>
                      <a:pt x="4855" y="7825"/>
                      <a:pt x="7617" y="5219"/>
                      <a:pt x="9647" y="2308"/>
                    </a:cubicBezTo>
                    <a:cubicBezTo>
                      <a:pt x="8889" y="1502"/>
                      <a:pt x="8294" y="734"/>
                      <a:pt x="7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745;p44"/>
              <p:cNvSpPr/>
              <p:nvPr/>
            </p:nvSpPr>
            <p:spPr>
              <a:xfrm flipH="1">
                <a:off x="7682786" y="1245647"/>
                <a:ext cx="351667" cy="250509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5406" extrusionOk="0">
                    <a:moveTo>
                      <a:pt x="7272" y="0"/>
                    </a:moveTo>
                    <a:lnTo>
                      <a:pt x="7272" y="0"/>
                    </a:lnTo>
                    <a:cubicBezTo>
                      <a:pt x="6010" y="541"/>
                      <a:pt x="3641" y="1347"/>
                      <a:pt x="288" y="1583"/>
                    </a:cubicBezTo>
                    <a:cubicBezTo>
                      <a:pt x="110" y="2426"/>
                      <a:pt x="14" y="3283"/>
                      <a:pt x="5" y="4145"/>
                    </a:cubicBezTo>
                    <a:cubicBezTo>
                      <a:pt x="1" y="4577"/>
                      <a:pt x="5" y="4998"/>
                      <a:pt x="29" y="5405"/>
                    </a:cubicBezTo>
                    <a:cubicBezTo>
                      <a:pt x="2029" y="5098"/>
                      <a:pt x="5060" y="4347"/>
                      <a:pt x="7589" y="2504"/>
                    </a:cubicBezTo>
                    <a:cubicBezTo>
                      <a:pt x="7301" y="1612"/>
                      <a:pt x="7214" y="778"/>
                      <a:pt x="7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746;p44"/>
              <p:cNvSpPr/>
              <p:nvPr/>
            </p:nvSpPr>
            <p:spPr>
              <a:xfrm flipH="1">
                <a:off x="7602980" y="953962"/>
                <a:ext cx="317654" cy="195458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4218" extrusionOk="0">
                    <a:moveTo>
                      <a:pt x="2542" y="0"/>
                    </a:moveTo>
                    <a:cubicBezTo>
                      <a:pt x="1577" y="836"/>
                      <a:pt x="723" y="1792"/>
                      <a:pt x="0" y="2845"/>
                    </a:cubicBezTo>
                    <a:cubicBezTo>
                      <a:pt x="1276" y="3487"/>
                      <a:pt x="3180" y="4207"/>
                      <a:pt x="5316" y="4218"/>
                    </a:cubicBezTo>
                    <a:cubicBezTo>
                      <a:pt x="5708" y="3239"/>
                      <a:pt x="6284" y="2369"/>
                      <a:pt x="6855" y="1603"/>
                    </a:cubicBezTo>
                    <a:cubicBezTo>
                      <a:pt x="5679" y="1368"/>
                      <a:pt x="4087" y="908"/>
                      <a:pt x="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747;p44"/>
              <p:cNvSpPr/>
              <p:nvPr/>
            </p:nvSpPr>
            <p:spPr>
              <a:xfrm flipH="1">
                <a:off x="7561424" y="839726"/>
                <a:ext cx="473029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4"/>
                    </a:cubicBezTo>
                    <a:cubicBezTo>
                      <a:pt x="1" y="13336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3829" y="20060"/>
                      <a:pt x="1832" y="14713"/>
                      <a:pt x="2753" y="9652"/>
                    </a:cubicBezTo>
                    <a:cubicBezTo>
                      <a:pt x="3374" y="6255"/>
                      <a:pt x="5401" y="3118"/>
                      <a:pt x="8241" y="1152"/>
                    </a:cubicBezTo>
                    <a:cubicBezTo>
                      <a:pt x="8846" y="734"/>
                      <a:pt x="9508" y="31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748;p44"/>
              <p:cNvSpPr/>
              <p:nvPr/>
            </p:nvSpPr>
            <p:spPr>
              <a:xfrm flipH="1">
                <a:off x="7527871" y="960635"/>
                <a:ext cx="461212" cy="849626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18335" extrusionOk="0">
                    <a:moveTo>
                      <a:pt x="7723" y="0"/>
                    </a:moveTo>
                    <a:cubicBezTo>
                      <a:pt x="0" y="8664"/>
                      <a:pt x="6226" y="15762"/>
                      <a:pt x="9138" y="18334"/>
                    </a:cubicBezTo>
                    <a:cubicBezTo>
                      <a:pt x="9432" y="17933"/>
                      <a:pt x="9703" y="17516"/>
                      <a:pt x="9953" y="17086"/>
                    </a:cubicBezTo>
                    <a:cubicBezTo>
                      <a:pt x="815" y="8942"/>
                      <a:pt x="6758" y="1147"/>
                      <a:pt x="7723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749;p44"/>
              <p:cNvSpPr/>
              <p:nvPr/>
            </p:nvSpPr>
            <p:spPr>
              <a:xfrm flipH="1">
                <a:off x="4725490" y="2982362"/>
                <a:ext cx="584845" cy="508061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0964" extrusionOk="0">
                    <a:moveTo>
                      <a:pt x="8397" y="0"/>
                    </a:moveTo>
                    <a:cubicBezTo>
                      <a:pt x="8005" y="0"/>
                      <a:pt x="7619" y="106"/>
                      <a:pt x="7254" y="338"/>
                    </a:cubicBezTo>
                    <a:cubicBezTo>
                      <a:pt x="7099" y="432"/>
                      <a:pt x="6958" y="542"/>
                      <a:pt x="6831" y="670"/>
                    </a:cubicBezTo>
                    <a:cubicBezTo>
                      <a:pt x="6240" y="1241"/>
                      <a:pt x="6645" y="2100"/>
                      <a:pt x="4668" y="2756"/>
                    </a:cubicBezTo>
                    <a:cubicBezTo>
                      <a:pt x="2691" y="3418"/>
                      <a:pt x="1" y="7155"/>
                      <a:pt x="3464" y="9989"/>
                    </a:cubicBezTo>
                    <a:cubicBezTo>
                      <a:pt x="4285" y="10660"/>
                      <a:pt x="5233" y="10954"/>
                      <a:pt x="6203" y="10963"/>
                    </a:cubicBezTo>
                    <a:cubicBezTo>
                      <a:pt x="6220" y="10963"/>
                      <a:pt x="6238" y="10964"/>
                      <a:pt x="6256" y="10964"/>
                    </a:cubicBezTo>
                    <a:cubicBezTo>
                      <a:pt x="9353" y="10964"/>
                      <a:pt x="12620" y="8065"/>
                      <a:pt x="12477" y="5328"/>
                    </a:cubicBezTo>
                    <a:cubicBezTo>
                      <a:pt x="12330" y="2525"/>
                      <a:pt x="10306" y="0"/>
                      <a:pt x="8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750;p44"/>
              <p:cNvSpPr/>
              <p:nvPr/>
            </p:nvSpPr>
            <p:spPr>
              <a:xfrm flipH="1">
                <a:off x="4969968" y="2998072"/>
                <a:ext cx="340367" cy="492363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10625" extrusionOk="0">
                    <a:moveTo>
                      <a:pt x="7252" y="0"/>
                    </a:moveTo>
                    <a:lnTo>
                      <a:pt x="7252" y="0"/>
                    </a:lnTo>
                    <a:cubicBezTo>
                      <a:pt x="7099" y="93"/>
                      <a:pt x="6957" y="203"/>
                      <a:pt x="6831" y="331"/>
                    </a:cubicBezTo>
                    <a:cubicBezTo>
                      <a:pt x="6240" y="903"/>
                      <a:pt x="6643" y="1761"/>
                      <a:pt x="4668" y="2418"/>
                    </a:cubicBezTo>
                    <a:cubicBezTo>
                      <a:pt x="2691" y="3080"/>
                      <a:pt x="1" y="6816"/>
                      <a:pt x="3464" y="9652"/>
                    </a:cubicBezTo>
                    <a:cubicBezTo>
                      <a:pt x="4283" y="10321"/>
                      <a:pt x="5233" y="10615"/>
                      <a:pt x="6203" y="10624"/>
                    </a:cubicBezTo>
                    <a:cubicBezTo>
                      <a:pt x="5848" y="10141"/>
                      <a:pt x="5459" y="9670"/>
                      <a:pt x="5113" y="9181"/>
                    </a:cubicBezTo>
                    <a:cubicBezTo>
                      <a:pt x="4265" y="7978"/>
                      <a:pt x="3661" y="6342"/>
                      <a:pt x="4409" y="5080"/>
                    </a:cubicBezTo>
                    <a:cubicBezTo>
                      <a:pt x="4768" y="4466"/>
                      <a:pt x="5388" y="4059"/>
                      <a:pt x="5891" y="3554"/>
                    </a:cubicBezTo>
                    <a:cubicBezTo>
                      <a:pt x="6965" y="2465"/>
                      <a:pt x="7345" y="1256"/>
                      <a:pt x="725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9854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/>
          <p:nvPr/>
        </p:nvSpPr>
        <p:spPr>
          <a:xfrm>
            <a:off x="1652419" y="1734101"/>
            <a:ext cx="1893000" cy="189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title"/>
          </p:nvPr>
        </p:nvSpPr>
        <p:spPr>
          <a:xfrm>
            <a:off x="3756174" y="1555300"/>
            <a:ext cx="4128193" cy="13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Kata Adjektif Sifat</a:t>
            </a:r>
            <a:endParaRPr sz="3200" dirty="0"/>
          </a:p>
        </p:txBody>
      </p:sp>
      <p:sp>
        <p:nvSpPr>
          <p:cNvPr id="758" name="Google Shape;758;p45"/>
          <p:cNvSpPr txBox="1">
            <a:spLocks noGrp="1"/>
          </p:cNvSpPr>
          <p:nvPr>
            <p:ph type="title" idx="2"/>
          </p:nvPr>
        </p:nvSpPr>
        <p:spPr>
          <a:xfrm>
            <a:off x="1674175" y="2119913"/>
            <a:ext cx="1849500" cy="11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760" name="Google Shape;760;p45"/>
          <p:cNvSpPr/>
          <p:nvPr/>
        </p:nvSpPr>
        <p:spPr>
          <a:xfrm>
            <a:off x="1617400" y="1884111"/>
            <a:ext cx="469800" cy="4698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761" name="Google Shape;761;p45"/>
          <p:cNvGrpSpPr/>
          <p:nvPr/>
        </p:nvGrpSpPr>
        <p:grpSpPr>
          <a:xfrm>
            <a:off x="422039" y="3068924"/>
            <a:ext cx="1084986" cy="1124876"/>
            <a:chOff x="422039" y="3068924"/>
            <a:chExt cx="1084986" cy="1124876"/>
          </a:xfrm>
        </p:grpSpPr>
        <p:sp>
          <p:nvSpPr>
            <p:cNvPr id="762" name="Google Shape;762;p45"/>
            <p:cNvSpPr/>
            <p:nvPr/>
          </p:nvSpPr>
          <p:spPr>
            <a:xfrm>
              <a:off x="793325" y="4103800"/>
              <a:ext cx="713700" cy="900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63" name="Google Shape;763;p45"/>
            <p:cNvGrpSpPr/>
            <p:nvPr/>
          </p:nvGrpSpPr>
          <p:grpSpPr>
            <a:xfrm>
              <a:off x="422039" y="3068924"/>
              <a:ext cx="1060602" cy="1072715"/>
              <a:chOff x="5295100" y="1858450"/>
              <a:chExt cx="720175" cy="728400"/>
            </a:xfrm>
          </p:grpSpPr>
          <p:sp>
            <p:nvSpPr>
              <p:cNvPr id="764" name="Google Shape;764;p45"/>
              <p:cNvSpPr/>
              <p:nvPr/>
            </p:nvSpPr>
            <p:spPr>
              <a:xfrm>
                <a:off x="5702725" y="2206625"/>
                <a:ext cx="312550" cy="217125"/>
              </a:xfrm>
              <a:custGeom>
                <a:avLst/>
                <a:gdLst/>
                <a:ahLst/>
                <a:cxnLst/>
                <a:rect l="l" t="t" r="r" b="b"/>
                <a:pathLst>
                  <a:path w="12502" h="8685" extrusionOk="0">
                    <a:moveTo>
                      <a:pt x="7148" y="0"/>
                    </a:moveTo>
                    <a:cubicBezTo>
                      <a:pt x="6791" y="0"/>
                      <a:pt x="6459" y="231"/>
                      <a:pt x="6336" y="591"/>
                    </a:cubicBezTo>
                    <a:cubicBezTo>
                      <a:pt x="6175" y="1061"/>
                      <a:pt x="5961" y="1511"/>
                      <a:pt x="5694" y="1931"/>
                    </a:cubicBezTo>
                    <a:cubicBezTo>
                      <a:pt x="3776" y="4972"/>
                      <a:pt x="0" y="5004"/>
                      <a:pt x="0" y="5004"/>
                    </a:cubicBezTo>
                    <a:lnTo>
                      <a:pt x="0" y="6298"/>
                    </a:lnTo>
                    <a:cubicBezTo>
                      <a:pt x="0" y="6298"/>
                      <a:pt x="798" y="5895"/>
                      <a:pt x="2126" y="5895"/>
                    </a:cubicBezTo>
                    <a:cubicBezTo>
                      <a:pt x="2300" y="5895"/>
                      <a:pt x="2483" y="5902"/>
                      <a:pt x="2674" y="5918"/>
                    </a:cubicBezTo>
                    <a:cubicBezTo>
                      <a:pt x="2899" y="5939"/>
                      <a:pt x="3118" y="5973"/>
                      <a:pt x="3337" y="6026"/>
                    </a:cubicBezTo>
                    <a:cubicBezTo>
                      <a:pt x="5060" y="6428"/>
                      <a:pt x="6994" y="7749"/>
                      <a:pt x="8128" y="8616"/>
                    </a:cubicBezTo>
                    <a:cubicBezTo>
                      <a:pt x="8190" y="8663"/>
                      <a:pt x="8258" y="8684"/>
                      <a:pt x="8323" y="8684"/>
                    </a:cubicBezTo>
                    <a:cubicBezTo>
                      <a:pt x="8532" y="8684"/>
                      <a:pt x="8717" y="8470"/>
                      <a:pt x="8625" y="8241"/>
                    </a:cubicBezTo>
                    <a:cubicBezTo>
                      <a:pt x="8019" y="6687"/>
                      <a:pt x="7111" y="4063"/>
                      <a:pt x="7581" y="3336"/>
                    </a:cubicBezTo>
                    <a:cubicBezTo>
                      <a:pt x="8021" y="2656"/>
                      <a:pt x="9299" y="2460"/>
                      <a:pt x="10629" y="2460"/>
                    </a:cubicBezTo>
                    <a:cubicBezTo>
                      <a:pt x="11096" y="2460"/>
                      <a:pt x="11569" y="2484"/>
                      <a:pt x="12015" y="2520"/>
                    </a:cubicBezTo>
                    <a:cubicBezTo>
                      <a:pt x="12025" y="2521"/>
                      <a:pt x="12035" y="2521"/>
                      <a:pt x="12045" y="2521"/>
                    </a:cubicBezTo>
                    <a:cubicBezTo>
                      <a:pt x="12391" y="2521"/>
                      <a:pt x="12502" y="2033"/>
                      <a:pt x="12165" y="1896"/>
                    </a:cubicBezTo>
                    <a:cubicBezTo>
                      <a:pt x="11032" y="1429"/>
                      <a:pt x="9541" y="834"/>
                      <a:pt x="7901" y="226"/>
                    </a:cubicBezTo>
                    <a:cubicBezTo>
                      <a:pt x="7750" y="168"/>
                      <a:pt x="7594" y="110"/>
                      <a:pt x="7438" y="52"/>
                    </a:cubicBezTo>
                    <a:cubicBezTo>
                      <a:pt x="7342" y="17"/>
                      <a:pt x="7244" y="0"/>
                      <a:pt x="7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5"/>
              <p:cNvSpPr/>
              <p:nvPr/>
            </p:nvSpPr>
            <p:spPr>
              <a:xfrm>
                <a:off x="5702725" y="2206625"/>
                <a:ext cx="197450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6299" extrusionOk="0">
                    <a:moveTo>
                      <a:pt x="7147" y="0"/>
                    </a:moveTo>
                    <a:cubicBezTo>
                      <a:pt x="6791" y="0"/>
                      <a:pt x="6459" y="231"/>
                      <a:pt x="6336" y="591"/>
                    </a:cubicBezTo>
                    <a:cubicBezTo>
                      <a:pt x="6175" y="1061"/>
                      <a:pt x="5958" y="1511"/>
                      <a:pt x="5692" y="1931"/>
                    </a:cubicBezTo>
                    <a:cubicBezTo>
                      <a:pt x="4201" y="4964"/>
                      <a:pt x="1017" y="5828"/>
                      <a:pt x="0" y="6026"/>
                    </a:cubicBezTo>
                    <a:lnTo>
                      <a:pt x="0" y="6298"/>
                    </a:lnTo>
                    <a:cubicBezTo>
                      <a:pt x="0" y="6298"/>
                      <a:pt x="796" y="5895"/>
                      <a:pt x="2126" y="5895"/>
                    </a:cubicBezTo>
                    <a:cubicBezTo>
                      <a:pt x="2299" y="5895"/>
                      <a:pt x="2483" y="5902"/>
                      <a:pt x="2674" y="5918"/>
                    </a:cubicBezTo>
                    <a:cubicBezTo>
                      <a:pt x="2896" y="5939"/>
                      <a:pt x="3118" y="5973"/>
                      <a:pt x="3335" y="6026"/>
                    </a:cubicBezTo>
                    <a:cubicBezTo>
                      <a:pt x="5161" y="5012"/>
                      <a:pt x="7118" y="3254"/>
                      <a:pt x="7898" y="226"/>
                    </a:cubicBezTo>
                    <a:cubicBezTo>
                      <a:pt x="7747" y="168"/>
                      <a:pt x="7591" y="107"/>
                      <a:pt x="7436" y="52"/>
                    </a:cubicBezTo>
                    <a:cubicBezTo>
                      <a:pt x="7340" y="17"/>
                      <a:pt x="7242" y="0"/>
                      <a:pt x="7147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5"/>
              <p:cNvSpPr/>
              <p:nvPr/>
            </p:nvSpPr>
            <p:spPr>
              <a:xfrm>
                <a:off x="5702725" y="2206650"/>
                <a:ext cx="19877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7951" h="6081" extrusionOk="0">
                    <a:moveTo>
                      <a:pt x="7148" y="0"/>
                    </a:moveTo>
                    <a:cubicBezTo>
                      <a:pt x="6791" y="0"/>
                      <a:pt x="6459" y="229"/>
                      <a:pt x="6336" y="587"/>
                    </a:cubicBezTo>
                    <a:cubicBezTo>
                      <a:pt x="4817" y="4963"/>
                      <a:pt x="0" y="5003"/>
                      <a:pt x="0" y="5003"/>
                    </a:cubicBezTo>
                    <a:lnTo>
                      <a:pt x="0" y="6081"/>
                    </a:lnTo>
                    <a:cubicBezTo>
                      <a:pt x="1194" y="5999"/>
                      <a:pt x="6154" y="5354"/>
                      <a:pt x="7864" y="431"/>
                    </a:cubicBezTo>
                    <a:cubicBezTo>
                      <a:pt x="7887" y="365"/>
                      <a:pt x="7916" y="302"/>
                      <a:pt x="7951" y="244"/>
                    </a:cubicBezTo>
                    <a:cubicBezTo>
                      <a:pt x="7779" y="178"/>
                      <a:pt x="7610" y="114"/>
                      <a:pt x="7436" y="51"/>
                    </a:cubicBezTo>
                    <a:cubicBezTo>
                      <a:pt x="7340" y="16"/>
                      <a:pt x="7243" y="0"/>
                      <a:pt x="71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5"/>
              <p:cNvSpPr/>
              <p:nvPr/>
            </p:nvSpPr>
            <p:spPr>
              <a:xfrm>
                <a:off x="5295100" y="2206625"/>
                <a:ext cx="312525" cy="217125"/>
              </a:xfrm>
              <a:custGeom>
                <a:avLst/>
                <a:gdLst/>
                <a:ahLst/>
                <a:cxnLst/>
                <a:rect l="l" t="t" r="r" b="b"/>
                <a:pathLst>
                  <a:path w="12501" h="8685" extrusionOk="0">
                    <a:moveTo>
                      <a:pt x="5354" y="0"/>
                    </a:moveTo>
                    <a:cubicBezTo>
                      <a:pt x="5258" y="0"/>
                      <a:pt x="5160" y="17"/>
                      <a:pt x="5065" y="52"/>
                    </a:cubicBezTo>
                    <a:cubicBezTo>
                      <a:pt x="4909" y="110"/>
                      <a:pt x="4753" y="168"/>
                      <a:pt x="4602" y="226"/>
                    </a:cubicBezTo>
                    <a:cubicBezTo>
                      <a:pt x="2961" y="834"/>
                      <a:pt x="1471" y="1429"/>
                      <a:pt x="335" y="1896"/>
                    </a:cubicBezTo>
                    <a:cubicBezTo>
                      <a:pt x="1" y="2033"/>
                      <a:pt x="112" y="2521"/>
                      <a:pt x="458" y="2521"/>
                    </a:cubicBezTo>
                    <a:cubicBezTo>
                      <a:pt x="468" y="2521"/>
                      <a:pt x="478" y="2521"/>
                      <a:pt x="488" y="2520"/>
                    </a:cubicBezTo>
                    <a:cubicBezTo>
                      <a:pt x="933" y="2484"/>
                      <a:pt x="1406" y="2460"/>
                      <a:pt x="1872" y="2460"/>
                    </a:cubicBezTo>
                    <a:cubicBezTo>
                      <a:pt x="3201" y="2460"/>
                      <a:pt x="4479" y="2656"/>
                      <a:pt x="4919" y="3336"/>
                    </a:cubicBezTo>
                    <a:cubicBezTo>
                      <a:pt x="5392" y="4063"/>
                      <a:pt x="4481" y="6687"/>
                      <a:pt x="3876" y="8241"/>
                    </a:cubicBezTo>
                    <a:cubicBezTo>
                      <a:pt x="3783" y="8470"/>
                      <a:pt x="3968" y="8684"/>
                      <a:pt x="4177" y="8684"/>
                    </a:cubicBezTo>
                    <a:cubicBezTo>
                      <a:pt x="4243" y="8684"/>
                      <a:pt x="4310" y="8663"/>
                      <a:pt x="4372" y="8616"/>
                    </a:cubicBezTo>
                    <a:cubicBezTo>
                      <a:pt x="5506" y="7749"/>
                      <a:pt x="7440" y="6428"/>
                      <a:pt x="9163" y="6026"/>
                    </a:cubicBezTo>
                    <a:cubicBezTo>
                      <a:pt x="9382" y="5973"/>
                      <a:pt x="9602" y="5939"/>
                      <a:pt x="9826" y="5918"/>
                    </a:cubicBezTo>
                    <a:cubicBezTo>
                      <a:pt x="10018" y="5902"/>
                      <a:pt x="10201" y="5895"/>
                      <a:pt x="10375" y="5895"/>
                    </a:cubicBezTo>
                    <a:cubicBezTo>
                      <a:pt x="11705" y="5895"/>
                      <a:pt x="12500" y="6298"/>
                      <a:pt x="12500" y="6298"/>
                    </a:cubicBezTo>
                    <a:lnTo>
                      <a:pt x="12500" y="5004"/>
                    </a:lnTo>
                    <a:cubicBezTo>
                      <a:pt x="12500" y="5004"/>
                      <a:pt x="8724" y="4972"/>
                      <a:pt x="6806" y="1931"/>
                    </a:cubicBezTo>
                    <a:cubicBezTo>
                      <a:pt x="6542" y="1511"/>
                      <a:pt x="6325" y="1061"/>
                      <a:pt x="6164" y="591"/>
                    </a:cubicBezTo>
                    <a:cubicBezTo>
                      <a:pt x="6041" y="231"/>
                      <a:pt x="5710" y="0"/>
                      <a:pt x="53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5"/>
              <p:cNvSpPr/>
              <p:nvPr/>
            </p:nvSpPr>
            <p:spPr>
              <a:xfrm>
                <a:off x="5410150" y="2206625"/>
                <a:ext cx="197475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6299" extrusionOk="0">
                    <a:moveTo>
                      <a:pt x="752" y="0"/>
                    </a:moveTo>
                    <a:cubicBezTo>
                      <a:pt x="656" y="0"/>
                      <a:pt x="558" y="17"/>
                      <a:pt x="463" y="52"/>
                    </a:cubicBezTo>
                    <a:cubicBezTo>
                      <a:pt x="307" y="107"/>
                      <a:pt x="151" y="168"/>
                      <a:pt x="0" y="226"/>
                    </a:cubicBezTo>
                    <a:cubicBezTo>
                      <a:pt x="780" y="3254"/>
                      <a:pt x="2738" y="5012"/>
                      <a:pt x="4564" y="6026"/>
                    </a:cubicBezTo>
                    <a:cubicBezTo>
                      <a:pt x="4780" y="5973"/>
                      <a:pt x="5002" y="5939"/>
                      <a:pt x="5224" y="5918"/>
                    </a:cubicBezTo>
                    <a:cubicBezTo>
                      <a:pt x="5416" y="5902"/>
                      <a:pt x="5599" y="5895"/>
                      <a:pt x="5773" y="5895"/>
                    </a:cubicBezTo>
                    <a:cubicBezTo>
                      <a:pt x="7103" y="5895"/>
                      <a:pt x="7898" y="6298"/>
                      <a:pt x="7898" y="6298"/>
                    </a:cubicBezTo>
                    <a:lnTo>
                      <a:pt x="7898" y="6026"/>
                    </a:lnTo>
                    <a:cubicBezTo>
                      <a:pt x="6881" y="5828"/>
                      <a:pt x="3697" y="4964"/>
                      <a:pt x="2207" y="1931"/>
                    </a:cubicBezTo>
                    <a:cubicBezTo>
                      <a:pt x="1940" y="1511"/>
                      <a:pt x="1723" y="1061"/>
                      <a:pt x="1565" y="591"/>
                    </a:cubicBezTo>
                    <a:cubicBezTo>
                      <a:pt x="1442" y="231"/>
                      <a:pt x="1109" y="0"/>
                      <a:pt x="75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5"/>
              <p:cNvSpPr/>
              <p:nvPr/>
            </p:nvSpPr>
            <p:spPr>
              <a:xfrm>
                <a:off x="5408825" y="2206650"/>
                <a:ext cx="198800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6081" extrusionOk="0">
                    <a:moveTo>
                      <a:pt x="804" y="0"/>
                    </a:moveTo>
                    <a:cubicBezTo>
                      <a:pt x="709" y="0"/>
                      <a:pt x="612" y="16"/>
                      <a:pt x="516" y="51"/>
                    </a:cubicBezTo>
                    <a:cubicBezTo>
                      <a:pt x="344" y="114"/>
                      <a:pt x="172" y="178"/>
                      <a:pt x="0" y="244"/>
                    </a:cubicBezTo>
                    <a:cubicBezTo>
                      <a:pt x="35" y="302"/>
                      <a:pt x="64" y="365"/>
                      <a:pt x="88" y="431"/>
                    </a:cubicBezTo>
                    <a:cubicBezTo>
                      <a:pt x="1797" y="5354"/>
                      <a:pt x="6757" y="5999"/>
                      <a:pt x="7951" y="6081"/>
                    </a:cubicBezTo>
                    <a:lnTo>
                      <a:pt x="7951" y="5003"/>
                    </a:lnTo>
                    <a:cubicBezTo>
                      <a:pt x="7951" y="5003"/>
                      <a:pt x="3137" y="4963"/>
                      <a:pt x="1618" y="587"/>
                    </a:cubicBezTo>
                    <a:cubicBezTo>
                      <a:pt x="1492" y="229"/>
                      <a:pt x="1162" y="0"/>
                      <a:pt x="8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5600650" y="1927175"/>
                <a:ext cx="380975" cy="659675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26387" extrusionOk="0">
                    <a:moveTo>
                      <a:pt x="2539" y="0"/>
                    </a:moveTo>
                    <a:cubicBezTo>
                      <a:pt x="2202" y="0"/>
                      <a:pt x="1871" y="66"/>
                      <a:pt x="1560" y="196"/>
                    </a:cubicBezTo>
                    <a:cubicBezTo>
                      <a:pt x="1256" y="323"/>
                      <a:pt x="981" y="505"/>
                      <a:pt x="746" y="732"/>
                    </a:cubicBezTo>
                    <a:cubicBezTo>
                      <a:pt x="513" y="957"/>
                      <a:pt x="326" y="1226"/>
                      <a:pt x="199" y="1525"/>
                    </a:cubicBezTo>
                    <a:cubicBezTo>
                      <a:pt x="67" y="1839"/>
                      <a:pt x="1" y="2175"/>
                      <a:pt x="3" y="2516"/>
                    </a:cubicBezTo>
                    <a:lnTo>
                      <a:pt x="3" y="23871"/>
                    </a:lnTo>
                    <a:cubicBezTo>
                      <a:pt x="3" y="24486"/>
                      <a:pt x="183" y="25015"/>
                      <a:pt x="540" y="25456"/>
                    </a:cubicBezTo>
                    <a:cubicBezTo>
                      <a:pt x="896" y="25895"/>
                      <a:pt x="1364" y="26185"/>
                      <a:pt x="1940" y="26323"/>
                    </a:cubicBezTo>
                    <a:lnTo>
                      <a:pt x="2146" y="26363"/>
                    </a:lnTo>
                    <a:lnTo>
                      <a:pt x="2231" y="26363"/>
                    </a:lnTo>
                    <a:cubicBezTo>
                      <a:pt x="2295" y="26376"/>
                      <a:pt x="2360" y="26384"/>
                      <a:pt x="2426" y="26384"/>
                    </a:cubicBezTo>
                    <a:cubicBezTo>
                      <a:pt x="2436" y="26384"/>
                      <a:pt x="2446" y="26384"/>
                      <a:pt x="2455" y="26384"/>
                    </a:cubicBezTo>
                    <a:lnTo>
                      <a:pt x="12639" y="26384"/>
                    </a:lnTo>
                    <a:cubicBezTo>
                      <a:pt x="12674" y="26385"/>
                      <a:pt x="12710" y="26386"/>
                      <a:pt x="12745" y="26386"/>
                    </a:cubicBezTo>
                    <a:cubicBezTo>
                      <a:pt x="13050" y="26386"/>
                      <a:pt x="13354" y="26325"/>
                      <a:pt x="13638" y="26209"/>
                    </a:cubicBezTo>
                    <a:cubicBezTo>
                      <a:pt x="14245" y="25958"/>
                      <a:pt x="14726" y="25475"/>
                      <a:pt x="14977" y="24870"/>
                    </a:cubicBezTo>
                    <a:cubicBezTo>
                      <a:pt x="15239" y="24228"/>
                      <a:pt x="15239" y="23509"/>
                      <a:pt x="14977" y="22869"/>
                    </a:cubicBezTo>
                    <a:cubicBezTo>
                      <a:pt x="14850" y="22566"/>
                      <a:pt x="14668" y="22291"/>
                      <a:pt x="14441" y="22056"/>
                    </a:cubicBezTo>
                    <a:cubicBezTo>
                      <a:pt x="14214" y="21820"/>
                      <a:pt x="13939" y="21635"/>
                      <a:pt x="13638" y="21509"/>
                    </a:cubicBezTo>
                    <a:cubicBezTo>
                      <a:pt x="13327" y="21379"/>
                      <a:pt x="12993" y="21313"/>
                      <a:pt x="12659" y="21313"/>
                    </a:cubicBezTo>
                    <a:cubicBezTo>
                      <a:pt x="12652" y="21313"/>
                      <a:pt x="12645" y="21313"/>
                      <a:pt x="12639" y="21313"/>
                    </a:cubicBezTo>
                    <a:lnTo>
                      <a:pt x="5116" y="21292"/>
                    </a:lnTo>
                    <a:lnTo>
                      <a:pt x="5116" y="2516"/>
                    </a:lnTo>
                    <a:cubicBezTo>
                      <a:pt x="5119" y="2175"/>
                      <a:pt x="5050" y="1837"/>
                      <a:pt x="4910" y="1525"/>
                    </a:cubicBezTo>
                    <a:cubicBezTo>
                      <a:pt x="4778" y="1229"/>
                      <a:pt x="4593" y="962"/>
                      <a:pt x="4363" y="732"/>
                    </a:cubicBezTo>
                    <a:cubicBezTo>
                      <a:pt x="4131" y="502"/>
                      <a:pt x="3853" y="320"/>
                      <a:pt x="3549" y="196"/>
                    </a:cubicBezTo>
                    <a:cubicBezTo>
                      <a:pt x="3235" y="66"/>
                      <a:pt x="2899" y="0"/>
                      <a:pt x="2558" y="0"/>
                    </a:cubicBezTo>
                    <a:cubicBezTo>
                      <a:pt x="2552" y="0"/>
                      <a:pt x="2545" y="0"/>
                      <a:pt x="2539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5"/>
              <p:cNvSpPr/>
              <p:nvPr/>
            </p:nvSpPr>
            <p:spPr>
              <a:xfrm>
                <a:off x="5543125" y="1859325"/>
                <a:ext cx="436925" cy="72752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29101" extrusionOk="0">
                    <a:moveTo>
                      <a:pt x="4857" y="1"/>
                    </a:moveTo>
                    <a:cubicBezTo>
                      <a:pt x="2368" y="1"/>
                      <a:pt x="344" y="2006"/>
                      <a:pt x="323" y="4498"/>
                    </a:cubicBezTo>
                    <a:cubicBezTo>
                      <a:pt x="320" y="5386"/>
                      <a:pt x="584" y="6252"/>
                      <a:pt x="1076" y="6989"/>
                    </a:cubicBezTo>
                    <a:cubicBezTo>
                      <a:pt x="1401" y="7484"/>
                      <a:pt x="1818" y="7909"/>
                      <a:pt x="2304" y="8242"/>
                    </a:cubicBezTo>
                    <a:lnTo>
                      <a:pt x="2304" y="10443"/>
                    </a:lnTo>
                    <a:cubicBezTo>
                      <a:pt x="1916" y="10710"/>
                      <a:pt x="1572" y="11032"/>
                      <a:pt x="1279" y="11399"/>
                    </a:cubicBezTo>
                    <a:cubicBezTo>
                      <a:pt x="0" y="13038"/>
                      <a:pt x="0" y="15334"/>
                      <a:pt x="1279" y="16972"/>
                    </a:cubicBezTo>
                    <a:cubicBezTo>
                      <a:pt x="1572" y="17339"/>
                      <a:pt x="1916" y="17662"/>
                      <a:pt x="2304" y="17931"/>
                    </a:cubicBezTo>
                    <a:lnTo>
                      <a:pt x="2304" y="26585"/>
                    </a:lnTo>
                    <a:cubicBezTo>
                      <a:pt x="2304" y="27203"/>
                      <a:pt x="2484" y="27729"/>
                      <a:pt x="2838" y="28170"/>
                    </a:cubicBezTo>
                    <a:cubicBezTo>
                      <a:pt x="3200" y="28609"/>
                      <a:pt x="3663" y="28897"/>
                      <a:pt x="4241" y="29034"/>
                    </a:cubicBezTo>
                    <a:lnTo>
                      <a:pt x="4447" y="29077"/>
                    </a:lnTo>
                    <a:lnTo>
                      <a:pt x="4529" y="29077"/>
                    </a:lnTo>
                    <a:cubicBezTo>
                      <a:pt x="4594" y="29090"/>
                      <a:pt x="4660" y="29098"/>
                      <a:pt x="4729" y="29098"/>
                    </a:cubicBezTo>
                    <a:cubicBezTo>
                      <a:pt x="4739" y="29098"/>
                      <a:pt x="4749" y="29098"/>
                      <a:pt x="4759" y="29098"/>
                    </a:cubicBezTo>
                    <a:lnTo>
                      <a:pt x="14940" y="29098"/>
                    </a:lnTo>
                    <a:cubicBezTo>
                      <a:pt x="14975" y="29099"/>
                      <a:pt x="15011" y="29100"/>
                      <a:pt x="15046" y="29100"/>
                    </a:cubicBezTo>
                    <a:cubicBezTo>
                      <a:pt x="15352" y="29100"/>
                      <a:pt x="15657" y="29039"/>
                      <a:pt x="15939" y="28921"/>
                    </a:cubicBezTo>
                    <a:cubicBezTo>
                      <a:pt x="16237" y="28796"/>
                      <a:pt x="16512" y="28614"/>
                      <a:pt x="16742" y="28387"/>
                    </a:cubicBezTo>
                    <a:cubicBezTo>
                      <a:pt x="16972" y="28157"/>
                      <a:pt x="17154" y="27882"/>
                      <a:pt x="17278" y="27584"/>
                    </a:cubicBezTo>
                    <a:cubicBezTo>
                      <a:pt x="17410" y="27267"/>
                      <a:pt x="17477" y="26926"/>
                      <a:pt x="17474" y="26585"/>
                    </a:cubicBezTo>
                    <a:cubicBezTo>
                      <a:pt x="17474" y="26476"/>
                      <a:pt x="17466" y="26368"/>
                      <a:pt x="17453" y="26262"/>
                    </a:cubicBezTo>
                    <a:cubicBezTo>
                      <a:pt x="17429" y="26027"/>
                      <a:pt x="17371" y="25797"/>
                      <a:pt x="17278" y="25581"/>
                    </a:cubicBezTo>
                    <a:cubicBezTo>
                      <a:pt x="17151" y="25280"/>
                      <a:pt x="16969" y="25002"/>
                      <a:pt x="16742" y="24767"/>
                    </a:cubicBezTo>
                    <a:cubicBezTo>
                      <a:pt x="16512" y="24534"/>
                      <a:pt x="16240" y="24349"/>
                      <a:pt x="15939" y="24223"/>
                    </a:cubicBezTo>
                    <a:cubicBezTo>
                      <a:pt x="15764" y="24149"/>
                      <a:pt x="15579" y="24096"/>
                      <a:pt x="15394" y="24067"/>
                    </a:cubicBezTo>
                    <a:cubicBezTo>
                      <a:pt x="15256" y="24040"/>
                      <a:pt x="15118" y="24027"/>
                      <a:pt x="14978" y="24027"/>
                    </a:cubicBezTo>
                    <a:cubicBezTo>
                      <a:pt x="14965" y="24027"/>
                      <a:pt x="14953" y="24027"/>
                      <a:pt x="14940" y="24027"/>
                    </a:cubicBezTo>
                    <a:lnTo>
                      <a:pt x="7417" y="24009"/>
                    </a:lnTo>
                    <a:lnTo>
                      <a:pt x="7417" y="17931"/>
                    </a:lnTo>
                    <a:cubicBezTo>
                      <a:pt x="7803" y="17662"/>
                      <a:pt x="8149" y="17339"/>
                      <a:pt x="8440" y="16972"/>
                    </a:cubicBezTo>
                    <a:cubicBezTo>
                      <a:pt x="9713" y="15331"/>
                      <a:pt x="9713" y="13040"/>
                      <a:pt x="8440" y="11399"/>
                    </a:cubicBezTo>
                    <a:cubicBezTo>
                      <a:pt x="8149" y="11032"/>
                      <a:pt x="7803" y="10710"/>
                      <a:pt x="7417" y="10443"/>
                    </a:cubicBezTo>
                    <a:lnTo>
                      <a:pt x="7417" y="8242"/>
                    </a:lnTo>
                    <a:cubicBezTo>
                      <a:pt x="7903" y="7909"/>
                      <a:pt x="8321" y="7484"/>
                      <a:pt x="8643" y="6989"/>
                    </a:cubicBezTo>
                    <a:cubicBezTo>
                      <a:pt x="9135" y="6252"/>
                      <a:pt x="9396" y="5383"/>
                      <a:pt x="9394" y="4498"/>
                    </a:cubicBezTo>
                    <a:cubicBezTo>
                      <a:pt x="9373" y="2006"/>
                      <a:pt x="7349" y="1"/>
                      <a:pt x="4857" y="1"/>
                    </a:cubicBezTo>
                    <a:close/>
                  </a:path>
                </a:pathLst>
              </a:custGeom>
              <a:solidFill>
                <a:srgbClr val="971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5"/>
              <p:cNvSpPr/>
              <p:nvPr/>
            </p:nvSpPr>
            <p:spPr>
              <a:xfrm>
                <a:off x="5551100" y="1894600"/>
                <a:ext cx="226950" cy="139400"/>
              </a:xfrm>
              <a:custGeom>
                <a:avLst/>
                <a:gdLst/>
                <a:ahLst/>
                <a:cxnLst/>
                <a:rect l="l" t="t" r="r" b="b"/>
                <a:pathLst>
                  <a:path w="9078" h="5576" extrusionOk="0">
                    <a:moveTo>
                      <a:pt x="1216" y="1"/>
                    </a:moveTo>
                    <a:cubicBezTo>
                      <a:pt x="437" y="838"/>
                      <a:pt x="4" y="1940"/>
                      <a:pt x="4" y="3084"/>
                    </a:cubicBezTo>
                    <a:cubicBezTo>
                      <a:pt x="1" y="3969"/>
                      <a:pt x="265" y="4839"/>
                      <a:pt x="757" y="5576"/>
                    </a:cubicBezTo>
                    <a:lnTo>
                      <a:pt x="8324" y="5576"/>
                    </a:lnTo>
                    <a:cubicBezTo>
                      <a:pt x="8816" y="4839"/>
                      <a:pt x="9077" y="3969"/>
                      <a:pt x="9075" y="3084"/>
                    </a:cubicBezTo>
                    <a:cubicBezTo>
                      <a:pt x="9077" y="1937"/>
                      <a:pt x="8644" y="835"/>
                      <a:pt x="78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5"/>
              <p:cNvSpPr/>
              <p:nvPr/>
            </p:nvSpPr>
            <p:spPr>
              <a:xfrm>
                <a:off x="5543175" y="2144300"/>
                <a:ext cx="234875" cy="139350"/>
              </a:xfrm>
              <a:custGeom>
                <a:avLst/>
                <a:gdLst/>
                <a:ahLst/>
                <a:cxnLst/>
                <a:rect l="l" t="t" r="r" b="b"/>
                <a:pathLst>
                  <a:path w="9395" h="5574" extrusionOk="0">
                    <a:moveTo>
                      <a:pt x="1280" y="0"/>
                    </a:moveTo>
                    <a:cubicBezTo>
                      <a:pt x="1" y="1639"/>
                      <a:pt x="1" y="3935"/>
                      <a:pt x="1280" y="5573"/>
                    </a:cubicBezTo>
                    <a:lnTo>
                      <a:pt x="8438" y="5573"/>
                    </a:lnTo>
                    <a:cubicBezTo>
                      <a:pt x="9059" y="4778"/>
                      <a:pt x="9394" y="3795"/>
                      <a:pt x="9392" y="2788"/>
                    </a:cubicBezTo>
                    <a:cubicBezTo>
                      <a:pt x="9394" y="1779"/>
                      <a:pt x="9059" y="796"/>
                      <a:pt x="84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5"/>
              <p:cNvSpPr/>
              <p:nvPr/>
            </p:nvSpPr>
            <p:spPr>
              <a:xfrm>
                <a:off x="5600725" y="2376625"/>
                <a:ext cx="378725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15149" h="5571" extrusionOk="0">
                    <a:moveTo>
                      <a:pt x="0" y="0"/>
                    </a:moveTo>
                    <a:lnTo>
                      <a:pt x="0" y="5570"/>
                    </a:lnTo>
                    <a:lnTo>
                      <a:pt x="15149" y="5570"/>
                    </a:lnTo>
                    <a:cubicBezTo>
                      <a:pt x="15125" y="5335"/>
                      <a:pt x="15067" y="5105"/>
                      <a:pt x="14974" y="4889"/>
                    </a:cubicBezTo>
                    <a:cubicBezTo>
                      <a:pt x="14847" y="4588"/>
                      <a:pt x="14665" y="4310"/>
                      <a:pt x="14438" y="4075"/>
                    </a:cubicBezTo>
                    <a:cubicBezTo>
                      <a:pt x="14208" y="3842"/>
                      <a:pt x="13936" y="3657"/>
                      <a:pt x="13635" y="3531"/>
                    </a:cubicBezTo>
                    <a:cubicBezTo>
                      <a:pt x="13460" y="3457"/>
                      <a:pt x="13275" y="3404"/>
                      <a:pt x="13090" y="3375"/>
                    </a:cubicBezTo>
                    <a:cubicBezTo>
                      <a:pt x="12952" y="3348"/>
                      <a:pt x="12814" y="3335"/>
                      <a:pt x="12674" y="3335"/>
                    </a:cubicBezTo>
                    <a:cubicBezTo>
                      <a:pt x="12661" y="3335"/>
                      <a:pt x="12649" y="3335"/>
                      <a:pt x="12636" y="3335"/>
                    </a:cubicBezTo>
                    <a:lnTo>
                      <a:pt x="5113" y="3317"/>
                    </a:lnTo>
                    <a:lnTo>
                      <a:pt x="5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5"/>
              <p:cNvSpPr/>
              <p:nvPr/>
            </p:nvSpPr>
            <p:spPr>
              <a:xfrm>
                <a:off x="5538300" y="1858450"/>
                <a:ext cx="192250" cy="728350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29134" extrusionOk="0">
                    <a:moveTo>
                      <a:pt x="5061" y="0"/>
                    </a:moveTo>
                    <a:cubicBezTo>
                      <a:pt x="3365" y="0"/>
                      <a:pt x="1760" y="957"/>
                      <a:pt x="983" y="2554"/>
                    </a:cubicBezTo>
                    <a:cubicBezTo>
                      <a:pt x="0" y="4572"/>
                      <a:pt x="645" y="7006"/>
                      <a:pt x="2497" y="8277"/>
                    </a:cubicBezTo>
                    <a:lnTo>
                      <a:pt x="2497" y="10478"/>
                    </a:lnTo>
                    <a:cubicBezTo>
                      <a:pt x="2112" y="10745"/>
                      <a:pt x="1765" y="11067"/>
                      <a:pt x="1475" y="11434"/>
                    </a:cubicBezTo>
                    <a:cubicBezTo>
                      <a:pt x="196" y="13073"/>
                      <a:pt x="196" y="15369"/>
                      <a:pt x="1475" y="17007"/>
                    </a:cubicBezTo>
                    <a:cubicBezTo>
                      <a:pt x="1765" y="17374"/>
                      <a:pt x="2112" y="17697"/>
                      <a:pt x="2497" y="17966"/>
                    </a:cubicBezTo>
                    <a:lnTo>
                      <a:pt x="2497" y="26620"/>
                    </a:lnTo>
                    <a:cubicBezTo>
                      <a:pt x="2497" y="27238"/>
                      <a:pt x="2677" y="27764"/>
                      <a:pt x="3034" y="28208"/>
                    </a:cubicBezTo>
                    <a:cubicBezTo>
                      <a:pt x="3393" y="28644"/>
                      <a:pt x="3856" y="28934"/>
                      <a:pt x="4437" y="29069"/>
                    </a:cubicBezTo>
                    <a:lnTo>
                      <a:pt x="4640" y="29112"/>
                    </a:lnTo>
                    <a:lnTo>
                      <a:pt x="4722" y="29112"/>
                    </a:lnTo>
                    <a:cubicBezTo>
                      <a:pt x="4789" y="29125"/>
                      <a:pt x="4856" y="29133"/>
                      <a:pt x="4923" y="29133"/>
                    </a:cubicBezTo>
                    <a:cubicBezTo>
                      <a:pt x="4933" y="29133"/>
                      <a:pt x="4942" y="29133"/>
                      <a:pt x="4952" y="29133"/>
                    </a:cubicBezTo>
                    <a:lnTo>
                      <a:pt x="7631" y="29133"/>
                    </a:lnTo>
                    <a:cubicBezTo>
                      <a:pt x="7574" y="29131"/>
                      <a:pt x="7517" y="29123"/>
                      <a:pt x="7460" y="29112"/>
                    </a:cubicBezTo>
                    <a:lnTo>
                      <a:pt x="7375" y="29112"/>
                    </a:lnTo>
                    <a:lnTo>
                      <a:pt x="7172" y="29069"/>
                    </a:lnTo>
                    <a:cubicBezTo>
                      <a:pt x="6593" y="28932"/>
                      <a:pt x="6131" y="28644"/>
                      <a:pt x="5769" y="28208"/>
                    </a:cubicBezTo>
                    <a:cubicBezTo>
                      <a:pt x="5414" y="27764"/>
                      <a:pt x="5232" y="27238"/>
                      <a:pt x="5232" y="26620"/>
                    </a:cubicBezTo>
                    <a:lnTo>
                      <a:pt x="5232" y="17966"/>
                    </a:lnTo>
                    <a:cubicBezTo>
                      <a:pt x="4846" y="17697"/>
                      <a:pt x="4500" y="17374"/>
                      <a:pt x="4210" y="17007"/>
                    </a:cubicBezTo>
                    <a:cubicBezTo>
                      <a:pt x="2931" y="15369"/>
                      <a:pt x="2931" y="13073"/>
                      <a:pt x="4210" y="11434"/>
                    </a:cubicBezTo>
                    <a:cubicBezTo>
                      <a:pt x="4503" y="11067"/>
                      <a:pt x="4846" y="10745"/>
                      <a:pt x="5232" y="10478"/>
                    </a:cubicBezTo>
                    <a:lnTo>
                      <a:pt x="5232" y="8277"/>
                    </a:lnTo>
                    <a:cubicBezTo>
                      <a:pt x="4746" y="7944"/>
                      <a:pt x="4331" y="7519"/>
                      <a:pt x="4006" y="7024"/>
                    </a:cubicBezTo>
                    <a:cubicBezTo>
                      <a:pt x="3512" y="6287"/>
                      <a:pt x="3250" y="5421"/>
                      <a:pt x="3250" y="4533"/>
                    </a:cubicBezTo>
                    <a:cubicBezTo>
                      <a:pt x="3253" y="2554"/>
                      <a:pt x="4537" y="807"/>
                      <a:pt x="6421" y="210"/>
                    </a:cubicBezTo>
                    <a:cubicBezTo>
                      <a:pt x="5971" y="68"/>
                      <a:pt x="5513" y="0"/>
                      <a:pt x="5061" y="0"/>
                    </a:cubicBezTo>
                    <a:close/>
                    <a:moveTo>
                      <a:pt x="7631" y="29133"/>
                    </a:moveTo>
                    <a:lnTo>
                      <a:pt x="7631" y="29133"/>
                    </a:lnTo>
                    <a:cubicBezTo>
                      <a:pt x="7641" y="29133"/>
                      <a:pt x="7650" y="29133"/>
                      <a:pt x="7660" y="29133"/>
                    </a:cubicBezTo>
                    <a:cubicBezTo>
                      <a:pt x="7670" y="29133"/>
                      <a:pt x="7680" y="29133"/>
                      <a:pt x="7689" y="29133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45"/>
              <p:cNvSpPr/>
              <p:nvPr/>
            </p:nvSpPr>
            <p:spPr>
              <a:xfrm>
                <a:off x="5571600" y="1885575"/>
                <a:ext cx="186750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6906" extrusionOk="0">
                    <a:moveTo>
                      <a:pt x="3734" y="0"/>
                    </a:moveTo>
                    <a:cubicBezTo>
                      <a:pt x="2095" y="0"/>
                      <a:pt x="639" y="1172"/>
                      <a:pt x="338" y="2843"/>
                    </a:cubicBezTo>
                    <a:cubicBezTo>
                      <a:pt x="0" y="4719"/>
                      <a:pt x="1250" y="6513"/>
                      <a:pt x="3126" y="6851"/>
                    </a:cubicBezTo>
                    <a:cubicBezTo>
                      <a:pt x="3332" y="6888"/>
                      <a:pt x="3536" y="6906"/>
                      <a:pt x="3738" y="6906"/>
                    </a:cubicBezTo>
                    <a:cubicBezTo>
                      <a:pt x="5378" y="6906"/>
                      <a:pt x="6833" y="5734"/>
                      <a:pt x="7132" y="4063"/>
                    </a:cubicBezTo>
                    <a:cubicBezTo>
                      <a:pt x="7470" y="2187"/>
                      <a:pt x="6223" y="393"/>
                      <a:pt x="4347" y="55"/>
                    </a:cubicBezTo>
                    <a:cubicBezTo>
                      <a:pt x="4141" y="18"/>
                      <a:pt x="3936" y="0"/>
                      <a:pt x="37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5"/>
              <p:cNvSpPr/>
              <p:nvPr/>
            </p:nvSpPr>
            <p:spPr>
              <a:xfrm>
                <a:off x="5607600" y="1895135"/>
                <a:ext cx="133005" cy="128017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647" extrusionOk="0">
                    <a:moveTo>
                      <a:pt x="3045" y="0"/>
                    </a:moveTo>
                    <a:cubicBezTo>
                      <a:pt x="1903" y="0"/>
                      <a:pt x="873" y="690"/>
                      <a:pt x="437" y="1744"/>
                    </a:cubicBezTo>
                    <a:cubicBezTo>
                      <a:pt x="1" y="2799"/>
                      <a:pt x="241" y="4011"/>
                      <a:pt x="1050" y="4820"/>
                    </a:cubicBezTo>
                    <a:cubicBezTo>
                      <a:pt x="1589" y="5360"/>
                      <a:pt x="2313" y="5647"/>
                      <a:pt x="3048" y="5647"/>
                    </a:cubicBezTo>
                    <a:cubicBezTo>
                      <a:pt x="3411" y="5647"/>
                      <a:pt x="3777" y="5577"/>
                      <a:pt x="4125" y="5433"/>
                    </a:cubicBezTo>
                    <a:cubicBezTo>
                      <a:pt x="5180" y="4994"/>
                      <a:pt x="5867" y="3966"/>
                      <a:pt x="5867" y="2825"/>
                    </a:cubicBezTo>
                    <a:cubicBezTo>
                      <a:pt x="5867" y="1266"/>
                      <a:pt x="4604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5"/>
              <p:cNvSpPr/>
              <p:nvPr/>
            </p:nvSpPr>
            <p:spPr>
              <a:xfrm>
                <a:off x="5578325" y="2127650"/>
                <a:ext cx="172575" cy="172625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6905" extrusionOk="0">
                    <a:moveTo>
                      <a:pt x="3451" y="1"/>
                    </a:moveTo>
                    <a:cubicBezTo>
                      <a:pt x="1546" y="1"/>
                      <a:pt x="1" y="1546"/>
                      <a:pt x="1" y="3451"/>
                    </a:cubicBezTo>
                    <a:cubicBezTo>
                      <a:pt x="1" y="5359"/>
                      <a:pt x="1546" y="6905"/>
                      <a:pt x="3451" y="6905"/>
                    </a:cubicBezTo>
                    <a:cubicBezTo>
                      <a:pt x="5359" y="6905"/>
                      <a:pt x="6902" y="5359"/>
                      <a:pt x="6902" y="3451"/>
                    </a:cubicBezTo>
                    <a:cubicBezTo>
                      <a:pt x="6902" y="1546"/>
                      <a:pt x="5359" y="1"/>
                      <a:pt x="3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5"/>
              <p:cNvSpPr/>
              <p:nvPr/>
            </p:nvSpPr>
            <p:spPr>
              <a:xfrm>
                <a:off x="5606250" y="2135908"/>
                <a:ext cx="133005" cy="127972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5645" extrusionOk="0">
                    <a:moveTo>
                      <a:pt x="3045" y="0"/>
                    </a:moveTo>
                    <a:cubicBezTo>
                      <a:pt x="1903" y="0"/>
                      <a:pt x="873" y="687"/>
                      <a:pt x="437" y="1742"/>
                    </a:cubicBezTo>
                    <a:cubicBezTo>
                      <a:pt x="1" y="2796"/>
                      <a:pt x="241" y="4011"/>
                      <a:pt x="1050" y="4817"/>
                    </a:cubicBezTo>
                    <a:cubicBezTo>
                      <a:pt x="1589" y="5358"/>
                      <a:pt x="2311" y="5645"/>
                      <a:pt x="3046" y="5645"/>
                    </a:cubicBezTo>
                    <a:cubicBezTo>
                      <a:pt x="3410" y="5645"/>
                      <a:pt x="3776" y="5575"/>
                      <a:pt x="4125" y="5430"/>
                    </a:cubicBezTo>
                    <a:cubicBezTo>
                      <a:pt x="5180" y="4994"/>
                      <a:pt x="5867" y="3964"/>
                      <a:pt x="5867" y="2822"/>
                    </a:cubicBezTo>
                    <a:cubicBezTo>
                      <a:pt x="5867" y="1263"/>
                      <a:pt x="4604" y="0"/>
                      <a:pt x="3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5"/>
              <p:cNvSpPr/>
              <p:nvPr/>
            </p:nvSpPr>
            <p:spPr>
              <a:xfrm>
                <a:off x="5682500" y="2314525"/>
                <a:ext cx="31725" cy="1388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555" extrusionOk="0">
                    <a:moveTo>
                      <a:pt x="635" y="1"/>
                    </a:moveTo>
                    <a:cubicBezTo>
                      <a:pt x="286" y="1"/>
                      <a:pt x="3" y="286"/>
                      <a:pt x="3" y="635"/>
                    </a:cubicBezTo>
                    <a:lnTo>
                      <a:pt x="3" y="4921"/>
                    </a:lnTo>
                    <a:cubicBezTo>
                      <a:pt x="1" y="5269"/>
                      <a:pt x="286" y="5555"/>
                      <a:pt x="635" y="5555"/>
                    </a:cubicBezTo>
                    <a:cubicBezTo>
                      <a:pt x="986" y="5555"/>
                      <a:pt x="1269" y="5269"/>
                      <a:pt x="1269" y="4921"/>
                    </a:cubicBezTo>
                    <a:lnTo>
                      <a:pt x="1269" y="635"/>
                    </a:lnTo>
                    <a:cubicBezTo>
                      <a:pt x="1269" y="286"/>
                      <a:pt x="986" y="1"/>
                      <a:pt x="635" y="1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5"/>
              <p:cNvSpPr/>
              <p:nvPr/>
            </p:nvSpPr>
            <p:spPr>
              <a:xfrm>
                <a:off x="5843275" y="2472750"/>
                <a:ext cx="956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1269" extrusionOk="0">
                    <a:moveTo>
                      <a:pt x="635" y="0"/>
                    </a:moveTo>
                    <a:cubicBezTo>
                      <a:pt x="286" y="0"/>
                      <a:pt x="1" y="285"/>
                      <a:pt x="1" y="634"/>
                    </a:cubicBezTo>
                    <a:cubicBezTo>
                      <a:pt x="1" y="986"/>
                      <a:pt x="286" y="1268"/>
                      <a:pt x="635" y="1268"/>
                    </a:cubicBezTo>
                    <a:lnTo>
                      <a:pt x="3195" y="1268"/>
                    </a:lnTo>
                    <a:cubicBezTo>
                      <a:pt x="3544" y="1268"/>
                      <a:pt x="3827" y="986"/>
                      <a:pt x="3827" y="634"/>
                    </a:cubicBezTo>
                    <a:cubicBezTo>
                      <a:pt x="3827" y="285"/>
                      <a:pt x="3544" y="0"/>
                      <a:pt x="3195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5"/>
              <p:cNvSpPr/>
              <p:nvPr/>
            </p:nvSpPr>
            <p:spPr>
              <a:xfrm>
                <a:off x="5794675" y="2472750"/>
                <a:ext cx="362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269" extrusionOk="0">
                    <a:moveTo>
                      <a:pt x="632" y="0"/>
                    </a:moveTo>
                    <a:cubicBezTo>
                      <a:pt x="283" y="0"/>
                      <a:pt x="0" y="285"/>
                      <a:pt x="0" y="634"/>
                    </a:cubicBezTo>
                    <a:cubicBezTo>
                      <a:pt x="0" y="986"/>
                      <a:pt x="283" y="1268"/>
                      <a:pt x="632" y="1268"/>
                    </a:cubicBezTo>
                    <a:lnTo>
                      <a:pt x="817" y="1268"/>
                    </a:lnTo>
                    <a:cubicBezTo>
                      <a:pt x="1168" y="1268"/>
                      <a:pt x="1451" y="986"/>
                      <a:pt x="1451" y="634"/>
                    </a:cubicBezTo>
                    <a:cubicBezTo>
                      <a:pt x="1451" y="285"/>
                      <a:pt x="1168" y="0"/>
                      <a:pt x="817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3" name="Google Shape;783;p45"/>
          <p:cNvGrpSpPr/>
          <p:nvPr/>
        </p:nvGrpSpPr>
        <p:grpSpPr>
          <a:xfrm>
            <a:off x="8066283" y="1191827"/>
            <a:ext cx="728987" cy="1110098"/>
            <a:chOff x="8066283" y="1191827"/>
            <a:chExt cx="728987" cy="1110098"/>
          </a:xfrm>
        </p:grpSpPr>
        <p:sp>
          <p:nvSpPr>
            <p:cNvPr id="784" name="Google Shape;784;p45"/>
            <p:cNvSpPr/>
            <p:nvPr/>
          </p:nvSpPr>
          <p:spPr>
            <a:xfrm>
              <a:off x="8245975" y="2211925"/>
              <a:ext cx="369600" cy="900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785" name="Google Shape;785;p45"/>
            <p:cNvGrpSpPr/>
            <p:nvPr/>
          </p:nvGrpSpPr>
          <p:grpSpPr>
            <a:xfrm>
              <a:off x="8066283" y="1191827"/>
              <a:ext cx="728987" cy="1079342"/>
              <a:chOff x="6470700" y="3090500"/>
              <a:chExt cx="495000" cy="732900"/>
            </a:xfrm>
          </p:grpSpPr>
          <p:sp>
            <p:nvSpPr>
              <p:cNvPr id="786" name="Google Shape;786;p45"/>
              <p:cNvSpPr/>
              <p:nvPr/>
            </p:nvSpPr>
            <p:spPr>
              <a:xfrm>
                <a:off x="6486700" y="3355400"/>
                <a:ext cx="456925" cy="3038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2153" extrusionOk="0">
                    <a:moveTo>
                      <a:pt x="17193" y="0"/>
                    </a:moveTo>
                    <a:cubicBezTo>
                      <a:pt x="16466" y="0"/>
                      <a:pt x="15746" y="175"/>
                      <a:pt x="15096" y="513"/>
                    </a:cubicBezTo>
                    <a:cubicBezTo>
                      <a:pt x="14712" y="711"/>
                      <a:pt x="14686" y="1253"/>
                      <a:pt x="15045" y="1493"/>
                    </a:cubicBezTo>
                    <a:cubicBezTo>
                      <a:pt x="15093" y="1528"/>
                      <a:pt x="15146" y="1570"/>
                      <a:pt x="15196" y="1604"/>
                    </a:cubicBezTo>
                    <a:cubicBezTo>
                      <a:pt x="12849" y="2602"/>
                      <a:pt x="10411" y="2683"/>
                      <a:pt x="7876" y="2683"/>
                    </a:cubicBezTo>
                    <a:cubicBezTo>
                      <a:pt x="7390" y="2683"/>
                      <a:pt x="6900" y="2680"/>
                      <a:pt x="6406" y="2680"/>
                    </a:cubicBezTo>
                    <a:cubicBezTo>
                      <a:pt x="6373" y="2680"/>
                      <a:pt x="6340" y="2680"/>
                      <a:pt x="6307" y="2680"/>
                    </a:cubicBezTo>
                    <a:cubicBezTo>
                      <a:pt x="3948" y="2683"/>
                      <a:pt x="1696" y="3121"/>
                      <a:pt x="756" y="5563"/>
                    </a:cubicBezTo>
                    <a:cubicBezTo>
                      <a:pt x="0" y="7521"/>
                      <a:pt x="597" y="9759"/>
                      <a:pt x="2264" y="11040"/>
                    </a:cubicBezTo>
                    <a:cubicBezTo>
                      <a:pt x="3264" y="11806"/>
                      <a:pt x="4395" y="12153"/>
                      <a:pt x="5534" y="12153"/>
                    </a:cubicBezTo>
                    <a:cubicBezTo>
                      <a:pt x="6769" y="12153"/>
                      <a:pt x="8013" y="11744"/>
                      <a:pt x="9108" y="11016"/>
                    </a:cubicBezTo>
                    <a:cubicBezTo>
                      <a:pt x="9642" y="10663"/>
                      <a:pt x="9219" y="9965"/>
                      <a:pt x="8694" y="9965"/>
                    </a:cubicBezTo>
                    <a:cubicBezTo>
                      <a:pt x="8579" y="9965"/>
                      <a:pt x="8460" y="9999"/>
                      <a:pt x="8344" y="10076"/>
                    </a:cubicBezTo>
                    <a:cubicBezTo>
                      <a:pt x="7532" y="10616"/>
                      <a:pt x="6522" y="10909"/>
                      <a:pt x="5532" y="10909"/>
                    </a:cubicBezTo>
                    <a:cubicBezTo>
                      <a:pt x="4009" y="10909"/>
                      <a:pt x="2532" y="10215"/>
                      <a:pt x="1889" y="8659"/>
                    </a:cubicBezTo>
                    <a:cubicBezTo>
                      <a:pt x="1427" y="7536"/>
                      <a:pt x="1617" y="6120"/>
                      <a:pt x="2352" y="5158"/>
                    </a:cubicBezTo>
                    <a:cubicBezTo>
                      <a:pt x="3226" y="4014"/>
                      <a:pt x="4550" y="3906"/>
                      <a:pt x="5871" y="3885"/>
                    </a:cubicBezTo>
                    <a:cubicBezTo>
                      <a:pt x="9470" y="3829"/>
                      <a:pt x="12926" y="4083"/>
                      <a:pt x="16203" y="2482"/>
                    </a:cubicBezTo>
                    <a:cubicBezTo>
                      <a:pt x="16340" y="2627"/>
                      <a:pt x="16467" y="2770"/>
                      <a:pt x="16578" y="2910"/>
                    </a:cubicBezTo>
                    <a:cubicBezTo>
                      <a:pt x="16695" y="3056"/>
                      <a:pt x="16859" y="3124"/>
                      <a:pt x="17022" y="3124"/>
                    </a:cubicBezTo>
                    <a:cubicBezTo>
                      <a:pt x="17258" y="3124"/>
                      <a:pt x="17491" y="2980"/>
                      <a:pt x="17571" y="2720"/>
                    </a:cubicBezTo>
                    <a:lnTo>
                      <a:pt x="18171" y="764"/>
                    </a:lnTo>
                    <a:cubicBezTo>
                      <a:pt x="18277" y="421"/>
                      <a:pt x="18044" y="67"/>
                      <a:pt x="17688" y="27"/>
                    </a:cubicBezTo>
                    <a:cubicBezTo>
                      <a:pt x="17523" y="9"/>
                      <a:pt x="17358" y="0"/>
                      <a:pt x="17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5"/>
              <p:cNvSpPr/>
              <p:nvPr/>
            </p:nvSpPr>
            <p:spPr>
              <a:xfrm>
                <a:off x="6470700" y="3090500"/>
                <a:ext cx="494925" cy="732900"/>
              </a:xfrm>
              <a:custGeom>
                <a:avLst/>
                <a:gdLst/>
                <a:ahLst/>
                <a:cxnLst/>
                <a:rect l="l" t="t" r="r" b="b"/>
                <a:pathLst>
                  <a:path w="19797" h="29316" extrusionOk="0">
                    <a:moveTo>
                      <a:pt x="6253" y="0"/>
                    </a:moveTo>
                    <a:cubicBezTo>
                      <a:pt x="6237" y="0"/>
                      <a:pt x="6221" y="1"/>
                      <a:pt x="6205" y="1"/>
                    </a:cubicBezTo>
                    <a:cubicBezTo>
                      <a:pt x="4485" y="1"/>
                      <a:pt x="3015" y="1240"/>
                      <a:pt x="2725" y="2934"/>
                    </a:cubicBezTo>
                    <a:lnTo>
                      <a:pt x="2603" y="2934"/>
                    </a:lnTo>
                    <a:cubicBezTo>
                      <a:pt x="2597" y="2934"/>
                      <a:pt x="2590" y="2934"/>
                      <a:pt x="2584" y="2934"/>
                    </a:cubicBezTo>
                    <a:cubicBezTo>
                      <a:pt x="2250" y="2934"/>
                      <a:pt x="1921" y="3000"/>
                      <a:pt x="1612" y="3132"/>
                    </a:cubicBezTo>
                    <a:cubicBezTo>
                      <a:pt x="1496" y="3182"/>
                      <a:pt x="1385" y="3240"/>
                      <a:pt x="1277" y="3309"/>
                    </a:cubicBezTo>
                    <a:cubicBezTo>
                      <a:pt x="1108" y="3407"/>
                      <a:pt x="949" y="3528"/>
                      <a:pt x="809" y="3668"/>
                    </a:cubicBezTo>
                    <a:cubicBezTo>
                      <a:pt x="574" y="3896"/>
                      <a:pt x="386" y="4168"/>
                      <a:pt x="260" y="4472"/>
                    </a:cubicBezTo>
                    <a:cubicBezTo>
                      <a:pt x="1" y="5111"/>
                      <a:pt x="1" y="5827"/>
                      <a:pt x="260" y="6469"/>
                    </a:cubicBezTo>
                    <a:cubicBezTo>
                      <a:pt x="518" y="7080"/>
                      <a:pt x="1005" y="7568"/>
                      <a:pt x="1615" y="7833"/>
                    </a:cubicBezTo>
                    <a:cubicBezTo>
                      <a:pt x="1927" y="7962"/>
                      <a:pt x="2262" y="8028"/>
                      <a:pt x="2603" y="8028"/>
                    </a:cubicBezTo>
                    <a:lnTo>
                      <a:pt x="7465" y="8028"/>
                    </a:lnTo>
                    <a:lnTo>
                      <a:pt x="7465" y="26802"/>
                    </a:lnTo>
                    <a:cubicBezTo>
                      <a:pt x="7460" y="27140"/>
                      <a:pt x="7523" y="27476"/>
                      <a:pt x="7650" y="27790"/>
                    </a:cubicBezTo>
                    <a:cubicBezTo>
                      <a:pt x="7769" y="28083"/>
                      <a:pt x="7938" y="28350"/>
                      <a:pt x="8152" y="28583"/>
                    </a:cubicBezTo>
                    <a:cubicBezTo>
                      <a:pt x="8598" y="29052"/>
                      <a:pt x="9214" y="29315"/>
                      <a:pt x="9858" y="29315"/>
                    </a:cubicBezTo>
                    <a:cubicBezTo>
                      <a:pt x="9871" y="29315"/>
                      <a:pt x="9883" y="29315"/>
                      <a:pt x="9896" y="29315"/>
                    </a:cubicBezTo>
                    <a:cubicBezTo>
                      <a:pt x="10158" y="29315"/>
                      <a:pt x="10419" y="29278"/>
                      <a:pt x="10670" y="29201"/>
                    </a:cubicBezTo>
                    <a:cubicBezTo>
                      <a:pt x="10744" y="29177"/>
                      <a:pt x="10821" y="29148"/>
                      <a:pt x="10895" y="29119"/>
                    </a:cubicBezTo>
                    <a:cubicBezTo>
                      <a:pt x="11196" y="28992"/>
                      <a:pt x="11471" y="28810"/>
                      <a:pt x="11709" y="28583"/>
                    </a:cubicBezTo>
                    <a:cubicBezTo>
                      <a:pt x="11941" y="28356"/>
                      <a:pt x="12134" y="28089"/>
                      <a:pt x="12269" y="27790"/>
                    </a:cubicBezTo>
                    <a:cubicBezTo>
                      <a:pt x="12406" y="27481"/>
                      <a:pt x="12478" y="27143"/>
                      <a:pt x="12472" y="26802"/>
                    </a:cubicBezTo>
                    <a:lnTo>
                      <a:pt x="12472" y="8026"/>
                    </a:lnTo>
                    <a:lnTo>
                      <a:pt x="17258" y="8026"/>
                    </a:lnTo>
                    <a:cubicBezTo>
                      <a:pt x="17593" y="8026"/>
                      <a:pt x="17926" y="7960"/>
                      <a:pt x="18235" y="7830"/>
                    </a:cubicBezTo>
                    <a:cubicBezTo>
                      <a:pt x="18536" y="7703"/>
                      <a:pt x="18814" y="7521"/>
                      <a:pt x="19049" y="7294"/>
                    </a:cubicBezTo>
                    <a:cubicBezTo>
                      <a:pt x="19282" y="7069"/>
                      <a:pt x="19466" y="6800"/>
                      <a:pt x="19593" y="6501"/>
                    </a:cubicBezTo>
                    <a:cubicBezTo>
                      <a:pt x="19728" y="6187"/>
                      <a:pt x="19797" y="5848"/>
                      <a:pt x="19791" y="5507"/>
                    </a:cubicBezTo>
                    <a:lnTo>
                      <a:pt x="19791" y="5507"/>
                    </a:lnTo>
                    <a:lnTo>
                      <a:pt x="19794" y="5510"/>
                    </a:lnTo>
                    <a:cubicBezTo>
                      <a:pt x="19797" y="4575"/>
                      <a:pt x="19289" y="3713"/>
                      <a:pt x="18473" y="3264"/>
                    </a:cubicBezTo>
                    <a:lnTo>
                      <a:pt x="18468" y="3264"/>
                    </a:lnTo>
                    <a:cubicBezTo>
                      <a:pt x="18394" y="3217"/>
                      <a:pt x="18314" y="3177"/>
                      <a:pt x="18235" y="3143"/>
                    </a:cubicBezTo>
                    <a:cubicBezTo>
                      <a:pt x="17926" y="3003"/>
                      <a:pt x="17593" y="2931"/>
                      <a:pt x="17255" y="2931"/>
                    </a:cubicBezTo>
                    <a:lnTo>
                      <a:pt x="16748" y="2931"/>
                    </a:lnTo>
                    <a:cubicBezTo>
                      <a:pt x="16454" y="1238"/>
                      <a:pt x="14985" y="1"/>
                      <a:pt x="13268" y="1"/>
                    </a:cubicBezTo>
                    <a:lnTo>
                      <a:pt x="13252" y="1"/>
                    </a:lnTo>
                    <a:cubicBezTo>
                      <a:pt x="11537" y="6"/>
                      <a:pt x="10076" y="1243"/>
                      <a:pt x="9785" y="2931"/>
                    </a:cubicBezTo>
                    <a:lnTo>
                      <a:pt x="9687" y="2931"/>
                    </a:lnTo>
                    <a:cubicBezTo>
                      <a:pt x="9418" y="1393"/>
                      <a:pt x="8163" y="191"/>
                      <a:pt x="6596" y="25"/>
                    </a:cubicBezTo>
                    <a:cubicBezTo>
                      <a:pt x="6482" y="9"/>
                      <a:pt x="6367" y="0"/>
                      <a:pt x="6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5"/>
              <p:cNvSpPr/>
              <p:nvPr/>
            </p:nvSpPr>
            <p:spPr>
              <a:xfrm>
                <a:off x="6470700" y="3173225"/>
                <a:ext cx="100175" cy="118000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4720" extrusionOk="0">
                    <a:moveTo>
                      <a:pt x="1277" y="0"/>
                    </a:moveTo>
                    <a:cubicBezTo>
                      <a:pt x="1105" y="98"/>
                      <a:pt x="949" y="219"/>
                      <a:pt x="809" y="359"/>
                    </a:cubicBezTo>
                    <a:cubicBezTo>
                      <a:pt x="574" y="587"/>
                      <a:pt x="386" y="859"/>
                      <a:pt x="260" y="1163"/>
                    </a:cubicBezTo>
                    <a:cubicBezTo>
                      <a:pt x="1" y="1802"/>
                      <a:pt x="1" y="2518"/>
                      <a:pt x="260" y="3160"/>
                    </a:cubicBezTo>
                    <a:cubicBezTo>
                      <a:pt x="518" y="3771"/>
                      <a:pt x="1005" y="4259"/>
                      <a:pt x="1612" y="4524"/>
                    </a:cubicBezTo>
                    <a:cubicBezTo>
                      <a:pt x="1927" y="4653"/>
                      <a:pt x="2262" y="4719"/>
                      <a:pt x="2603" y="4719"/>
                    </a:cubicBezTo>
                    <a:lnTo>
                      <a:pt x="3708" y="4719"/>
                    </a:lnTo>
                    <a:cubicBezTo>
                      <a:pt x="3903" y="4281"/>
                      <a:pt x="4006" y="3808"/>
                      <a:pt x="4006" y="3332"/>
                    </a:cubicBezTo>
                    <a:cubicBezTo>
                      <a:pt x="4006" y="1712"/>
                      <a:pt x="2865" y="317"/>
                      <a:pt x="1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5"/>
              <p:cNvSpPr/>
              <p:nvPr/>
            </p:nvSpPr>
            <p:spPr>
              <a:xfrm>
                <a:off x="6840550" y="3172000"/>
                <a:ext cx="125150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006" h="4766" extrusionOk="0">
                    <a:moveTo>
                      <a:pt x="3678" y="0"/>
                    </a:moveTo>
                    <a:cubicBezTo>
                      <a:pt x="3676" y="0"/>
                      <a:pt x="3676" y="2"/>
                      <a:pt x="3676" y="2"/>
                    </a:cubicBezTo>
                    <a:cubicBezTo>
                      <a:pt x="1383" y="250"/>
                      <a:pt x="1" y="2662"/>
                      <a:pt x="944" y="4766"/>
                    </a:cubicBezTo>
                    <a:lnTo>
                      <a:pt x="2464" y="4766"/>
                    </a:lnTo>
                    <a:cubicBezTo>
                      <a:pt x="2799" y="4766"/>
                      <a:pt x="3132" y="4700"/>
                      <a:pt x="3441" y="4570"/>
                    </a:cubicBezTo>
                    <a:cubicBezTo>
                      <a:pt x="3742" y="4443"/>
                      <a:pt x="4020" y="4261"/>
                      <a:pt x="4255" y="4034"/>
                    </a:cubicBezTo>
                    <a:cubicBezTo>
                      <a:pt x="4488" y="3809"/>
                      <a:pt x="4672" y="3540"/>
                      <a:pt x="4799" y="3241"/>
                    </a:cubicBezTo>
                    <a:cubicBezTo>
                      <a:pt x="4934" y="2927"/>
                      <a:pt x="5003" y="2588"/>
                      <a:pt x="4997" y="2247"/>
                    </a:cubicBezTo>
                    <a:lnTo>
                      <a:pt x="5003" y="2247"/>
                    </a:lnTo>
                    <a:cubicBezTo>
                      <a:pt x="5005" y="1315"/>
                      <a:pt x="4498" y="453"/>
                      <a:pt x="3682" y="2"/>
                    </a:cubicBezTo>
                    <a:cubicBezTo>
                      <a:pt x="3680" y="1"/>
                      <a:pt x="3679" y="0"/>
                      <a:pt x="36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5"/>
              <p:cNvSpPr/>
              <p:nvPr/>
            </p:nvSpPr>
            <p:spPr>
              <a:xfrm>
                <a:off x="6657375" y="3316350"/>
                <a:ext cx="83450" cy="16975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6790" extrusionOk="0">
                    <a:moveTo>
                      <a:pt x="1" y="1"/>
                    </a:moveTo>
                    <a:lnTo>
                      <a:pt x="1" y="6789"/>
                    </a:lnTo>
                    <a:cubicBezTo>
                      <a:pt x="1853" y="6757"/>
                      <a:pt x="3335" y="5246"/>
                      <a:pt x="3335" y="3394"/>
                    </a:cubicBezTo>
                    <a:cubicBezTo>
                      <a:pt x="3338" y="1541"/>
                      <a:pt x="1853" y="30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5"/>
              <p:cNvSpPr/>
              <p:nvPr/>
            </p:nvSpPr>
            <p:spPr>
              <a:xfrm>
                <a:off x="6633875" y="3090500"/>
                <a:ext cx="169975" cy="101825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4073" extrusionOk="0">
                    <a:moveTo>
                      <a:pt x="6727" y="1"/>
                    </a:moveTo>
                    <a:cubicBezTo>
                      <a:pt x="5013" y="6"/>
                      <a:pt x="3549" y="1243"/>
                      <a:pt x="3258" y="2931"/>
                    </a:cubicBezTo>
                    <a:lnTo>
                      <a:pt x="3160" y="2931"/>
                    </a:lnTo>
                    <a:cubicBezTo>
                      <a:pt x="2893" y="1393"/>
                      <a:pt x="1636" y="191"/>
                      <a:pt x="69" y="25"/>
                    </a:cubicBezTo>
                    <a:cubicBezTo>
                      <a:pt x="24" y="249"/>
                      <a:pt x="0" y="477"/>
                      <a:pt x="0" y="706"/>
                    </a:cubicBezTo>
                    <a:cubicBezTo>
                      <a:pt x="19" y="2572"/>
                      <a:pt x="1535" y="4073"/>
                      <a:pt x="3401" y="4073"/>
                    </a:cubicBezTo>
                    <a:cubicBezTo>
                      <a:pt x="5264" y="4073"/>
                      <a:pt x="6780" y="2572"/>
                      <a:pt x="6799" y="706"/>
                    </a:cubicBezTo>
                    <a:cubicBezTo>
                      <a:pt x="6799" y="469"/>
                      <a:pt x="6775" y="233"/>
                      <a:pt x="6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5"/>
              <p:cNvSpPr/>
              <p:nvPr/>
            </p:nvSpPr>
            <p:spPr>
              <a:xfrm>
                <a:off x="6687450" y="3514275"/>
                <a:ext cx="95075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6799" extrusionOk="0">
                    <a:moveTo>
                      <a:pt x="3401" y="0"/>
                    </a:moveTo>
                    <a:cubicBezTo>
                      <a:pt x="1522" y="0"/>
                      <a:pt x="0" y="1522"/>
                      <a:pt x="0" y="3401"/>
                    </a:cubicBezTo>
                    <a:cubicBezTo>
                      <a:pt x="0" y="5277"/>
                      <a:pt x="1522" y="6799"/>
                      <a:pt x="3401" y="6799"/>
                    </a:cubicBezTo>
                    <a:cubicBezTo>
                      <a:pt x="3535" y="6799"/>
                      <a:pt x="3670" y="6788"/>
                      <a:pt x="3802" y="6770"/>
                    </a:cubicBezTo>
                    <a:lnTo>
                      <a:pt x="3802" y="29"/>
                    </a:lnTo>
                    <a:cubicBezTo>
                      <a:pt x="3670" y="11"/>
                      <a:pt x="3535" y="0"/>
                      <a:pt x="34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5"/>
              <p:cNvSpPr/>
              <p:nvPr/>
            </p:nvSpPr>
            <p:spPr>
              <a:xfrm>
                <a:off x="6657250" y="3712500"/>
                <a:ext cx="835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4436" extrusionOk="0">
                    <a:moveTo>
                      <a:pt x="6" y="1"/>
                    </a:moveTo>
                    <a:lnTo>
                      <a:pt x="6" y="1925"/>
                    </a:lnTo>
                    <a:cubicBezTo>
                      <a:pt x="0" y="2263"/>
                      <a:pt x="64" y="2598"/>
                      <a:pt x="191" y="2913"/>
                    </a:cubicBezTo>
                    <a:cubicBezTo>
                      <a:pt x="307" y="3206"/>
                      <a:pt x="479" y="3473"/>
                      <a:pt x="693" y="3705"/>
                    </a:cubicBezTo>
                    <a:cubicBezTo>
                      <a:pt x="1134" y="4172"/>
                      <a:pt x="1746" y="4435"/>
                      <a:pt x="2387" y="4435"/>
                    </a:cubicBezTo>
                    <a:cubicBezTo>
                      <a:pt x="2403" y="4435"/>
                      <a:pt x="2418" y="4435"/>
                      <a:pt x="2434" y="4435"/>
                    </a:cubicBezTo>
                    <a:cubicBezTo>
                      <a:pt x="2442" y="4435"/>
                      <a:pt x="2450" y="4435"/>
                      <a:pt x="2459" y="4435"/>
                    </a:cubicBezTo>
                    <a:cubicBezTo>
                      <a:pt x="2712" y="4435"/>
                      <a:pt x="2965" y="4395"/>
                      <a:pt x="3208" y="4324"/>
                    </a:cubicBezTo>
                    <a:cubicBezTo>
                      <a:pt x="3298" y="4023"/>
                      <a:pt x="3343" y="3708"/>
                      <a:pt x="3340" y="3394"/>
                    </a:cubicBezTo>
                    <a:cubicBezTo>
                      <a:pt x="3340" y="1541"/>
                      <a:pt x="1855" y="33"/>
                      <a:pt x="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5"/>
              <p:cNvSpPr/>
              <p:nvPr/>
            </p:nvSpPr>
            <p:spPr>
              <a:xfrm>
                <a:off x="6657250" y="3291200"/>
                <a:ext cx="85775" cy="53220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1288" extrusionOk="0">
                    <a:moveTo>
                      <a:pt x="6" y="0"/>
                    </a:moveTo>
                    <a:lnTo>
                      <a:pt x="6" y="18777"/>
                    </a:lnTo>
                    <a:cubicBezTo>
                      <a:pt x="0" y="19115"/>
                      <a:pt x="64" y="19450"/>
                      <a:pt x="191" y="19765"/>
                    </a:cubicBezTo>
                    <a:cubicBezTo>
                      <a:pt x="310" y="20058"/>
                      <a:pt x="479" y="20325"/>
                      <a:pt x="693" y="20557"/>
                    </a:cubicBezTo>
                    <a:cubicBezTo>
                      <a:pt x="1134" y="21024"/>
                      <a:pt x="1749" y="21287"/>
                      <a:pt x="2387" y="21287"/>
                    </a:cubicBezTo>
                    <a:cubicBezTo>
                      <a:pt x="2403" y="21287"/>
                      <a:pt x="2418" y="21287"/>
                      <a:pt x="2434" y="21287"/>
                    </a:cubicBezTo>
                    <a:cubicBezTo>
                      <a:pt x="2442" y="21287"/>
                      <a:pt x="2451" y="21287"/>
                      <a:pt x="2459" y="21287"/>
                    </a:cubicBezTo>
                    <a:cubicBezTo>
                      <a:pt x="2714" y="21287"/>
                      <a:pt x="2965" y="21247"/>
                      <a:pt x="3208" y="21176"/>
                    </a:cubicBezTo>
                    <a:cubicBezTo>
                      <a:pt x="3282" y="21152"/>
                      <a:pt x="3359" y="21123"/>
                      <a:pt x="3430" y="21094"/>
                    </a:cubicBezTo>
                    <a:lnTo>
                      <a:pt x="3428" y="21094"/>
                    </a:lnTo>
                    <a:cubicBezTo>
                      <a:pt x="3140" y="20967"/>
                      <a:pt x="2878" y="20785"/>
                      <a:pt x="2661" y="20557"/>
                    </a:cubicBezTo>
                    <a:cubicBezTo>
                      <a:pt x="2447" y="20325"/>
                      <a:pt x="2278" y="20058"/>
                      <a:pt x="2159" y="19765"/>
                    </a:cubicBezTo>
                    <a:cubicBezTo>
                      <a:pt x="2032" y="19450"/>
                      <a:pt x="1969" y="19115"/>
                      <a:pt x="1974" y="18777"/>
                    </a:cubicBezTo>
                    <a:lnTo>
                      <a:pt x="1974" y="0"/>
                    </a:ln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5"/>
              <p:cNvSpPr/>
              <p:nvPr/>
            </p:nvSpPr>
            <p:spPr>
              <a:xfrm>
                <a:off x="6470700" y="3090500"/>
                <a:ext cx="179700" cy="200650"/>
              </a:xfrm>
              <a:custGeom>
                <a:avLst/>
                <a:gdLst/>
                <a:ahLst/>
                <a:cxnLst/>
                <a:rect l="l" t="t" r="r" b="b"/>
                <a:pathLst>
                  <a:path w="7188" h="8026" extrusionOk="0">
                    <a:moveTo>
                      <a:pt x="6207" y="1"/>
                    </a:moveTo>
                    <a:cubicBezTo>
                      <a:pt x="4487" y="1"/>
                      <a:pt x="3018" y="1240"/>
                      <a:pt x="2725" y="2934"/>
                    </a:cubicBezTo>
                    <a:lnTo>
                      <a:pt x="2603" y="2934"/>
                    </a:lnTo>
                    <a:cubicBezTo>
                      <a:pt x="2597" y="2934"/>
                      <a:pt x="2590" y="2934"/>
                      <a:pt x="2584" y="2934"/>
                    </a:cubicBezTo>
                    <a:cubicBezTo>
                      <a:pt x="2250" y="2934"/>
                      <a:pt x="1921" y="3000"/>
                      <a:pt x="1615" y="3132"/>
                    </a:cubicBezTo>
                    <a:cubicBezTo>
                      <a:pt x="1496" y="3180"/>
                      <a:pt x="1385" y="3238"/>
                      <a:pt x="1279" y="3306"/>
                    </a:cubicBezTo>
                    <a:cubicBezTo>
                      <a:pt x="1108" y="3407"/>
                      <a:pt x="949" y="3526"/>
                      <a:pt x="812" y="3668"/>
                    </a:cubicBezTo>
                    <a:cubicBezTo>
                      <a:pt x="574" y="3896"/>
                      <a:pt x="386" y="4168"/>
                      <a:pt x="260" y="4472"/>
                    </a:cubicBezTo>
                    <a:cubicBezTo>
                      <a:pt x="1" y="5111"/>
                      <a:pt x="1" y="5827"/>
                      <a:pt x="260" y="6467"/>
                    </a:cubicBezTo>
                    <a:cubicBezTo>
                      <a:pt x="648" y="7412"/>
                      <a:pt x="1566" y="8026"/>
                      <a:pt x="2584" y="8026"/>
                    </a:cubicBezTo>
                    <a:cubicBezTo>
                      <a:pt x="2590" y="8026"/>
                      <a:pt x="2597" y="8026"/>
                      <a:pt x="2603" y="8026"/>
                    </a:cubicBezTo>
                    <a:lnTo>
                      <a:pt x="4533" y="8026"/>
                    </a:lnTo>
                    <a:cubicBezTo>
                      <a:pt x="4208" y="8023"/>
                      <a:pt x="3886" y="7957"/>
                      <a:pt x="3584" y="7830"/>
                    </a:cubicBezTo>
                    <a:cubicBezTo>
                      <a:pt x="3282" y="7703"/>
                      <a:pt x="3010" y="7518"/>
                      <a:pt x="2780" y="7286"/>
                    </a:cubicBezTo>
                    <a:cubicBezTo>
                      <a:pt x="2545" y="7051"/>
                      <a:pt x="2358" y="6773"/>
                      <a:pt x="2231" y="6467"/>
                    </a:cubicBezTo>
                    <a:cubicBezTo>
                      <a:pt x="1969" y="5827"/>
                      <a:pt x="1969" y="5111"/>
                      <a:pt x="2231" y="4472"/>
                    </a:cubicBezTo>
                    <a:cubicBezTo>
                      <a:pt x="2355" y="4168"/>
                      <a:pt x="2542" y="3896"/>
                      <a:pt x="2780" y="3668"/>
                    </a:cubicBezTo>
                    <a:cubicBezTo>
                      <a:pt x="2920" y="3526"/>
                      <a:pt x="3076" y="3407"/>
                      <a:pt x="3248" y="3306"/>
                    </a:cubicBezTo>
                    <a:cubicBezTo>
                      <a:pt x="3354" y="3238"/>
                      <a:pt x="3467" y="3180"/>
                      <a:pt x="3584" y="3132"/>
                    </a:cubicBezTo>
                    <a:cubicBezTo>
                      <a:pt x="3889" y="3000"/>
                      <a:pt x="4221" y="2934"/>
                      <a:pt x="4552" y="2934"/>
                    </a:cubicBezTo>
                    <a:cubicBezTo>
                      <a:pt x="4559" y="2934"/>
                      <a:pt x="4565" y="2934"/>
                      <a:pt x="4572" y="2934"/>
                    </a:cubicBezTo>
                    <a:lnTo>
                      <a:pt x="4693" y="2934"/>
                    </a:lnTo>
                    <a:cubicBezTo>
                      <a:pt x="4926" y="1605"/>
                      <a:pt x="5893" y="521"/>
                      <a:pt x="7188" y="144"/>
                    </a:cubicBezTo>
                    <a:cubicBezTo>
                      <a:pt x="6995" y="88"/>
                      <a:pt x="6797" y="48"/>
                      <a:pt x="6596" y="27"/>
                    </a:cubicBezTo>
                    <a:cubicBezTo>
                      <a:pt x="6466" y="9"/>
                      <a:pt x="6337" y="1"/>
                      <a:pt x="6207" y="1"/>
                    </a:cubicBezTo>
                    <a:close/>
                    <a:moveTo>
                      <a:pt x="4533" y="8026"/>
                    </a:moveTo>
                    <a:cubicBezTo>
                      <a:pt x="4539" y="8026"/>
                      <a:pt x="4546" y="8026"/>
                      <a:pt x="4552" y="8026"/>
                    </a:cubicBezTo>
                    <a:cubicBezTo>
                      <a:pt x="4559" y="8026"/>
                      <a:pt x="4565" y="8026"/>
                      <a:pt x="4572" y="8026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5"/>
              <p:cNvSpPr/>
              <p:nvPr/>
            </p:nvSpPr>
            <p:spPr>
              <a:xfrm>
                <a:off x="6566825" y="3123850"/>
                <a:ext cx="116275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403" extrusionOk="0">
                    <a:moveTo>
                      <a:pt x="2362" y="1"/>
                    </a:moveTo>
                    <a:cubicBezTo>
                      <a:pt x="1875" y="1"/>
                      <a:pt x="1391" y="162"/>
                      <a:pt x="994" y="477"/>
                    </a:cubicBezTo>
                    <a:cubicBezTo>
                      <a:pt x="296" y="1029"/>
                      <a:pt x="0" y="1949"/>
                      <a:pt x="246" y="2805"/>
                    </a:cubicBezTo>
                    <a:cubicBezTo>
                      <a:pt x="489" y="3661"/>
                      <a:pt x="1224" y="4284"/>
                      <a:pt x="2109" y="4388"/>
                    </a:cubicBezTo>
                    <a:cubicBezTo>
                      <a:pt x="2195" y="4397"/>
                      <a:pt x="2280" y="4402"/>
                      <a:pt x="2365" y="4402"/>
                    </a:cubicBezTo>
                    <a:cubicBezTo>
                      <a:pt x="3467" y="4402"/>
                      <a:pt x="4417" y="3575"/>
                      <a:pt x="4548" y="2456"/>
                    </a:cubicBezTo>
                    <a:cubicBezTo>
                      <a:pt x="4651" y="1571"/>
                      <a:pt x="4209" y="712"/>
                      <a:pt x="3433" y="279"/>
                    </a:cubicBezTo>
                    <a:cubicBezTo>
                      <a:pt x="3097" y="92"/>
                      <a:pt x="2729" y="1"/>
                      <a:pt x="2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5"/>
              <p:cNvSpPr/>
              <p:nvPr/>
            </p:nvSpPr>
            <p:spPr>
              <a:xfrm>
                <a:off x="6570875" y="3138325"/>
                <a:ext cx="95075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602" extrusionOk="0">
                    <a:moveTo>
                      <a:pt x="1929" y="1"/>
                    </a:moveTo>
                    <a:cubicBezTo>
                      <a:pt x="1532" y="1"/>
                      <a:pt x="1136" y="132"/>
                      <a:pt x="811" y="389"/>
                    </a:cubicBezTo>
                    <a:cubicBezTo>
                      <a:pt x="243" y="841"/>
                      <a:pt x="0" y="1594"/>
                      <a:pt x="198" y="2294"/>
                    </a:cubicBezTo>
                    <a:cubicBezTo>
                      <a:pt x="399" y="2995"/>
                      <a:pt x="1002" y="3505"/>
                      <a:pt x="1723" y="3589"/>
                    </a:cubicBezTo>
                    <a:cubicBezTo>
                      <a:pt x="1793" y="3597"/>
                      <a:pt x="1862" y="3601"/>
                      <a:pt x="1931" y="3601"/>
                    </a:cubicBezTo>
                    <a:cubicBezTo>
                      <a:pt x="2834" y="3601"/>
                      <a:pt x="3612" y="2925"/>
                      <a:pt x="3718" y="2006"/>
                    </a:cubicBezTo>
                    <a:cubicBezTo>
                      <a:pt x="3802" y="1285"/>
                      <a:pt x="3443" y="582"/>
                      <a:pt x="2806" y="228"/>
                    </a:cubicBezTo>
                    <a:cubicBezTo>
                      <a:pt x="2532" y="76"/>
                      <a:pt x="2230" y="1"/>
                      <a:pt x="1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5"/>
              <p:cNvSpPr/>
              <p:nvPr/>
            </p:nvSpPr>
            <p:spPr>
              <a:xfrm>
                <a:off x="6743400" y="3123850"/>
                <a:ext cx="116200" cy="110075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4403" extrusionOk="0">
                    <a:moveTo>
                      <a:pt x="2361" y="1"/>
                    </a:moveTo>
                    <a:cubicBezTo>
                      <a:pt x="1875" y="1"/>
                      <a:pt x="1391" y="162"/>
                      <a:pt x="994" y="477"/>
                    </a:cubicBezTo>
                    <a:cubicBezTo>
                      <a:pt x="296" y="1029"/>
                      <a:pt x="0" y="1949"/>
                      <a:pt x="243" y="2805"/>
                    </a:cubicBezTo>
                    <a:cubicBezTo>
                      <a:pt x="486" y="3661"/>
                      <a:pt x="1221" y="4284"/>
                      <a:pt x="2106" y="4388"/>
                    </a:cubicBezTo>
                    <a:cubicBezTo>
                      <a:pt x="2192" y="4397"/>
                      <a:pt x="2277" y="4402"/>
                      <a:pt x="2362" y="4402"/>
                    </a:cubicBezTo>
                    <a:cubicBezTo>
                      <a:pt x="3464" y="4402"/>
                      <a:pt x="4415" y="3575"/>
                      <a:pt x="4545" y="2456"/>
                    </a:cubicBezTo>
                    <a:cubicBezTo>
                      <a:pt x="4648" y="1571"/>
                      <a:pt x="4207" y="712"/>
                      <a:pt x="3430" y="279"/>
                    </a:cubicBezTo>
                    <a:cubicBezTo>
                      <a:pt x="3096" y="92"/>
                      <a:pt x="2728" y="1"/>
                      <a:pt x="2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5"/>
              <p:cNvSpPr/>
              <p:nvPr/>
            </p:nvSpPr>
            <p:spPr>
              <a:xfrm>
                <a:off x="6747375" y="3138325"/>
                <a:ext cx="95075" cy="90050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3602" extrusionOk="0">
                    <a:moveTo>
                      <a:pt x="1931" y="1"/>
                    </a:moveTo>
                    <a:cubicBezTo>
                      <a:pt x="1534" y="1"/>
                      <a:pt x="1139" y="132"/>
                      <a:pt x="814" y="389"/>
                    </a:cubicBezTo>
                    <a:cubicBezTo>
                      <a:pt x="244" y="841"/>
                      <a:pt x="0" y="1594"/>
                      <a:pt x="201" y="2294"/>
                    </a:cubicBezTo>
                    <a:cubicBezTo>
                      <a:pt x="399" y="2995"/>
                      <a:pt x="1002" y="3505"/>
                      <a:pt x="1726" y="3589"/>
                    </a:cubicBezTo>
                    <a:cubicBezTo>
                      <a:pt x="1796" y="3597"/>
                      <a:pt x="1865" y="3601"/>
                      <a:pt x="1934" y="3601"/>
                    </a:cubicBezTo>
                    <a:cubicBezTo>
                      <a:pt x="2834" y="3601"/>
                      <a:pt x="3613" y="2925"/>
                      <a:pt x="3721" y="2006"/>
                    </a:cubicBezTo>
                    <a:cubicBezTo>
                      <a:pt x="3803" y="1285"/>
                      <a:pt x="3443" y="582"/>
                      <a:pt x="2807" y="228"/>
                    </a:cubicBezTo>
                    <a:cubicBezTo>
                      <a:pt x="2532" y="76"/>
                      <a:pt x="2231" y="1"/>
                      <a:pt x="1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5"/>
              <p:cNvSpPr/>
              <p:nvPr/>
            </p:nvSpPr>
            <p:spPr>
              <a:xfrm>
                <a:off x="6735125" y="3376675"/>
                <a:ext cx="3175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716" extrusionOk="0">
                    <a:moveTo>
                      <a:pt x="635" y="0"/>
                    </a:moveTo>
                    <a:cubicBezTo>
                      <a:pt x="283" y="0"/>
                      <a:pt x="1" y="283"/>
                      <a:pt x="1" y="635"/>
                    </a:cubicBezTo>
                    <a:lnTo>
                      <a:pt x="1" y="7082"/>
                    </a:lnTo>
                    <a:cubicBezTo>
                      <a:pt x="1" y="7431"/>
                      <a:pt x="283" y="7716"/>
                      <a:pt x="635" y="7716"/>
                    </a:cubicBezTo>
                    <a:cubicBezTo>
                      <a:pt x="984" y="7716"/>
                      <a:pt x="1266" y="7433"/>
                      <a:pt x="1269" y="7084"/>
                    </a:cubicBezTo>
                    <a:lnTo>
                      <a:pt x="1269" y="635"/>
                    </a:lnTo>
                    <a:cubicBezTo>
                      <a:pt x="1269" y="283"/>
                      <a:pt x="984" y="0"/>
                      <a:pt x="635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5"/>
              <p:cNvSpPr/>
              <p:nvPr/>
            </p:nvSpPr>
            <p:spPr>
              <a:xfrm>
                <a:off x="6735125" y="3291850"/>
                <a:ext cx="3175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2496" extrusionOk="0">
                    <a:moveTo>
                      <a:pt x="635" y="1"/>
                    </a:moveTo>
                    <a:cubicBezTo>
                      <a:pt x="283" y="1"/>
                      <a:pt x="1" y="286"/>
                      <a:pt x="1" y="635"/>
                    </a:cubicBezTo>
                    <a:lnTo>
                      <a:pt x="1" y="1861"/>
                    </a:lnTo>
                    <a:cubicBezTo>
                      <a:pt x="1" y="2212"/>
                      <a:pt x="283" y="2495"/>
                      <a:pt x="635" y="2495"/>
                    </a:cubicBezTo>
                    <a:cubicBezTo>
                      <a:pt x="984" y="2495"/>
                      <a:pt x="1269" y="2212"/>
                      <a:pt x="1269" y="1861"/>
                    </a:cubicBezTo>
                    <a:lnTo>
                      <a:pt x="1269" y="635"/>
                    </a:lnTo>
                    <a:cubicBezTo>
                      <a:pt x="1269" y="286"/>
                      <a:pt x="984" y="1"/>
                      <a:pt x="635" y="1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2" name="Google Shape;802;p45"/>
          <p:cNvGrpSpPr/>
          <p:nvPr/>
        </p:nvGrpSpPr>
        <p:grpSpPr>
          <a:xfrm>
            <a:off x="3756175" y="2427734"/>
            <a:ext cx="3834425" cy="343800"/>
            <a:chOff x="3756175" y="2930550"/>
            <a:chExt cx="3834425" cy="343800"/>
          </a:xfrm>
        </p:grpSpPr>
        <p:cxnSp>
          <p:nvCxnSpPr>
            <p:cNvPr id="803" name="Google Shape;803;p45"/>
            <p:cNvCxnSpPr/>
            <p:nvPr/>
          </p:nvCxnSpPr>
          <p:spPr>
            <a:xfrm>
              <a:off x="3756175" y="3102450"/>
              <a:ext cx="3781500" cy="0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4" name="Google Shape;804;p45"/>
            <p:cNvSpPr/>
            <p:nvPr/>
          </p:nvSpPr>
          <p:spPr>
            <a:xfrm>
              <a:off x="7246800" y="2930550"/>
              <a:ext cx="343800" cy="34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7303800" y="2987550"/>
              <a:ext cx="229800" cy="2298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56175" y="2643758"/>
            <a:ext cx="4310108" cy="1117437"/>
          </a:xfrm>
        </p:spPr>
        <p:txBody>
          <a:bodyPr/>
          <a:lstStyle/>
          <a:p>
            <a:pPr marL="0" indent="0" algn="l"/>
            <a:r>
              <a:rPr lang="en-MY" altLang="zh-CN" sz="1800" dirty="0"/>
              <a:t>5.1.3 (iii) </a:t>
            </a:r>
            <a:r>
              <a:rPr lang="en-MY" altLang="zh-CN" sz="1800" dirty="0" err="1"/>
              <a:t>Memahami</a:t>
            </a:r>
            <a:r>
              <a:rPr lang="en-MY" altLang="zh-CN" sz="1800" dirty="0"/>
              <a:t>, </a:t>
            </a:r>
            <a:r>
              <a:rPr lang="en-MY" altLang="zh-CN" sz="1800" dirty="0" err="1"/>
              <a:t>mengenal</a:t>
            </a:r>
            <a:r>
              <a:rPr lang="en-MY" altLang="zh-CN" sz="1800" dirty="0"/>
              <a:t> </a:t>
            </a:r>
            <a:r>
              <a:rPr lang="en-MY" altLang="zh-CN" sz="1800" dirty="0" err="1"/>
              <a:t>pasti</a:t>
            </a:r>
            <a:r>
              <a:rPr lang="en-MY" altLang="zh-CN" sz="1800" dirty="0"/>
              <a:t> dan </a:t>
            </a:r>
            <a:r>
              <a:rPr lang="en-MY" altLang="zh-CN" sz="1800" dirty="0" err="1"/>
              <a:t>menggunakan</a:t>
            </a:r>
            <a:r>
              <a:rPr lang="en-MY" altLang="zh-CN" sz="1800" dirty="0"/>
              <a:t> kata </a:t>
            </a:r>
            <a:r>
              <a:rPr lang="en-MY" altLang="zh-CN" sz="1800" dirty="0" err="1"/>
              <a:t>kerja</a:t>
            </a:r>
            <a:r>
              <a:rPr lang="en-MY" altLang="zh-CN" sz="1800" dirty="0"/>
              <a:t> </a:t>
            </a:r>
            <a:r>
              <a:rPr lang="en-MY" altLang="zh-CN" sz="1800" dirty="0" err="1"/>
              <a:t>adjektif</a:t>
            </a:r>
            <a:r>
              <a:rPr lang="en-MY" altLang="zh-CN" sz="1800" dirty="0"/>
              <a:t> </a:t>
            </a:r>
            <a:r>
              <a:rPr lang="en-MY" altLang="zh-CN" sz="1800" dirty="0" err="1"/>
              <a:t>mengikut</a:t>
            </a:r>
            <a:r>
              <a:rPr lang="en-MY" altLang="zh-CN" sz="1800" dirty="0"/>
              <a:t> </a:t>
            </a:r>
            <a:r>
              <a:rPr lang="en-MY" altLang="zh-CN" sz="1800" dirty="0" err="1"/>
              <a:t>konteks</a:t>
            </a:r>
            <a:r>
              <a:rPr lang="en-MY" altLang="zh-CN" sz="1800" dirty="0"/>
              <a:t> (</a:t>
            </a:r>
            <a:r>
              <a:rPr lang="en-MY" altLang="zh-CN" sz="1800" dirty="0" err="1"/>
              <a:t>ukuran</a:t>
            </a:r>
            <a:r>
              <a:rPr lang="en-MY" altLang="zh-CN" sz="1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6062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Kata </a:t>
            </a:r>
            <a:r>
              <a:rPr lang="en-US" altLang="zh-CN" dirty="0" err="1"/>
              <a:t>Adjektif</a:t>
            </a:r>
            <a:r>
              <a:rPr lang="en-US" altLang="zh-CN" dirty="0"/>
              <a:t> </a:t>
            </a:r>
            <a:r>
              <a:rPr lang="en-US" altLang="zh-CN" dirty="0" err="1"/>
              <a:t>Sifat</a:t>
            </a:r>
            <a:r>
              <a:rPr lang="en-US" altLang="zh-CN" dirty="0"/>
              <a:t> - </a:t>
            </a:r>
            <a:r>
              <a:rPr lang="en-US" altLang="zh-CN" dirty="0" err="1"/>
              <a:t>Ukuran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2771800" y="1877302"/>
            <a:ext cx="2305500" cy="304500"/>
          </a:xfrm>
        </p:spPr>
        <p:txBody>
          <a:bodyPr/>
          <a:lstStyle/>
          <a:p>
            <a:r>
              <a:rPr lang="en-US" altLang="zh-CN" dirty="0" err="1"/>
              <a:t>Nipis</a:t>
            </a:r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>
          <a:xfrm>
            <a:off x="6564325" y="2563794"/>
            <a:ext cx="2305500" cy="304500"/>
          </a:xfrm>
        </p:spPr>
        <p:txBody>
          <a:bodyPr/>
          <a:lstStyle/>
          <a:p>
            <a:r>
              <a:rPr lang="en-US" altLang="zh-CN" dirty="0" err="1"/>
              <a:t>Tebal</a:t>
            </a:r>
            <a:endParaRPr lang="zh-CN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idx="5"/>
          </p:nvPr>
        </p:nvSpPr>
        <p:spPr>
          <a:xfrm>
            <a:off x="1187624" y="2983478"/>
            <a:ext cx="2305500" cy="304500"/>
          </a:xfrm>
        </p:spPr>
        <p:txBody>
          <a:bodyPr/>
          <a:lstStyle/>
          <a:p>
            <a:r>
              <a:rPr lang="en-US" altLang="zh-CN" dirty="0" err="1"/>
              <a:t>Pendek</a:t>
            </a:r>
            <a:endParaRPr lang="zh-CN" alt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idx="7"/>
          </p:nvPr>
        </p:nvSpPr>
        <p:spPr>
          <a:xfrm>
            <a:off x="2173306" y="3523182"/>
            <a:ext cx="2305500" cy="304500"/>
          </a:xfrm>
        </p:spPr>
        <p:txBody>
          <a:bodyPr/>
          <a:lstStyle/>
          <a:p>
            <a:r>
              <a:rPr lang="en-US" altLang="zh-CN" dirty="0" err="1"/>
              <a:t>panjang</a:t>
            </a:r>
            <a:endParaRPr lang="zh-CN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7420183" y="3003798"/>
            <a:ext cx="1555045" cy="1998716"/>
            <a:chOff x="4725490" y="839726"/>
            <a:chExt cx="3524898" cy="4530589"/>
          </a:xfrm>
        </p:grpSpPr>
        <p:sp>
          <p:nvSpPr>
            <p:cNvPr id="20" name="Google Shape;651;p44"/>
            <p:cNvSpPr/>
            <p:nvPr/>
          </p:nvSpPr>
          <p:spPr>
            <a:xfrm>
              <a:off x="5336788" y="1114950"/>
              <a:ext cx="2913600" cy="2913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52;p44"/>
            <p:cNvSpPr/>
            <p:nvPr/>
          </p:nvSpPr>
          <p:spPr>
            <a:xfrm>
              <a:off x="5302792" y="1643360"/>
              <a:ext cx="432900" cy="4329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659;p44"/>
            <p:cNvGrpSpPr/>
            <p:nvPr/>
          </p:nvGrpSpPr>
          <p:grpSpPr>
            <a:xfrm>
              <a:off x="4725490" y="839726"/>
              <a:ext cx="3420790" cy="4530589"/>
              <a:chOff x="4725490" y="839726"/>
              <a:chExt cx="3420790" cy="4530589"/>
            </a:xfrm>
          </p:grpSpPr>
          <p:sp>
            <p:nvSpPr>
              <p:cNvPr id="23" name="Google Shape;660;p44"/>
              <p:cNvSpPr/>
              <p:nvPr/>
            </p:nvSpPr>
            <p:spPr>
              <a:xfrm flipH="1">
                <a:off x="5854965" y="898118"/>
                <a:ext cx="490313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21967" extrusionOk="0">
                    <a:moveTo>
                      <a:pt x="1615" y="0"/>
                    </a:moveTo>
                    <a:cubicBezTo>
                      <a:pt x="1125" y="0"/>
                      <a:pt x="756" y="153"/>
                      <a:pt x="569" y="470"/>
                    </a:cubicBezTo>
                    <a:cubicBezTo>
                      <a:pt x="142" y="1210"/>
                      <a:pt x="1178" y="2237"/>
                      <a:pt x="2234" y="3652"/>
                    </a:cubicBezTo>
                    <a:cubicBezTo>
                      <a:pt x="2743" y="4338"/>
                      <a:pt x="3261" y="5120"/>
                      <a:pt x="3611" y="5997"/>
                    </a:cubicBezTo>
                    <a:cubicBezTo>
                      <a:pt x="3861" y="6589"/>
                      <a:pt x="4012" y="7218"/>
                      <a:pt x="4061" y="7858"/>
                    </a:cubicBezTo>
                    <a:cubicBezTo>
                      <a:pt x="4109" y="8554"/>
                      <a:pt x="4032" y="9302"/>
                      <a:pt x="3779" y="10103"/>
                    </a:cubicBezTo>
                    <a:cubicBezTo>
                      <a:pt x="3582" y="10703"/>
                      <a:pt x="3289" y="11335"/>
                      <a:pt x="2876" y="11999"/>
                    </a:cubicBezTo>
                    <a:cubicBezTo>
                      <a:pt x="2464" y="12656"/>
                      <a:pt x="1932" y="13341"/>
                      <a:pt x="1250" y="14066"/>
                    </a:cubicBezTo>
                    <a:cubicBezTo>
                      <a:pt x="1107" y="14219"/>
                      <a:pt x="952" y="14377"/>
                      <a:pt x="794" y="14536"/>
                    </a:cubicBezTo>
                    <a:cubicBezTo>
                      <a:pt x="169" y="15154"/>
                      <a:pt x="1" y="16099"/>
                      <a:pt x="372" y="16896"/>
                    </a:cubicBezTo>
                    <a:cubicBezTo>
                      <a:pt x="943" y="18094"/>
                      <a:pt x="2070" y="19865"/>
                      <a:pt x="4210" y="21530"/>
                    </a:cubicBezTo>
                    <a:cubicBezTo>
                      <a:pt x="4588" y="21821"/>
                      <a:pt x="5042" y="21966"/>
                      <a:pt x="5495" y="21966"/>
                    </a:cubicBezTo>
                    <a:cubicBezTo>
                      <a:pt x="5990" y="21966"/>
                      <a:pt x="6483" y="21792"/>
                      <a:pt x="6872" y="21444"/>
                    </a:cubicBezTo>
                    <a:cubicBezTo>
                      <a:pt x="7054" y="21280"/>
                      <a:pt x="7246" y="21094"/>
                      <a:pt x="7443" y="20882"/>
                    </a:cubicBezTo>
                    <a:cubicBezTo>
                      <a:pt x="7496" y="20829"/>
                      <a:pt x="7543" y="20771"/>
                      <a:pt x="7596" y="20715"/>
                    </a:cubicBezTo>
                    <a:cubicBezTo>
                      <a:pt x="8422" y="19799"/>
                      <a:pt x="9314" y="18459"/>
                      <a:pt x="9903" y="16575"/>
                    </a:cubicBezTo>
                    <a:cubicBezTo>
                      <a:pt x="10244" y="15477"/>
                      <a:pt x="10484" y="14195"/>
                      <a:pt x="10556" y="12709"/>
                    </a:cubicBezTo>
                    <a:cubicBezTo>
                      <a:pt x="10574" y="12339"/>
                      <a:pt x="10580" y="11965"/>
                      <a:pt x="10574" y="11576"/>
                    </a:cubicBezTo>
                    <a:cubicBezTo>
                      <a:pt x="10570" y="10803"/>
                      <a:pt x="10485" y="10034"/>
                      <a:pt x="10321" y="9278"/>
                    </a:cubicBezTo>
                    <a:cubicBezTo>
                      <a:pt x="9971" y="7565"/>
                      <a:pt x="9261" y="6045"/>
                      <a:pt x="8378" y="4764"/>
                    </a:cubicBezTo>
                    <a:cubicBezTo>
                      <a:pt x="7728" y="3821"/>
                      <a:pt x="6963" y="2964"/>
                      <a:pt x="6100" y="2213"/>
                    </a:cubicBezTo>
                    <a:cubicBezTo>
                      <a:pt x="5289" y="1507"/>
                      <a:pt x="4454" y="960"/>
                      <a:pt x="3686" y="586"/>
                    </a:cubicBezTo>
                    <a:cubicBezTo>
                      <a:pt x="2897" y="201"/>
                      <a:pt x="2177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661;p44"/>
              <p:cNvSpPr/>
              <p:nvPr/>
            </p:nvSpPr>
            <p:spPr>
              <a:xfrm flipH="1">
                <a:off x="5886424" y="1454099"/>
                <a:ext cx="400925" cy="404076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8720" extrusionOk="0">
                    <a:moveTo>
                      <a:pt x="1626" y="0"/>
                    </a:moveTo>
                    <a:cubicBezTo>
                      <a:pt x="1214" y="657"/>
                      <a:pt x="681" y="1347"/>
                      <a:pt x="0" y="2069"/>
                    </a:cubicBezTo>
                    <a:cubicBezTo>
                      <a:pt x="1820" y="4681"/>
                      <a:pt x="4298" y="7015"/>
                      <a:pt x="6346" y="8720"/>
                    </a:cubicBezTo>
                    <a:cubicBezTo>
                      <a:pt x="7172" y="7803"/>
                      <a:pt x="8063" y="6461"/>
                      <a:pt x="8652" y="4576"/>
                    </a:cubicBezTo>
                    <a:cubicBezTo>
                      <a:pt x="5110" y="3281"/>
                      <a:pt x="2883" y="1385"/>
                      <a:pt x="1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662;p44"/>
              <p:cNvSpPr/>
              <p:nvPr/>
            </p:nvSpPr>
            <p:spPr>
              <a:xfrm flipH="1">
                <a:off x="5854948" y="1262284"/>
                <a:ext cx="315384" cy="224744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4850" extrusionOk="0">
                    <a:moveTo>
                      <a:pt x="284" y="0"/>
                    </a:moveTo>
                    <a:cubicBezTo>
                      <a:pt x="335" y="697"/>
                      <a:pt x="258" y="1446"/>
                      <a:pt x="1" y="2247"/>
                    </a:cubicBezTo>
                    <a:cubicBezTo>
                      <a:pt x="2267" y="3898"/>
                      <a:pt x="4986" y="4574"/>
                      <a:pt x="6780" y="4850"/>
                    </a:cubicBezTo>
                    <a:cubicBezTo>
                      <a:pt x="6801" y="4483"/>
                      <a:pt x="6805" y="4104"/>
                      <a:pt x="6801" y="3718"/>
                    </a:cubicBezTo>
                    <a:cubicBezTo>
                      <a:pt x="6793" y="2945"/>
                      <a:pt x="6707" y="2176"/>
                      <a:pt x="6548" y="1420"/>
                    </a:cubicBezTo>
                    <a:cubicBezTo>
                      <a:pt x="3541" y="1209"/>
                      <a:pt x="1416" y="487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663;p44"/>
              <p:cNvSpPr/>
              <p:nvPr/>
            </p:nvSpPr>
            <p:spPr>
              <a:xfrm flipH="1">
                <a:off x="5957040" y="1000722"/>
                <a:ext cx="284800" cy="175301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3783" extrusionOk="0">
                    <a:moveTo>
                      <a:pt x="3866" y="0"/>
                    </a:moveTo>
                    <a:cubicBezTo>
                      <a:pt x="2481" y="814"/>
                      <a:pt x="1053" y="1227"/>
                      <a:pt x="0" y="1438"/>
                    </a:cubicBezTo>
                    <a:cubicBezTo>
                      <a:pt x="511" y="2125"/>
                      <a:pt x="1027" y="2904"/>
                      <a:pt x="1380" y="3783"/>
                    </a:cubicBezTo>
                    <a:cubicBezTo>
                      <a:pt x="3295" y="3774"/>
                      <a:pt x="5002" y="3128"/>
                      <a:pt x="6146" y="2551"/>
                    </a:cubicBezTo>
                    <a:cubicBezTo>
                      <a:pt x="5497" y="1607"/>
                      <a:pt x="4732" y="750"/>
                      <a:pt x="3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664;p44"/>
              <p:cNvSpPr/>
              <p:nvPr/>
            </p:nvSpPr>
            <p:spPr>
              <a:xfrm flipH="1">
                <a:off x="6000331" y="898118"/>
                <a:ext cx="344994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21967" extrusionOk="0">
                    <a:moveTo>
                      <a:pt x="1616" y="0"/>
                    </a:moveTo>
                    <a:cubicBezTo>
                      <a:pt x="1126" y="0"/>
                      <a:pt x="757" y="153"/>
                      <a:pt x="570" y="470"/>
                    </a:cubicBezTo>
                    <a:cubicBezTo>
                      <a:pt x="143" y="1210"/>
                      <a:pt x="1179" y="2237"/>
                      <a:pt x="2235" y="3652"/>
                    </a:cubicBezTo>
                    <a:cubicBezTo>
                      <a:pt x="2742" y="4338"/>
                      <a:pt x="3260" y="5120"/>
                      <a:pt x="3612" y="5998"/>
                    </a:cubicBezTo>
                    <a:cubicBezTo>
                      <a:pt x="3862" y="6589"/>
                      <a:pt x="4013" y="7218"/>
                      <a:pt x="4062" y="7858"/>
                    </a:cubicBezTo>
                    <a:cubicBezTo>
                      <a:pt x="4110" y="8554"/>
                      <a:pt x="4033" y="9302"/>
                      <a:pt x="3778" y="10103"/>
                    </a:cubicBezTo>
                    <a:cubicBezTo>
                      <a:pt x="3583" y="10703"/>
                      <a:pt x="3289" y="11335"/>
                      <a:pt x="2877" y="11999"/>
                    </a:cubicBezTo>
                    <a:cubicBezTo>
                      <a:pt x="2465" y="12656"/>
                      <a:pt x="1933" y="13342"/>
                      <a:pt x="1251" y="14066"/>
                    </a:cubicBezTo>
                    <a:cubicBezTo>
                      <a:pt x="1108" y="14219"/>
                      <a:pt x="953" y="14378"/>
                      <a:pt x="795" y="14536"/>
                    </a:cubicBezTo>
                    <a:cubicBezTo>
                      <a:pt x="170" y="15154"/>
                      <a:pt x="0" y="16099"/>
                      <a:pt x="373" y="16896"/>
                    </a:cubicBezTo>
                    <a:cubicBezTo>
                      <a:pt x="944" y="18096"/>
                      <a:pt x="2071" y="19865"/>
                      <a:pt x="4210" y="21530"/>
                    </a:cubicBezTo>
                    <a:cubicBezTo>
                      <a:pt x="4588" y="21821"/>
                      <a:pt x="5043" y="21966"/>
                      <a:pt x="5496" y="21966"/>
                    </a:cubicBezTo>
                    <a:cubicBezTo>
                      <a:pt x="5991" y="21966"/>
                      <a:pt x="6484" y="21792"/>
                      <a:pt x="6873" y="21444"/>
                    </a:cubicBezTo>
                    <a:cubicBezTo>
                      <a:pt x="7055" y="21280"/>
                      <a:pt x="7247" y="21094"/>
                      <a:pt x="7444" y="20882"/>
                    </a:cubicBezTo>
                    <a:cubicBezTo>
                      <a:pt x="6956" y="19446"/>
                      <a:pt x="6378" y="18041"/>
                      <a:pt x="5708" y="16679"/>
                    </a:cubicBezTo>
                    <a:cubicBezTo>
                      <a:pt x="5401" y="16051"/>
                      <a:pt x="5069" y="15418"/>
                      <a:pt x="5007" y="14722"/>
                    </a:cubicBezTo>
                    <a:cubicBezTo>
                      <a:pt x="4940" y="14007"/>
                      <a:pt x="5166" y="13298"/>
                      <a:pt x="5323" y="12597"/>
                    </a:cubicBezTo>
                    <a:cubicBezTo>
                      <a:pt x="5852" y="10241"/>
                      <a:pt x="5578" y="7715"/>
                      <a:pt x="4566" y="5522"/>
                    </a:cubicBezTo>
                    <a:cubicBezTo>
                      <a:pt x="4024" y="4352"/>
                      <a:pt x="3257" y="3209"/>
                      <a:pt x="3271" y="1920"/>
                    </a:cubicBezTo>
                    <a:cubicBezTo>
                      <a:pt x="3275" y="1349"/>
                      <a:pt x="3433" y="917"/>
                      <a:pt x="3687" y="586"/>
                    </a:cubicBezTo>
                    <a:cubicBezTo>
                      <a:pt x="2898" y="201"/>
                      <a:pt x="2178" y="0"/>
                      <a:pt x="161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665;p44"/>
              <p:cNvSpPr/>
              <p:nvPr/>
            </p:nvSpPr>
            <p:spPr>
              <a:xfrm flipH="1">
                <a:off x="5744103" y="1138779"/>
                <a:ext cx="401713" cy="779932"/>
              </a:xfrm>
              <a:custGeom>
                <a:avLst/>
                <a:gdLst/>
                <a:ahLst/>
                <a:cxnLst/>
                <a:rect l="l" t="t" r="r" b="b"/>
                <a:pathLst>
                  <a:path w="8669" h="16831" extrusionOk="0">
                    <a:moveTo>
                      <a:pt x="2638" y="1"/>
                    </a:moveTo>
                    <a:lnTo>
                      <a:pt x="2638" y="1"/>
                    </a:lnTo>
                    <a:cubicBezTo>
                      <a:pt x="6673" y="9225"/>
                      <a:pt x="0" y="15848"/>
                      <a:pt x="0" y="15848"/>
                    </a:cubicBezTo>
                    <a:lnTo>
                      <a:pt x="714" y="16831"/>
                    </a:lnTo>
                    <a:cubicBezTo>
                      <a:pt x="8668" y="6921"/>
                      <a:pt x="2638" y="1"/>
                      <a:pt x="2638" y="1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666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cubicBezTo>
                      <a:pt x="6700" y="3851"/>
                      <a:pt x="5438" y="3275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667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lnTo>
                      <a:pt x="8068" y="4216"/>
                    </a:lnTo>
                    <a:cubicBezTo>
                      <a:pt x="8507" y="6199"/>
                      <a:pt x="10347" y="7915"/>
                      <a:pt x="12415" y="7915"/>
                    </a:cubicBezTo>
                    <a:cubicBezTo>
                      <a:pt x="12443" y="7915"/>
                      <a:pt x="12472" y="7914"/>
                      <a:pt x="12501" y="7914"/>
                    </a:cubicBezTo>
                    <a:lnTo>
                      <a:pt x="12501" y="11425"/>
                    </a:lnTo>
                    <a:cubicBezTo>
                      <a:pt x="11814" y="11508"/>
                      <a:pt x="11098" y="11582"/>
                      <a:pt x="10395" y="11582"/>
                    </a:cubicBezTo>
                    <a:cubicBezTo>
                      <a:pt x="9249" y="11582"/>
                      <a:pt x="8137" y="11384"/>
                      <a:pt x="7243" y="10701"/>
                    </a:cubicBezTo>
                    <a:cubicBezTo>
                      <a:pt x="5923" y="9685"/>
                      <a:pt x="5496" y="7914"/>
                      <a:pt x="5152" y="6284"/>
                    </a:cubicBezTo>
                    <a:cubicBezTo>
                      <a:pt x="4916" y="5064"/>
                      <a:pt x="4652" y="3862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668;p44"/>
              <p:cNvSpPr/>
              <p:nvPr/>
            </p:nvSpPr>
            <p:spPr>
              <a:xfrm flipH="1">
                <a:off x="4888959" y="2579036"/>
                <a:ext cx="257923" cy="211723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4569" extrusionOk="0">
                    <a:moveTo>
                      <a:pt x="2189" y="0"/>
                    </a:moveTo>
                    <a:cubicBezTo>
                      <a:pt x="1855" y="0"/>
                      <a:pt x="1511" y="85"/>
                      <a:pt x="1253" y="296"/>
                    </a:cubicBezTo>
                    <a:cubicBezTo>
                      <a:pt x="0" y="1314"/>
                      <a:pt x="1273" y="3113"/>
                      <a:pt x="2115" y="3913"/>
                    </a:cubicBezTo>
                    <a:cubicBezTo>
                      <a:pt x="2418" y="4203"/>
                      <a:pt x="2777" y="4452"/>
                      <a:pt x="3189" y="4537"/>
                    </a:cubicBezTo>
                    <a:cubicBezTo>
                      <a:pt x="3293" y="4558"/>
                      <a:pt x="3397" y="4568"/>
                      <a:pt x="3501" y="4568"/>
                    </a:cubicBezTo>
                    <a:cubicBezTo>
                      <a:pt x="3900" y="4568"/>
                      <a:pt x="4290" y="4416"/>
                      <a:pt x="4586" y="4136"/>
                    </a:cubicBezTo>
                    <a:cubicBezTo>
                      <a:pt x="5566" y="3188"/>
                      <a:pt x="4816" y="2001"/>
                      <a:pt x="4210" y="1106"/>
                    </a:cubicBezTo>
                    <a:cubicBezTo>
                      <a:pt x="3704" y="362"/>
                      <a:pt x="3130" y="8"/>
                      <a:pt x="2215" y="0"/>
                    </a:cubicBezTo>
                    <a:cubicBezTo>
                      <a:pt x="2206" y="0"/>
                      <a:pt x="2197" y="0"/>
                      <a:pt x="2189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669;p44"/>
              <p:cNvSpPr/>
              <p:nvPr/>
            </p:nvSpPr>
            <p:spPr>
              <a:xfrm flipH="1">
                <a:off x="5755355" y="1066622"/>
                <a:ext cx="2219269" cy="4303692"/>
              </a:xfrm>
              <a:custGeom>
                <a:avLst/>
                <a:gdLst/>
                <a:ahLst/>
                <a:cxnLst/>
                <a:rect l="l" t="t" r="r" b="b"/>
                <a:pathLst>
                  <a:path w="47892" h="92874" extrusionOk="0">
                    <a:moveTo>
                      <a:pt x="35046" y="0"/>
                    </a:moveTo>
                    <a:cubicBezTo>
                      <a:pt x="26552" y="0"/>
                      <a:pt x="23602" y="5974"/>
                      <a:pt x="23602" y="5974"/>
                    </a:cubicBezTo>
                    <a:cubicBezTo>
                      <a:pt x="23487" y="2630"/>
                      <a:pt x="26279" y="735"/>
                      <a:pt x="26279" y="735"/>
                    </a:cubicBezTo>
                    <a:cubicBezTo>
                      <a:pt x="26257" y="735"/>
                      <a:pt x="26235" y="735"/>
                      <a:pt x="26214" y="735"/>
                    </a:cubicBezTo>
                    <a:cubicBezTo>
                      <a:pt x="25823" y="735"/>
                      <a:pt x="25436" y="761"/>
                      <a:pt x="25050" y="812"/>
                    </a:cubicBezTo>
                    <a:cubicBezTo>
                      <a:pt x="20143" y="1397"/>
                      <a:pt x="19475" y="5489"/>
                      <a:pt x="19475" y="5489"/>
                    </a:cubicBezTo>
                    <a:cubicBezTo>
                      <a:pt x="4980" y="6673"/>
                      <a:pt x="883" y="21386"/>
                      <a:pt x="883" y="21386"/>
                    </a:cubicBezTo>
                    <a:cubicBezTo>
                      <a:pt x="2024" y="20182"/>
                      <a:pt x="3306" y="20172"/>
                      <a:pt x="3306" y="20172"/>
                    </a:cubicBezTo>
                    <a:lnTo>
                      <a:pt x="3306" y="20172"/>
                    </a:lnTo>
                    <a:cubicBezTo>
                      <a:pt x="2916" y="20833"/>
                      <a:pt x="2576" y="21521"/>
                      <a:pt x="2283" y="22230"/>
                    </a:cubicBezTo>
                    <a:cubicBezTo>
                      <a:pt x="0" y="27674"/>
                      <a:pt x="1411" y="32290"/>
                      <a:pt x="1411" y="32290"/>
                    </a:cubicBezTo>
                    <a:cubicBezTo>
                      <a:pt x="2303" y="30840"/>
                      <a:pt x="3419" y="29924"/>
                      <a:pt x="3419" y="29924"/>
                    </a:cubicBezTo>
                    <a:lnTo>
                      <a:pt x="3419" y="29924"/>
                    </a:lnTo>
                    <a:cubicBezTo>
                      <a:pt x="2609" y="32391"/>
                      <a:pt x="2024" y="35326"/>
                      <a:pt x="1621" y="38564"/>
                    </a:cubicBezTo>
                    <a:cubicBezTo>
                      <a:pt x="599" y="46777"/>
                      <a:pt x="758" y="56897"/>
                      <a:pt x="1362" y="66017"/>
                    </a:cubicBezTo>
                    <a:cubicBezTo>
                      <a:pt x="1889" y="73961"/>
                      <a:pt x="2753" y="81146"/>
                      <a:pt x="3472" y="85651"/>
                    </a:cubicBezTo>
                    <a:cubicBezTo>
                      <a:pt x="3924" y="88481"/>
                      <a:pt x="4316" y="90252"/>
                      <a:pt x="4533" y="90491"/>
                    </a:cubicBezTo>
                    <a:cubicBezTo>
                      <a:pt x="4907" y="90908"/>
                      <a:pt x="5870" y="91374"/>
                      <a:pt x="7003" y="91782"/>
                    </a:cubicBezTo>
                    <a:cubicBezTo>
                      <a:pt x="8683" y="92392"/>
                      <a:pt x="10725" y="92874"/>
                      <a:pt x="11735" y="92874"/>
                    </a:cubicBezTo>
                    <a:cubicBezTo>
                      <a:pt x="12051" y="92874"/>
                      <a:pt x="12266" y="92826"/>
                      <a:pt x="12337" y="92721"/>
                    </a:cubicBezTo>
                    <a:cubicBezTo>
                      <a:pt x="12765" y="92083"/>
                      <a:pt x="10010" y="90309"/>
                      <a:pt x="9785" y="90159"/>
                    </a:cubicBezTo>
                    <a:lnTo>
                      <a:pt x="9785" y="90159"/>
                    </a:lnTo>
                    <a:cubicBezTo>
                      <a:pt x="10052" y="90258"/>
                      <a:pt x="14362" y="91807"/>
                      <a:pt x="15865" y="91807"/>
                    </a:cubicBezTo>
                    <a:cubicBezTo>
                      <a:pt x="16117" y="91807"/>
                      <a:pt x="16290" y="91763"/>
                      <a:pt x="16352" y="91662"/>
                    </a:cubicBezTo>
                    <a:cubicBezTo>
                      <a:pt x="16799" y="90936"/>
                      <a:pt x="12674" y="88160"/>
                      <a:pt x="12674" y="88160"/>
                    </a:cubicBezTo>
                    <a:cubicBezTo>
                      <a:pt x="13008" y="86169"/>
                      <a:pt x="12674" y="81991"/>
                      <a:pt x="12674" y="81991"/>
                    </a:cubicBezTo>
                    <a:lnTo>
                      <a:pt x="12674" y="81991"/>
                    </a:lnTo>
                    <a:cubicBezTo>
                      <a:pt x="16079" y="83043"/>
                      <a:pt x="19418" y="83417"/>
                      <a:pt x="22446" y="83417"/>
                    </a:cubicBezTo>
                    <a:cubicBezTo>
                      <a:pt x="24985" y="83417"/>
                      <a:pt x="27306" y="83154"/>
                      <a:pt x="29266" y="82806"/>
                    </a:cubicBezTo>
                    <a:cubicBezTo>
                      <a:pt x="29463" y="82773"/>
                      <a:pt x="29654" y="82735"/>
                      <a:pt x="29846" y="82700"/>
                    </a:cubicBezTo>
                    <a:cubicBezTo>
                      <a:pt x="33329" y="82029"/>
                      <a:pt x="35530" y="81128"/>
                      <a:pt x="35530" y="81128"/>
                    </a:cubicBezTo>
                    <a:cubicBezTo>
                      <a:pt x="35530" y="81128"/>
                      <a:pt x="35977" y="88151"/>
                      <a:pt x="36311" y="89143"/>
                    </a:cubicBezTo>
                    <a:cubicBezTo>
                      <a:pt x="36442" y="89537"/>
                      <a:pt x="37646" y="90112"/>
                      <a:pt x="39070" y="90611"/>
                    </a:cubicBezTo>
                    <a:cubicBezTo>
                      <a:pt x="39464" y="90750"/>
                      <a:pt x="39876" y="90885"/>
                      <a:pt x="40288" y="91005"/>
                    </a:cubicBezTo>
                    <a:cubicBezTo>
                      <a:pt x="41572" y="91389"/>
                      <a:pt x="42844" y="91661"/>
                      <a:pt x="43554" y="91661"/>
                    </a:cubicBezTo>
                    <a:cubicBezTo>
                      <a:pt x="43863" y="91661"/>
                      <a:pt x="44065" y="91610"/>
                      <a:pt x="44116" y="91494"/>
                    </a:cubicBezTo>
                    <a:cubicBezTo>
                      <a:pt x="44408" y="90808"/>
                      <a:pt x="41036" y="88720"/>
                      <a:pt x="40259" y="88255"/>
                    </a:cubicBezTo>
                    <a:cubicBezTo>
                      <a:pt x="40193" y="88213"/>
                      <a:pt x="40144" y="88184"/>
                      <a:pt x="40121" y="88169"/>
                    </a:cubicBezTo>
                    <a:lnTo>
                      <a:pt x="40121" y="88169"/>
                    </a:lnTo>
                    <a:cubicBezTo>
                      <a:pt x="40144" y="88178"/>
                      <a:pt x="40193" y="88198"/>
                      <a:pt x="40259" y="88226"/>
                    </a:cubicBezTo>
                    <a:cubicBezTo>
                      <a:pt x="41224" y="88661"/>
                      <a:pt x="46304" y="90914"/>
                      <a:pt x="47451" y="90914"/>
                    </a:cubicBezTo>
                    <a:cubicBezTo>
                      <a:pt x="47578" y="90914"/>
                      <a:pt x="47656" y="90887"/>
                      <a:pt x="47676" y="90826"/>
                    </a:cubicBezTo>
                    <a:cubicBezTo>
                      <a:pt x="47891" y="90155"/>
                      <a:pt x="45119" y="87175"/>
                      <a:pt x="45120" y="87175"/>
                    </a:cubicBezTo>
                    <a:cubicBezTo>
                      <a:pt x="46110" y="83208"/>
                      <a:pt x="46763" y="78655"/>
                      <a:pt x="47159" y="73906"/>
                    </a:cubicBezTo>
                    <a:cubicBezTo>
                      <a:pt x="47571" y="69028"/>
                      <a:pt x="47711" y="63938"/>
                      <a:pt x="47673" y="59061"/>
                    </a:cubicBezTo>
                    <a:lnTo>
                      <a:pt x="47673" y="59056"/>
                    </a:lnTo>
                    <a:cubicBezTo>
                      <a:pt x="47624" y="53871"/>
                      <a:pt x="47370" y="48934"/>
                      <a:pt x="47009" y="44747"/>
                    </a:cubicBezTo>
                    <a:cubicBezTo>
                      <a:pt x="46843" y="42838"/>
                      <a:pt x="46655" y="41087"/>
                      <a:pt x="46458" y="39537"/>
                    </a:cubicBezTo>
                    <a:cubicBezTo>
                      <a:pt x="45955" y="35613"/>
                      <a:pt x="45355" y="32519"/>
                      <a:pt x="44784" y="30149"/>
                    </a:cubicBezTo>
                    <a:cubicBezTo>
                      <a:pt x="43728" y="25708"/>
                      <a:pt x="42778" y="23813"/>
                      <a:pt x="42778" y="23813"/>
                    </a:cubicBezTo>
                    <a:cubicBezTo>
                      <a:pt x="42986" y="23762"/>
                      <a:pt x="43185" y="23740"/>
                      <a:pt x="43374" y="23740"/>
                    </a:cubicBezTo>
                    <a:cubicBezTo>
                      <a:pt x="44404" y="23740"/>
                      <a:pt x="45120" y="24384"/>
                      <a:pt x="45120" y="24384"/>
                    </a:cubicBezTo>
                    <a:cubicBezTo>
                      <a:pt x="40659" y="8338"/>
                      <a:pt x="31741" y="8203"/>
                      <a:pt x="31741" y="8203"/>
                    </a:cubicBezTo>
                    <a:cubicBezTo>
                      <a:pt x="32744" y="5527"/>
                      <a:pt x="37426" y="5416"/>
                      <a:pt x="37426" y="5416"/>
                    </a:cubicBezTo>
                    <a:cubicBezTo>
                      <a:pt x="36481" y="5059"/>
                      <a:pt x="35542" y="4922"/>
                      <a:pt x="34656" y="4922"/>
                    </a:cubicBezTo>
                    <a:cubicBezTo>
                      <a:pt x="31672" y="4922"/>
                      <a:pt x="29286" y="6481"/>
                      <a:pt x="29286" y="6481"/>
                    </a:cubicBezTo>
                    <a:cubicBezTo>
                      <a:pt x="30514" y="1747"/>
                      <a:pt x="36758" y="78"/>
                      <a:pt x="36758" y="78"/>
                    </a:cubicBezTo>
                    <a:cubicBezTo>
                      <a:pt x="36164" y="25"/>
                      <a:pt x="35594" y="0"/>
                      <a:pt x="35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670;p44"/>
              <p:cNvSpPr/>
              <p:nvPr/>
            </p:nvSpPr>
            <p:spPr>
              <a:xfrm flipH="1">
                <a:off x="6163978" y="4710921"/>
                <a:ext cx="427478" cy="554864"/>
              </a:xfrm>
              <a:custGeom>
                <a:avLst/>
                <a:gdLst/>
                <a:ahLst/>
                <a:cxnLst/>
                <a:rect l="l" t="t" r="r" b="b"/>
                <a:pathLst>
                  <a:path w="9225" h="11974" extrusionOk="0">
                    <a:moveTo>
                      <a:pt x="7780" y="0"/>
                    </a:moveTo>
                    <a:cubicBezTo>
                      <a:pt x="7780" y="1147"/>
                      <a:pt x="2537" y="3160"/>
                      <a:pt x="0" y="4063"/>
                    </a:cubicBezTo>
                    <a:cubicBezTo>
                      <a:pt x="3483" y="3390"/>
                      <a:pt x="5684" y="2489"/>
                      <a:pt x="5684" y="2489"/>
                    </a:cubicBezTo>
                    <a:cubicBezTo>
                      <a:pt x="5684" y="2489"/>
                      <a:pt x="6131" y="9512"/>
                      <a:pt x="6465" y="10506"/>
                    </a:cubicBezTo>
                    <a:cubicBezTo>
                      <a:pt x="6596" y="10898"/>
                      <a:pt x="7800" y="11474"/>
                      <a:pt x="9224" y="11974"/>
                    </a:cubicBezTo>
                    <a:cubicBezTo>
                      <a:pt x="9076" y="11421"/>
                      <a:pt x="8917" y="10869"/>
                      <a:pt x="8783" y="10318"/>
                    </a:cubicBezTo>
                    <a:cubicBezTo>
                      <a:pt x="7953" y="6955"/>
                      <a:pt x="7867" y="3459"/>
                      <a:pt x="7780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671;p44"/>
              <p:cNvSpPr/>
              <p:nvPr/>
            </p:nvSpPr>
            <p:spPr>
              <a:xfrm flipH="1">
                <a:off x="6813877" y="1104253"/>
                <a:ext cx="1160747" cy="4215416"/>
              </a:xfrm>
              <a:custGeom>
                <a:avLst/>
                <a:gdLst/>
                <a:ahLst/>
                <a:cxnLst/>
                <a:rect l="l" t="t" r="r" b="b"/>
                <a:pathLst>
                  <a:path w="25049" h="90969" extrusionOk="0">
                    <a:moveTo>
                      <a:pt x="25049" y="0"/>
                    </a:moveTo>
                    <a:lnTo>
                      <a:pt x="25049" y="0"/>
                    </a:lnTo>
                    <a:cubicBezTo>
                      <a:pt x="20142" y="585"/>
                      <a:pt x="19475" y="4677"/>
                      <a:pt x="19475" y="4677"/>
                    </a:cubicBezTo>
                    <a:cubicBezTo>
                      <a:pt x="4980" y="5861"/>
                      <a:pt x="883" y="20574"/>
                      <a:pt x="883" y="20574"/>
                    </a:cubicBezTo>
                    <a:cubicBezTo>
                      <a:pt x="2024" y="19370"/>
                      <a:pt x="3306" y="19360"/>
                      <a:pt x="3306" y="19360"/>
                    </a:cubicBezTo>
                    <a:lnTo>
                      <a:pt x="3306" y="19360"/>
                    </a:lnTo>
                    <a:cubicBezTo>
                      <a:pt x="2916" y="20021"/>
                      <a:pt x="2576" y="20709"/>
                      <a:pt x="2283" y="21418"/>
                    </a:cubicBezTo>
                    <a:cubicBezTo>
                      <a:pt x="0" y="26862"/>
                      <a:pt x="1411" y="31478"/>
                      <a:pt x="1411" y="31478"/>
                    </a:cubicBezTo>
                    <a:cubicBezTo>
                      <a:pt x="2303" y="30028"/>
                      <a:pt x="3419" y="29112"/>
                      <a:pt x="3419" y="29112"/>
                    </a:cubicBezTo>
                    <a:lnTo>
                      <a:pt x="3419" y="29112"/>
                    </a:lnTo>
                    <a:cubicBezTo>
                      <a:pt x="2609" y="31579"/>
                      <a:pt x="2024" y="34514"/>
                      <a:pt x="1621" y="37752"/>
                    </a:cubicBezTo>
                    <a:cubicBezTo>
                      <a:pt x="599" y="45965"/>
                      <a:pt x="758" y="56085"/>
                      <a:pt x="1362" y="65205"/>
                    </a:cubicBezTo>
                    <a:cubicBezTo>
                      <a:pt x="1889" y="73149"/>
                      <a:pt x="2753" y="80334"/>
                      <a:pt x="3472" y="84838"/>
                    </a:cubicBezTo>
                    <a:cubicBezTo>
                      <a:pt x="3924" y="87669"/>
                      <a:pt x="4316" y="89438"/>
                      <a:pt x="4533" y="89679"/>
                    </a:cubicBezTo>
                    <a:cubicBezTo>
                      <a:pt x="4907" y="90096"/>
                      <a:pt x="5870" y="90561"/>
                      <a:pt x="7003" y="90968"/>
                    </a:cubicBezTo>
                    <a:cubicBezTo>
                      <a:pt x="4628" y="87295"/>
                      <a:pt x="5080" y="82430"/>
                      <a:pt x="4754" y="77998"/>
                    </a:cubicBezTo>
                    <a:cubicBezTo>
                      <a:pt x="4462" y="73973"/>
                      <a:pt x="4393" y="70040"/>
                      <a:pt x="3780" y="66053"/>
                    </a:cubicBezTo>
                    <a:cubicBezTo>
                      <a:pt x="1723" y="52738"/>
                      <a:pt x="3271" y="39181"/>
                      <a:pt x="5775" y="25941"/>
                    </a:cubicBezTo>
                    <a:lnTo>
                      <a:pt x="5775" y="25941"/>
                    </a:lnTo>
                    <a:cubicBezTo>
                      <a:pt x="5199" y="26067"/>
                      <a:pt x="4619" y="26191"/>
                      <a:pt x="4043" y="26315"/>
                    </a:cubicBezTo>
                    <a:cubicBezTo>
                      <a:pt x="5018" y="21884"/>
                      <a:pt x="6029" y="17355"/>
                      <a:pt x="8409" y="13489"/>
                    </a:cubicBezTo>
                    <a:cubicBezTo>
                      <a:pt x="10783" y="9621"/>
                      <a:pt x="14826" y="6475"/>
                      <a:pt x="19365" y="6408"/>
                    </a:cubicBezTo>
                    <a:cubicBezTo>
                      <a:pt x="19498" y="6404"/>
                      <a:pt x="21326" y="3280"/>
                      <a:pt x="21619" y="2945"/>
                    </a:cubicBezTo>
                    <a:cubicBezTo>
                      <a:pt x="22566" y="1852"/>
                      <a:pt x="23659" y="897"/>
                      <a:pt x="24871" y="111"/>
                    </a:cubicBezTo>
                    <a:cubicBezTo>
                      <a:pt x="24929" y="72"/>
                      <a:pt x="24992" y="34"/>
                      <a:pt x="25049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672;p44"/>
              <p:cNvSpPr/>
              <p:nvPr/>
            </p:nvSpPr>
            <p:spPr>
              <a:xfrm flipH="1">
                <a:off x="6133265" y="2821319"/>
                <a:ext cx="82205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8" extrusionOk="0">
                    <a:moveTo>
                      <a:pt x="1712" y="0"/>
                    </a:moveTo>
                    <a:cubicBezTo>
                      <a:pt x="1679" y="92"/>
                      <a:pt x="1650" y="185"/>
                      <a:pt x="1622" y="276"/>
                    </a:cubicBezTo>
                    <a:lnTo>
                      <a:pt x="1537" y="548"/>
                    </a:lnTo>
                    <a:cubicBezTo>
                      <a:pt x="1481" y="729"/>
                      <a:pt x="1426" y="909"/>
                      <a:pt x="1366" y="1080"/>
                    </a:cubicBezTo>
                    <a:cubicBezTo>
                      <a:pt x="1306" y="1251"/>
                      <a:pt x="1241" y="1421"/>
                      <a:pt x="1164" y="1565"/>
                    </a:cubicBezTo>
                    <a:cubicBezTo>
                      <a:pt x="1131" y="1632"/>
                      <a:pt x="1090" y="1692"/>
                      <a:pt x="1041" y="1748"/>
                    </a:cubicBezTo>
                    <a:cubicBezTo>
                      <a:pt x="1025" y="1768"/>
                      <a:pt x="1005" y="1786"/>
                      <a:pt x="982" y="1800"/>
                    </a:cubicBezTo>
                    <a:cubicBezTo>
                      <a:pt x="970" y="1809"/>
                      <a:pt x="957" y="1815"/>
                      <a:pt x="943" y="1818"/>
                    </a:cubicBezTo>
                    <a:lnTo>
                      <a:pt x="913" y="1818"/>
                    </a:lnTo>
                    <a:cubicBezTo>
                      <a:pt x="908" y="1816"/>
                      <a:pt x="904" y="1815"/>
                      <a:pt x="899" y="1815"/>
                    </a:cubicBezTo>
                    <a:cubicBezTo>
                      <a:pt x="878" y="1810"/>
                      <a:pt x="858" y="1803"/>
                      <a:pt x="840" y="1792"/>
                    </a:cubicBezTo>
                    <a:cubicBezTo>
                      <a:pt x="785" y="1759"/>
                      <a:pt x="737" y="1715"/>
                      <a:pt x="699" y="1663"/>
                    </a:cubicBezTo>
                    <a:cubicBezTo>
                      <a:pt x="647" y="1600"/>
                      <a:pt x="604" y="1532"/>
                      <a:pt x="564" y="1460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89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5"/>
                      <a:pt x="2" y="664"/>
                      <a:pt x="7" y="761"/>
                    </a:cubicBezTo>
                    <a:cubicBezTo>
                      <a:pt x="17" y="957"/>
                      <a:pt x="45" y="1154"/>
                      <a:pt x="90" y="1347"/>
                    </a:cubicBezTo>
                    <a:cubicBezTo>
                      <a:pt x="114" y="1445"/>
                      <a:pt x="145" y="1544"/>
                      <a:pt x="182" y="1639"/>
                    </a:cubicBezTo>
                    <a:cubicBezTo>
                      <a:pt x="220" y="1741"/>
                      <a:pt x="270" y="1838"/>
                      <a:pt x="329" y="1928"/>
                    </a:cubicBezTo>
                    <a:cubicBezTo>
                      <a:pt x="363" y="1978"/>
                      <a:pt x="399" y="2025"/>
                      <a:pt x="440" y="2069"/>
                    </a:cubicBezTo>
                    <a:cubicBezTo>
                      <a:pt x="485" y="2116"/>
                      <a:pt x="535" y="2159"/>
                      <a:pt x="591" y="2195"/>
                    </a:cubicBezTo>
                    <a:cubicBezTo>
                      <a:pt x="654" y="2234"/>
                      <a:pt x="722" y="2265"/>
                      <a:pt x="793" y="2281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7"/>
                      <a:pt x="927" y="2298"/>
                      <a:pt x="938" y="2298"/>
                    </a:cubicBezTo>
                    <a:cubicBezTo>
                      <a:pt x="948" y="2298"/>
                      <a:pt x="958" y="2297"/>
                      <a:pt x="969" y="2297"/>
                    </a:cubicBezTo>
                    <a:cubicBezTo>
                      <a:pt x="979" y="2295"/>
                      <a:pt x="990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0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6"/>
                      <a:pt x="1532" y="1866"/>
                      <a:pt x="1576" y="1759"/>
                    </a:cubicBezTo>
                    <a:cubicBezTo>
                      <a:pt x="1597" y="1710"/>
                      <a:pt x="1615" y="1660"/>
                      <a:pt x="1632" y="1610"/>
                    </a:cubicBezTo>
                    <a:cubicBezTo>
                      <a:pt x="1649" y="1562"/>
                      <a:pt x="1662" y="1512"/>
                      <a:pt x="1675" y="1463"/>
                    </a:cubicBezTo>
                    <a:cubicBezTo>
                      <a:pt x="1699" y="1365"/>
                      <a:pt x="1719" y="1266"/>
                      <a:pt x="1732" y="1168"/>
                    </a:cubicBezTo>
                    <a:cubicBezTo>
                      <a:pt x="1761" y="974"/>
                      <a:pt x="1773" y="777"/>
                      <a:pt x="1770" y="582"/>
                    </a:cubicBezTo>
                    <a:cubicBezTo>
                      <a:pt x="1767" y="485"/>
                      <a:pt x="1764" y="388"/>
                      <a:pt x="1753" y="291"/>
                    </a:cubicBezTo>
                    <a:cubicBezTo>
                      <a:pt x="1746" y="192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673;p44"/>
              <p:cNvSpPr/>
              <p:nvPr/>
            </p:nvSpPr>
            <p:spPr>
              <a:xfrm flipH="1">
                <a:off x="6576633" y="1527182"/>
                <a:ext cx="82113" cy="106394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6" extrusionOk="0">
                    <a:moveTo>
                      <a:pt x="1711" y="0"/>
                    </a:moveTo>
                    <a:cubicBezTo>
                      <a:pt x="1679" y="92"/>
                      <a:pt x="1649" y="183"/>
                      <a:pt x="1620" y="276"/>
                    </a:cubicBezTo>
                    <a:lnTo>
                      <a:pt x="1535" y="548"/>
                    </a:lnTo>
                    <a:cubicBezTo>
                      <a:pt x="1481" y="727"/>
                      <a:pt x="1425" y="906"/>
                      <a:pt x="1366" y="1079"/>
                    </a:cubicBezTo>
                    <a:cubicBezTo>
                      <a:pt x="1305" y="1250"/>
                      <a:pt x="1241" y="1418"/>
                      <a:pt x="1164" y="1563"/>
                    </a:cubicBezTo>
                    <a:cubicBezTo>
                      <a:pt x="1131" y="1628"/>
                      <a:pt x="1088" y="1691"/>
                      <a:pt x="1042" y="1747"/>
                    </a:cubicBezTo>
                    <a:cubicBezTo>
                      <a:pt x="1023" y="1766"/>
                      <a:pt x="1004" y="1783"/>
                      <a:pt x="982" y="1798"/>
                    </a:cubicBezTo>
                    <a:cubicBezTo>
                      <a:pt x="970" y="1806"/>
                      <a:pt x="957" y="1812"/>
                      <a:pt x="942" y="1815"/>
                    </a:cubicBezTo>
                    <a:lnTo>
                      <a:pt x="911" y="1815"/>
                    </a:lnTo>
                    <a:cubicBezTo>
                      <a:pt x="907" y="1815"/>
                      <a:pt x="902" y="1813"/>
                      <a:pt x="898" y="1813"/>
                    </a:cubicBezTo>
                    <a:cubicBezTo>
                      <a:pt x="876" y="1809"/>
                      <a:pt x="857" y="1801"/>
                      <a:pt x="839" y="1789"/>
                    </a:cubicBezTo>
                    <a:cubicBezTo>
                      <a:pt x="784" y="1756"/>
                      <a:pt x="737" y="1712"/>
                      <a:pt x="698" y="1660"/>
                    </a:cubicBezTo>
                    <a:cubicBezTo>
                      <a:pt x="648" y="1597"/>
                      <a:pt x="604" y="1529"/>
                      <a:pt x="564" y="1457"/>
                    </a:cubicBezTo>
                    <a:cubicBezTo>
                      <a:pt x="522" y="1383"/>
                      <a:pt x="484" y="1304"/>
                      <a:pt x="446" y="1223"/>
                    </a:cubicBezTo>
                    <a:cubicBezTo>
                      <a:pt x="372" y="1059"/>
                      <a:pt x="302" y="886"/>
                      <a:pt x="236" y="710"/>
                    </a:cubicBezTo>
                    <a:lnTo>
                      <a:pt x="136" y="445"/>
                    </a:lnTo>
                    <a:cubicBezTo>
                      <a:pt x="102" y="356"/>
                      <a:pt x="67" y="267"/>
                      <a:pt x="31" y="176"/>
                    </a:cubicBezTo>
                    <a:cubicBezTo>
                      <a:pt x="16" y="271"/>
                      <a:pt x="7" y="368"/>
                      <a:pt x="4" y="467"/>
                    </a:cubicBezTo>
                    <a:cubicBezTo>
                      <a:pt x="1" y="564"/>
                      <a:pt x="1" y="660"/>
                      <a:pt x="7" y="759"/>
                    </a:cubicBezTo>
                    <a:cubicBezTo>
                      <a:pt x="16" y="956"/>
                      <a:pt x="43" y="1151"/>
                      <a:pt x="89" y="1344"/>
                    </a:cubicBezTo>
                    <a:cubicBezTo>
                      <a:pt x="113" y="1444"/>
                      <a:pt x="143" y="1541"/>
                      <a:pt x="181" y="1636"/>
                    </a:cubicBezTo>
                    <a:cubicBezTo>
                      <a:pt x="219" y="1738"/>
                      <a:pt x="269" y="1836"/>
                      <a:pt x="328" y="1927"/>
                    </a:cubicBezTo>
                    <a:cubicBezTo>
                      <a:pt x="361" y="1977"/>
                      <a:pt x="398" y="2022"/>
                      <a:pt x="439" y="2066"/>
                    </a:cubicBezTo>
                    <a:cubicBezTo>
                      <a:pt x="484" y="2115"/>
                      <a:pt x="534" y="2157"/>
                      <a:pt x="590" y="2194"/>
                    </a:cubicBezTo>
                    <a:cubicBezTo>
                      <a:pt x="652" y="2233"/>
                      <a:pt x="720" y="2262"/>
                      <a:pt x="792" y="2280"/>
                    </a:cubicBezTo>
                    <a:cubicBezTo>
                      <a:pt x="829" y="2287"/>
                      <a:pt x="867" y="2294"/>
                      <a:pt x="905" y="2295"/>
                    </a:cubicBezTo>
                    <a:lnTo>
                      <a:pt x="967" y="2295"/>
                    </a:lnTo>
                    <a:cubicBezTo>
                      <a:pt x="978" y="2294"/>
                      <a:pt x="989" y="2294"/>
                      <a:pt x="998" y="2292"/>
                    </a:cubicBezTo>
                    <a:lnTo>
                      <a:pt x="1029" y="2286"/>
                    </a:lnTo>
                    <a:cubicBezTo>
                      <a:pt x="1108" y="2271"/>
                      <a:pt x="1182" y="2240"/>
                      <a:pt x="1249" y="2195"/>
                    </a:cubicBezTo>
                    <a:cubicBezTo>
                      <a:pt x="1305" y="2156"/>
                      <a:pt x="1357" y="2109"/>
                      <a:pt x="1401" y="2056"/>
                    </a:cubicBezTo>
                    <a:cubicBezTo>
                      <a:pt x="1473" y="1965"/>
                      <a:pt x="1532" y="1865"/>
                      <a:pt x="1576" y="1757"/>
                    </a:cubicBezTo>
                    <a:cubicBezTo>
                      <a:pt x="1597" y="1707"/>
                      <a:pt x="1616" y="1659"/>
                      <a:pt x="1631" y="1609"/>
                    </a:cubicBezTo>
                    <a:cubicBezTo>
                      <a:pt x="1647" y="1559"/>
                      <a:pt x="1663" y="1510"/>
                      <a:pt x="1675" y="1460"/>
                    </a:cubicBezTo>
                    <a:cubicBezTo>
                      <a:pt x="1699" y="1363"/>
                      <a:pt x="1719" y="1265"/>
                      <a:pt x="1732" y="1166"/>
                    </a:cubicBezTo>
                    <a:cubicBezTo>
                      <a:pt x="1760" y="973"/>
                      <a:pt x="1772" y="777"/>
                      <a:pt x="1769" y="580"/>
                    </a:cubicBezTo>
                    <a:cubicBezTo>
                      <a:pt x="1767" y="483"/>
                      <a:pt x="1763" y="386"/>
                      <a:pt x="1754" y="289"/>
                    </a:cubicBezTo>
                    <a:cubicBezTo>
                      <a:pt x="1746" y="192"/>
                      <a:pt x="1731" y="95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674;p44"/>
              <p:cNvSpPr/>
              <p:nvPr/>
            </p:nvSpPr>
            <p:spPr>
              <a:xfrm flipH="1">
                <a:off x="7583632" y="2009940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4" y="1"/>
                    </a:moveTo>
                    <a:cubicBezTo>
                      <a:pt x="1681" y="93"/>
                      <a:pt x="1652" y="186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8" y="1251"/>
                      <a:pt x="1244" y="1420"/>
                      <a:pt x="1167" y="1564"/>
                    </a:cubicBezTo>
                    <a:cubicBezTo>
                      <a:pt x="1132" y="1631"/>
                      <a:pt x="1091" y="1693"/>
                      <a:pt x="1043" y="1749"/>
                    </a:cubicBezTo>
                    <a:cubicBezTo>
                      <a:pt x="1026" y="1769"/>
                      <a:pt x="1007" y="1785"/>
                      <a:pt x="985" y="1800"/>
                    </a:cubicBezTo>
                    <a:cubicBezTo>
                      <a:pt x="973" y="1808"/>
                      <a:pt x="958" y="1814"/>
                      <a:pt x="944" y="1817"/>
                    </a:cubicBezTo>
                    <a:lnTo>
                      <a:pt x="914" y="1817"/>
                    </a:lnTo>
                    <a:cubicBezTo>
                      <a:pt x="910" y="1817"/>
                      <a:pt x="905" y="1816"/>
                      <a:pt x="900" y="1816"/>
                    </a:cubicBezTo>
                    <a:cubicBezTo>
                      <a:pt x="879" y="1811"/>
                      <a:pt x="860" y="1803"/>
                      <a:pt x="841" y="1791"/>
                    </a:cubicBezTo>
                    <a:cubicBezTo>
                      <a:pt x="787" y="1758"/>
                      <a:pt x="738" y="1714"/>
                      <a:pt x="701" y="1663"/>
                    </a:cubicBezTo>
                    <a:cubicBezTo>
                      <a:pt x="651" y="1599"/>
                      <a:pt x="605" y="1531"/>
                      <a:pt x="566" y="1460"/>
                    </a:cubicBezTo>
                    <a:cubicBezTo>
                      <a:pt x="523" y="1385"/>
                      <a:pt x="485" y="1307"/>
                      <a:pt x="448" y="1225"/>
                    </a:cubicBezTo>
                    <a:cubicBezTo>
                      <a:pt x="373" y="1061"/>
                      <a:pt x="305" y="888"/>
                      <a:pt x="238" y="713"/>
                    </a:cubicBezTo>
                    <a:lnTo>
                      <a:pt x="137" y="448"/>
                    </a:lnTo>
                    <a:cubicBezTo>
                      <a:pt x="104" y="357"/>
                      <a:pt x="70" y="267"/>
                      <a:pt x="34" y="176"/>
                    </a:cubicBezTo>
                    <a:cubicBezTo>
                      <a:pt x="17" y="273"/>
                      <a:pt x="8" y="370"/>
                      <a:pt x="5" y="469"/>
                    </a:cubicBezTo>
                    <a:cubicBezTo>
                      <a:pt x="1" y="566"/>
                      <a:pt x="2" y="663"/>
                      <a:pt x="7" y="761"/>
                    </a:cubicBezTo>
                    <a:cubicBezTo>
                      <a:pt x="17" y="958"/>
                      <a:pt x="45" y="1155"/>
                      <a:pt x="90" y="1346"/>
                    </a:cubicBezTo>
                    <a:cubicBezTo>
                      <a:pt x="114" y="1446"/>
                      <a:pt x="145" y="1544"/>
                      <a:pt x="181" y="1638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7"/>
                      <a:pt x="535" y="2159"/>
                      <a:pt x="591" y="2196"/>
                    </a:cubicBezTo>
                    <a:cubicBezTo>
                      <a:pt x="654" y="2235"/>
                      <a:pt x="722" y="2264"/>
                      <a:pt x="793" y="2282"/>
                    </a:cubicBezTo>
                    <a:cubicBezTo>
                      <a:pt x="831" y="2290"/>
                      <a:pt x="869" y="2296"/>
                      <a:pt x="907" y="2297"/>
                    </a:cubicBezTo>
                    <a:cubicBezTo>
                      <a:pt x="917" y="2298"/>
                      <a:pt x="927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6"/>
                      <a:pt x="990" y="2296"/>
                      <a:pt x="999" y="2294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0" y="2197"/>
                    </a:cubicBezTo>
                    <a:cubicBezTo>
                      <a:pt x="1306" y="2158"/>
                      <a:pt x="1358" y="2111"/>
                      <a:pt x="1402" y="2058"/>
                    </a:cubicBezTo>
                    <a:cubicBezTo>
                      <a:pt x="1475" y="1967"/>
                      <a:pt x="1534" y="1867"/>
                      <a:pt x="1578" y="1760"/>
                    </a:cubicBezTo>
                    <a:cubicBezTo>
                      <a:pt x="1599" y="1710"/>
                      <a:pt x="1617" y="1661"/>
                      <a:pt x="1632" y="1611"/>
                    </a:cubicBezTo>
                    <a:cubicBezTo>
                      <a:pt x="1649" y="1563"/>
                      <a:pt x="1662" y="1513"/>
                      <a:pt x="1676" y="1463"/>
                    </a:cubicBezTo>
                    <a:cubicBezTo>
                      <a:pt x="1700" y="1366"/>
                      <a:pt x="1720" y="1267"/>
                      <a:pt x="1734" y="1169"/>
                    </a:cubicBezTo>
                    <a:cubicBezTo>
                      <a:pt x="1761" y="975"/>
                      <a:pt x="1775" y="778"/>
                      <a:pt x="1772" y="582"/>
                    </a:cubicBezTo>
                    <a:cubicBezTo>
                      <a:pt x="1770" y="486"/>
                      <a:pt x="1765" y="389"/>
                      <a:pt x="1756" y="290"/>
                    </a:cubicBezTo>
                    <a:cubicBezTo>
                      <a:pt x="1747" y="193"/>
                      <a:pt x="1734" y="96"/>
                      <a:pt x="17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675;p44"/>
              <p:cNvSpPr/>
              <p:nvPr/>
            </p:nvSpPr>
            <p:spPr>
              <a:xfrm flipH="1">
                <a:off x="7734063" y="2997516"/>
                <a:ext cx="82205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9" extrusionOk="0">
                    <a:moveTo>
                      <a:pt x="1713" y="0"/>
                    </a:moveTo>
                    <a:cubicBezTo>
                      <a:pt x="1681" y="93"/>
                      <a:pt x="1652" y="185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7" y="1250"/>
                      <a:pt x="1243" y="1420"/>
                      <a:pt x="1166" y="1564"/>
                    </a:cubicBezTo>
                    <a:cubicBezTo>
                      <a:pt x="1132" y="1630"/>
                      <a:pt x="1092" y="1692"/>
                      <a:pt x="1043" y="1749"/>
                    </a:cubicBezTo>
                    <a:cubicBezTo>
                      <a:pt x="1026" y="1768"/>
                      <a:pt x="1007" y="1785"/>
                      <a:pt x="984" y="1800"/>
                    </a:cubicBezTo>
                    <a:cubicBezTo>
                      <a:pt x="972" y="1808"/>
                      <a:pt x="958" y="1814"/>
                      <a:pt x="945" y="1817"/>
                    </a:cubicBezTo>
                    <a:cubicBezTo>
                      <a:pt x="943" y="1817"/>
                      <a:pt x="942" y="1817"/>
                      <a:pt x="940" y="1818"/>
                    </a:cubicBezTo>
                    <a:lnTo>
                      <a:pt x="926" y="1818"/>
                    </a:lnTo>
                    <a:cubicBezTo>
                      <a:pt x="922" y="1818"/>
                      <a:pt x="917" y="1817"/>
                      <a:pt x="914" y="1817"/>
                    </a:cubicBezTo>
                    <a:cubicBezTo>
                      <a:pt x="910" y="1817"/>
                      <a:pt x="905" y="1815"/>
                      <a:pt x="901" y="1815"/>
                    </a:cubicBezTo>
                    <a:cubicBezTo>
                      <a:pt x="879" y="1811"/>
                      <a:pt x="860" y="1803"/>
                      <a:pt x="842" y="1792"/>
                    </a:cubicBezTo>
                    <a:cubicBezTo>
                      <a:pt x="787" y="1758"/>
                      <a:pt x="739" y="1714"/>
                      <a:pt x="701" y="1662"/>
                    </a:cubicBezTo>
                    <a:cubicBezTo>
                      <a:pt x="649" y="1599"/>
                      <a:pt x="605" y="1532"/>
                      <a:pt x="566" y="1461"/>
                    </a:cubicBezTo>
                    <a:cubicBezTo>
                      <a:pt x="523" y="1385"/>
                      <a:pt x="486" y="1306"/>
                      <a:pt x="448" y="1224"/>
                    </a:cubicBezTo>
                    <a:cubicBezTo>
                      <a:pt x="373" y="1061"/>
                      <a:pt x="305" y="890"/>
                      <a:pt x="239" y="714"/>
                    </a:cubicBezTo>
                    <a:lnTo>
                      <a:pt x="137" y="447"/>
                    </a:lnTo>
                    <a:cubicBezTo>
                      <a:pt x="104" y="358"/>
                      <a:pt x="71" y="267"/>
                      <a:pt x="34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7"/>
                      <a:pt x="2" y="664"/>
                      <a:pt x="7" y="762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7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30" y="1929"/>
                    </a:cubicBezTo>
                    <a:cubicBezTo>
                      <a:pt x="363" y="1979"/>
                      <a:pt x="399" y="2026"/>
                      <a:pt x="440" y="2070"/>
                    </a:cubicBezTo>
                    <a:cubicBezTo>
                      <a:pt x="484" y="2118"/>
                      <a:pt x="536" y="2161"/>
                      <a:pt x="592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8"/>
                      <a:pt x="928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5"/>
                      <a:pt x="989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1" y="2197"/>
                    </a:cubicBezTo>
                    <a:cubicBezTo>
                      <a:pt x="1307" y="2158"/>
                      <a:pt x="1357" y="2111"/>
                      <a:pt x="1402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6" y="1661"/>
                      <a:pt x="1632" y="1611"/>
                    </a:cubicBezTo>
                    <a:cubicBezTo>
                      <a:pt x="1649" y="1562"/>
                      <a:pt x="1663" y="1512"/>
                      <a:pt x="1675" y="1462"/>
                    </a:cubicBezTo>
                    <a:cubicBezTo>
                      <a:pt x="1700" y="1365"/>
                      <a:pt x="1719" y="1267"/>
                      <a:pt x="1734" y="1168"/>
                    </a:cubicBezTo>
                    <a:cubicBezTo>
                      <a:pt x="1761" y="974"/>
                      <a:pt x="1773" y="778"/>
                      <a:pt x="1772" y="582"/>
                    </a:cubicBezTo>
                    <a:cubicBezTo>
                      <a:pt x="1769" y="485"/>
                      <a:pt x="1764" y="388"/>
                      <a:pt x="1755" y="290"/>
                    </a:cubicBezTo>
                    <a:cubicBezTo>
                      <a:pt x="1747" y="193"/>
                      <a:pt x="1734" y="96"/>
                      <a:pt x="1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676;p44"/>
              <p:cNvSpPr/>
              <p:nvPr/>
            </p:nvSpPr>
            <p:spPr>
              <a:xfrm flipH="1">
                <a:off x="5969024" y="4531387"/>
                <a:ext cx="82159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9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79"/>
                    </a:cubicBezTo>
                    <a:cubicBezTo>
                      <a:pt x="1305" y="1252"/>
                      <a:pt x="1241" y="1420"/>
                      <a:pt x="1164" y="1566"/>
                    </a:cubicBezTo>
                    <a:cubicBezTo>
                      <a:pt x="1131" y="1631"/>
                      <a:pt x="1090" y="1693"/>
                      <a:pt x="1041" y="1749"/>
                    </a:cubicBezTo>
                    <a:cubicBezTo>
                      <a:pt x="1024" y="1769"/>
                      <a:pt x="1005" y="1785"/>
                      <a:pt x="982" y="1800"/>
                    </a:cubicBezTo>
                    <a:cubicBezTo>
                      <a:pt x="970" y="1808"/>
                      <a:pt x="956" y="1814"/>
                      <a:pt x="941" y="1817"/>
                    </a:cubicBezTo>
                    <a:lnTo>
                      <a:pt x="938" y="1819"/>
                    </a:lnTo>
                    <a:lnTo>
                      <a:pt x="924" y="1819"/>
                    </a:lnTo>
                    <a:cubicBezTo>
                      <a:pt x="920" y="1819"/>
                      <a:pt x="915" y="1819"/>
                      <a:pt x="912" y="1817"/>
                    </a:cubicBezTo>
                    <a:cubicBezTo>
                      <a:pt x="908" y="1817"/>
                      <a:pt x="903" y="1816"/>
                      <a:pt x="899" y="1816"/>
                    </a:cubicBezTo>
                    <a:cubicBezTo>
                      <a:pt x="878" y="1811"/>
                      <a:pt x="858" y="1803"/>
                      <a:pt x="840" y="1793"/>
                    </a:cubicBezTo>
                    <a:cubicBezTo>
                      <a:pt x="785" y="1758"/>
                      <a:pt x="737" y="1714"/>
                      <a:pt x="697" y="1664"/>
                    </a:cubicBezTo>
                    <a:cubicBezTo>
                      <a:pt x="647" y="1599"/>
                      <a:pt x="603" y="1532"/>
                      <a:pt x="564" y="1461"/>
                    </a:cubicBezTo>
                    <a:cubicBezTo>
                      <a:pt x="522" y="1387"/>
                      <a:pt x="484" y="1307"/>
                      <a:pt x="446" y="1225"/>
                    </a:cubicBezTo>
                    <a:cubicBezTo>
                      <a:pt x="372" y="1063"/>
                      <a:pt x="303" y="890"/>
                      <a:pt x="237" y="714"/>
                    </a:cubicBezTo>
                    <a:lnTo>
                      <a:pt x="135" y="448"/>
                    </a:lnTo>
                    <a:cubicBezTo>
                      <a:pt x="102" y="358"/>
                      <a:pt x="69" y="267"/>
                      <a:pt x="32" y="176"/>
                    </a:cubicBezTo>
                    <a:cubicBezTo>
                      <a:pt x="16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3"/>
                    </a:cubicBezTo>
                    <a:cubicBezTo>
                      <a:pt x="16" y="960"/>
                      <a:pt x="43" y="1155"/>
                      <a:pt x="90" y="1347"/>
                    </a:cubicBezTo>
                    <a:cubicBezTo>
                      <a:pt x="114" y="1447"/>
                      <a:pt x="144" y="1544"/>
                      <a:pt x="181" y="1640"/>
                    </a:cubicBezTo>
                    <a:cubicBezTo>
                      <a:pt x="220" y="1741"/>
                      <a:pt x="269" y="1838"/>
                      <a:pt x="329" y="1929"/>
                    </a:cubicBezTo>
                    <a:cubicBezTo>
                      <a:pt x="361" y="1979"/>
                      <a:pt x="399" y="2026"/>
                      <a:pt x="438" y="2070"/>
                    </a:cubicBezTo>
                    <a:cubicBezTo>
                      <a:pt x="484" y="2118"/>
                      <a:pt x="535" y="2161"/>
                      <a:pt x="590" y="2196"/>
                    </a:cubicBezTo>
                    <a:cubicBezTo>
                      <a:pt x="652" y="2237"/>
                      <a:pt x="720" y="2265"/>
                      <a:pt x="793" y="2282"/>
                    </a:cubicBezTo>
                    <a:cubicBezTo>
                      <a:pt x="829" y="2291"/>
                      <a:pt x="867" y="2296"/>
                      <a:pt x="906" y="2299"/>
                    </a:cubicBezTo>
                    <a:cubicBezTo>
                      <a:pt x="926" y="2299"/>
                      <a:pt x="947" y="2299"/>
                      <a:pt x="967" y="2297"/>
                    </a:cubicBezTo>
                    <a:cubicBezTo>
                      <a:pt x="978" y="2296"/>
                      <a:pt x="988" y="2296"/>
                      <a:pt x="999" y="2294"/>
                    </a:cubicBezTo>
                    <a:lnTo>
                      <a:pt x="1029" y="2290"/>
                    </a:lnTo>
                    <a:cubicBezTo>
                      <a:pt x="1108" y="2275"/>
                      <a:pt x="1182" y="2243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11"/>
                      <a:pt x="1615" y="1661"/>
                      <a:pt x="1632" y="1611"/>
                    </a:cubicBezTo>
                    <a:cubicBezTo>
                      <a:pt x="1647" y="1563"/>
                      <a:pt x="1662" y="1513"/>
                      <a:pt x="1674" y="1464"/>
                    </a:cubicBezTo>
                    <a:cubicBezTo>
                      <a:pt x="1699" y="1366"/>
                      <a:pt x="1718" y="1267"/>
                      <a:pt x="1732" y="1169"/>
                    </a:cubicBezTo>
                    <a:cubicBezTo>
                      <a:pt x="1759" y="975"/>
                      <a:pt x="1773" y="778"/>
                      <a:pt x="1768" y="582"/>
                    </a:cubicBezTo>
                    <a:cubicBezTo>
                      <a:pt x="1767" y="485"/>
                      <a:pt x="1762" y="389"/>
                      <a:pt x="1753" y="292"/>
                    </a:cubicBezTo>
                    <a:cubicBezTo>
                      <a:pt x="1746" y="193"/>
                      <a:pt x="1730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677;p44"/>
              <p:cNvSpPr/>
              <p:nvPr/>
            </p:nvSpPr>
            <p:spPr>
              <a:xfrm flipH="1">
                <a:off x="7285457" y="4433186"/>
                <a:ext cx="82113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9" extrusionOk="0">
                    <a:moveTo>
                      <a:pt x="1711" y="0"/>
                    </a:moveTo>
                    <a:cubicBezTo>
                      <a:pt x="1679" y="93"/>
                      <a:pt x="1648" y="185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81"/>
                    </a:cubicBezTo>
                    <a:cubicBezTo>
                      <a:pt x="1305" y="1252"/>
                      <a:pt x="1241" y="1420"/>
                      <a:pt x="1164" y="1565"/>
                    </a:cubicBezTo>
                    <a:cubicBezTo>
                      <a:pt x="1130" y="1630"/>
                      <a:pt x="1089" y="1693"/>
                      <a:pt x="1041" y="1749"/>
                    </a:cubicBezTo>
                    <a:cubicBezTo>
                      <a:pt x="1023" y="1768"/>
                      <a:pt x="1003" y="1785"/>
                      <a:pt x="982" y="1800"/>
                    </a:cubicBezTo>
                    <a:cubicBezTo>
                      <a:pt x="970" y="1809"/>
                      <a:pt x="956" y="1815"/>
                      <a:pt x="941" y="1817"/>
                    </a:cubicBezTo>
                    <a:lnTo>
                      <a:pt x="933" y="1817"/>
                    </a:lnTo>
                    <a:cubicBezTo>
                      <a:pt x="932" y="1817"/>
                      <a:pt x="930" y="1818"/>
                      <a:pt x="929" y="1818"/>
                    </a:cubicBezTo>
                    <a:cubicBezTo>
                      <a:pt x="927" y="1818"/>
                      <a:pt x="926" y="1817"/>
                      <a:pt x="924" y="1817"/>
                    </a:cubicBezTo>
                    <a:cubicBezTo>
                      <a:pt x="922" y="1817"/>
                      <a:pt x="920" y="1818"/>
                      <a:pt x="918" y="1818"/>
                    </a:cubicBezTo>
                    <a:cubicBezTo>
                      <a:pt x="915" y="1818"/>
                      <a:pt x="913" y="1817"/>
                      <a:pt x="911" y="1817"/>
                    </a:cubicBezTo>
                    <a:cubicBezTo>
                      <a:pt x="906" y="1817"/>
                      <a:pt x="903" y="1815"/>
                      <a:pt x="897" y="1815"/>
                    </a:cubicBezTo>
                    <a:cubicBezTo>
                      <a:pt x="877" y="1811"/>
                      <a:pt x="856" y="1803"/>
                      <a:pt x="838" y="1792"/>
                    </a:cubicBezTo>
                    <a:cubicBezTo>
                      <a:pt x="783" y="1758"/>
                      <a:pt x="737" y="1715"/>
                      <a:pt x="697" y="1664"/>
                    </a:cubicBezTo>
                    <a:cubicBezTo>
                      <a:pt x="647" y="1600"/>
                      <a:pt x="603" y="1532"/>
                      <a:pt x="564" y="1461"/>
                    </a:cubicBezTo>
                    <a:cubicBezTo>
                      <a:pt x="521" y="1387"/>
                      <a:pt x="484" y="1306"/>
                      <a:pt x="446" y="1224"/>
                    </a:cubicBezTo>
                    <a:cubicBezTo>
                      <a:pt x="371" y="1062"/>
                      <a:pt x="303" y="890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8" y="267"/>
                      <a:pt x="31" y="176"/>
                    </a:cubicBezTo>
                    <a:cubicBezTo>
                      <a:pt x="15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1"/>
                    </a:cubicBezTo>
                    <a:cubicBezTo>
                      <a:pt x="15" y="959"/>
                      <a:pt x="43" y="1155"/>
                      <a:pt x="90" y="1347"/>
                    </a:cubicBezTo>
                    <a:cubicBezTo>
                      <a:pt x="112" y="1447"/>
                      <a:pt x="143" y="1544"/>
                      <a:pt x="181" y="1639"/>
                    </a:cubicBezTo>
                    <a:cubicBezTo>
                      <a:pt x="218" y="1741"/>
                      <a:pt x="268" y="1838"/>
                      <a:pt x="327" y="1929"/>
                    </a:cubicBezTo>
                    <a:cubicBezTo>
                      <a:pt x="361" y="1979"/>
                      <a:pt x="397" y="2026"/>
                      <a:pt x="438" y="2070"/>
                    </a:cubicBezTo>
                    <a:cubicBezTo>
                      <a:pt x="484" y="2118"/>
                      <a:pt x="535" y="2161"/>
                      <a:pt x="590" y="2195"/>
                    </a:cubicBezTo>
                    <a:cubicBezTo>
                      <a:pt x="652" y="2236"/>
                      <a:pt x="720" y="2265"/>
                      <a:pt x="791" y="2282"/>
                    </a:cubicBezTo>
                    <a:cubicBezTo>
                      <a:pt x="829" y="2291"/>
                      <a:pt x="867" y="2295"/>
                      <a:pt x="905" y="2297"/>
                    </a:cubicBezTo>
                    <a:cubicBezTo>
                      <a:pt x="915" y="2298"/>
                      <a:pt x="926" y="2298"/>
                      <a:pt x="936" y="2298"/>
                    </a:cubicBezTo>
                    <a:cubicBezTo>
                      <a:pt x="947" y="2298"/>
                      <a:pt x="957" y="2298"/>
                      <a:pt x="967" y="2297"/>
                    </a:cubicBezTo>
                    <a:cubicBezTo>
                      <a:pt x="977" y="2295"/>
                      <a:pt x="988" y="2295"/>
                      <a:pt x="999" y="2294"/>
                    </a:cubicBezTo>
                    <a:lnTo>
                      <a:pt x="1029" y="2289"/>
                    </a:lnTo>
                    <a:cubicBezTo>
                      <a:pt x="1108" y="2274"/>
                      <a:pt x="1182" y="2242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5" y="1661"/>
                      <a:pt x="1632" y="1611"/>
                    </a:cubicBezTo>
                    <a:cubicBezTo>
                      <a:pt x="1647" y="1561"/>
                      <a:pt x="1662" y="1512"/>
                      <a:pt x="1674" y="1462"/>
                    </a:cubicBezTo>
                    <a:cubicBezTo>
                      <a:pt x="1698" y="1365"/>
                      <a:pt x="1718" y="1267"/>
                      <a:pt x="1732" y="1168"/>
                    </a:cubicBezTo>
                    <a:cubicBezTo>
                      <a:pt x="1759" y="974"/>
                      <a:pt x="1771" y="778"/>
                      <a:pt x="1768" y="582"/>
                    </a:cubicBezTo>
                    <a:cubicBezTo>
                      <a:pt x="1767" y="485"/>
                      <a:pt x="1762" y="387"/>
                      <a:pt x="1753" y="290"/>
                    </a:cubicBezTo>
                    <a:cubicBezTo>
                      <a:pt x="1745" y="193"/>
                      <a:pt x="1730" y="96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678;p44"/>
              <p:cNvSpPr/>
              <p:nvPr/>
            </p:nvSpPr>
            <p:spPr>
              <a:xfrm flipH="1">
                <a:off x="6917768" y="4732471"/>
                <a:ext cx="82159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8" extrusionOk="0">
                    <a:moveTo>
                      <a:pt x="1712" y="0"/>
                    </a:moveTo>
                    <a:cubicBezTo>
                      <a:pt x="1679" y="93"/>
                      <a:pt x="1650" y="185"/>
                      <a:pt x="1622" y="276"/>
                    </a:cubicBezTo>
                    <a:lnTo>
                      <a:pt x="1537" y="549"/>
                    </a:lnTo>
                    <a:cubicBezTo>
                      <a:pt x="1481" y="729"/>
                      <a:pt x="1426" y="908"/>
                      <a:pt x="1365" y="1079"/>
                    </a:cubicBezTo>
                    <a:cubicBezTo>
                      <a:pt x="1306" y="1250"/>
                      <a:pt x="1243" y="1420"/>
                      <a:pt x="1166" y="1564"/>
                    </a:cubicBezTo>
                    <a:cubicBezTo>
                      <a:pt x="1131" y="1630"/>
                      <a:pt x="1090" y="1691"/>
                      <a:pt x="1041" y="1747"/>
                    </a:cubicBezTo>
                    <a:cubicBezTo>
                      <a:pt x="1025" y="1767"/>
                      <a:pt x="1005" y="1785"/>
                      <a:pt x="984" y="1798"/>
                    </a:cubicBezTo>
                    <a:cubicBezTo>
                      <a:pt x="972" y="1808"/>
                      <a:pt x="956" y="1814"/>
                      <a:pt x="943" y="1817"/>
                    </a:cubicBezTo>
                    <a:lnTo>
                      <a:pt x="934" y="1817"/>
                    </a:lnTo>
                    <a:cubicBezTo>
                      <a:pt x="932" y="1817"/>
                      <a:pt x="931" y="1818"/>
                      <a:pt x="929" y="1818"/>
                    </a:cubicBezTo>
                    <a:cubicBezTo>
                      <a:pt x="928" y="1818"/>
                      <a:pt x="926" y="1817"/>
                      <a:pt x="925" y="1817"/>
                    </a:cubicBezTo>
                    <a:cubicBezTo>
                      <a:pt x="922" y="1817"/>
                      <a:pt x="921" y="1818"/>
                      <a:pt x="919" y="1818"/>
                    </a:cubicBezTo>
                    <a:cubicBezTo>
                      <a:pt x="917" y="1818"/>
                      <a:pt x="915" y="1817"/>
                      <a:pt x="913" y="1817"/>
                    </a:cubicBezTo>
                    <a:cubicBezTo>
                      <a:pt x="908" y="1817"/>
                      <a:pt x="903" y="1815"/>
                      <a:pt x="899" y="1815"/>
                    </a:cubicBezTo>
                    <a:cubicBezTo>
                      <a:pt x="878" y="1811"/>
                      <a:pt x="858" y="1803"/>
                      <a:pt x="840" y="1792"/>
                    </a:cubicBezTo>
                    <a:cubicBezTo>
                      <a:pt x="785" y="1758"/>
                      <a:pt x="737" y="1715"/>
                      <a:pt x="699" y="1664"/>
                    </a:cubicBezTo>
                    <a:cubicBezTo>
                      <a:pt x="649" y="1600"/>
                      <a:pt x="604" y="1532"/>
                      <a:pt x="566" y="1461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90"/>
                      <a:pt x="237" y="714"/>
                    </a:cubicBezTo>
                    <a:lnTo>
                      <a:pt x="137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1"/>
                      <a:pt x="5" y="468"/>
                    </a:cubicBezTo>
                    <a:cubicBezTo>
                      <a:pt x="1" y="567"/>
                      <a:pt x="2" y="664"/>
                      <a:pt x="7" y="761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5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1" y="1979"/>
                      <a:pt x="399" y="2026"/>
                      <a:pt x="440" y="2070"/>
                    </a:cubicBezTo>
                    <a:cubicBezTo>
                      <a:pt x="485" y="2117"/>
                      <a:pt x="535" y="2160"/>
                      <a:pt x="591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29" y="2291"/>
                      <a:pt x="869" y="2295"/>
                      <a:pt x="906" y="2297"/>
                    </a:cubicBezTo>
                    <a:cubicBezTo>
                      <a:pt x="916" y="2298"/>
                      <a:pt x="927" y="2298"/>
                      <a:pt x="937" y="2298"/>
                    </a:cubicBezTo>
                    <a:cubicBezTo>
                      <a:pt x="947" y="2298"/>
                      <a:pt x="958" y="2298"/>
                      <a:pt x="969" y="2297"/>
                    </a:cubicBezTo>
                    <a:cubicBezTo>
                      <a:pt x="979" y="2295"/>
                      <a:pt x="988" y="2295"/>
                      <a:pt x="999" y="2294"/>
                    </a:cubicBezTo>
                    <a:lnTo>
                      <a:pt x="1031" y="2289"/>
                    </a:lnTo>
                    <a:cubicBezTo>
                      <a:pt x="1109" y="2274"/>
                      <a:pt x="1184" y="2242"/>
                      <a:pt x="1249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7" y="1661"/>
                      <a:pt x="1632" y="1611"/>
                    </a:cubicBezTo>
                    <a:cubicBezTo>
                      <a:pt x="1649" y="1561"/>
                      <a:pt x="1662" y="1512"/>
                      <a:pt x="1675" y="1462"/>
                    </a:cubicBezTo>
                    <a:cubicBezTo>
                      <a:pt x="1699" y="1365"/>
                      <a:pt x="1718" y="1267"/>
                      <a:pt x="1734" y="1168"/>
                    </a:cubicBezTo>
                    <a:cubicBezTo>
                      <a:pt x="1761" y="973"/>
                      <a:pt x="1773" y="777"/>
                      <a:pt x="1770" y="582"/>
                    </a:cubicBezTo>
                    <a:cubicBezTo>
                      <a:pt x="1768" y="484"/>
                      <a:pt x="1764" y="387"/>
                      <a:pt x="1755" y="290"/>
                    </a:cubicBezTo>
                    <a:cubicBezTo>
                      <a:pt x="1746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679;p44"/>
              <p:cNvSpPr/>
              <p:nvPr/>
            </p:nvSpPr>
            <p:spPr>
              <a:xfrm flipH="1">
                <a:off x="7561155" y="5030736"/>
                <a:ext cx="82205" cy="106626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1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7"/>
                    </a:cubicBezTo>
                    <a:lnTo>
                      <a:pt x="1535" y="549"/>
                    </a:lnTo>
                    <a:cubicBezTo>
                      <a:pt x="1481" y="730"/>
                      <a:pt x="1425" y="908"/>
                      <a:pt x="1366" y="1080"/>
                    </a:cubicBezTo>
                    <a:cubicBezTo>
                      <a:pt x="1305" y="1252"/>
                      <a:pt x="1242" y="1420"/>
                      <a:pt x="1164" y="1566"/>
                    </a:cubicBezTo>
                    <a:cubicBezTo>
                      <a:pt x="1131" y="1631"/>
                      <a:pt x="1090" y="1693"/>
                      <a:pt x="1042" y="1749"/>
                    </a:cubicBezTo>
                    <a:cubicBezTo>
                      <a:pt x="1025" y="1769"/>
                      <a:pt x="1005" y="1785"/>
                      <a:pt x="983" y="1801"/>
                    </a:cubicBezTo>
                    <a:cubicBezTo>
                      <a:pt x="970" y="1808"/>
                      <a:pt x="957" y="1814"/>
                      <a:pt x="943" y="1817"/>
                    </a:cubicBezTo>
                    <a:lnTo>
                      <a:pt x="939" y="1819"/>
                    </a:lnTo>
                    <a:lnTo>
                      <a:pt x="913" y="1819"/>
                    </a:lnTo>
                    <a:cubicBezTo>
                      <a:pt x="908" y="1819"/>
                      <a:pt x="904" y="1817"/>
                      <a:pt x="899" y="1817"/>
                    </a:cubicBezTo>
                    <a:cubicBezTo>
                      <a:pt x="878" y="1813"/>
                      <a:pt x="858" y="1805"/>
                      <a:pt x="839" y="1793"/>
                    </a:cubicBezTo>
                    <a:cubicBezTo>
                      <a:pt x="786" y="1760"/>
                      <a:pt x="737" y="1716"/>
                      <a:pt x="698" y="1664"/>
                    </a:cubicBezTo>
                    <a:cubicBezTo>
                      <a:pt x="648" y="1601"/>
                      <a:pt x="604" y="1532"/>
                      <a:pt x="564" y="1461"/>
                    </a:cubicBezTo>
                    <a:cubicBezTo>
                      <a:pt x="522" y="1387"/>
                      <a:pt x="484" y="1308"/>
                      <a:pt x="446" y="1226"/>
                    </a:cubicBezTo>
                    <a:cubicBezTo>
                      <a:pt x="372" y="1063"/>
                      <a:pt x="304" y="890"/>
                      <a:pt x="237" y="714"/>
                    </a:cubicBezTo>
                    <a:lnTo>
                      <a:pt x="136" y="449"/>
                    </a:lnTo>
                    <a:cubicBezTo>
                      <a:pt x="102" y="360"/>
                      <a:pt x="69" y="269"/>
                      <a:pt x="33" y="178"/>
                    </a:cubicBezTo>
                    <a:cubicBezTo>
                      <a:pt x="16" y="275"/>
                      <a:pt x="7" y="372"/>
                      <a:pt x="4" y="471"/>
                    </a:cubicBezTo>
                    <a:cubicBezTo>
                      <a:pt x="1" y="569"/>
                      <a:pt x="2" y="666"/>
                      <a:pt x="7" y="763"/>
                    </a:cubicBezTo>
                    <a:cubicBezTo>
                      <a:pt x="16" y="961"/>
                      <a:pt x="43" y="1157"/>
                      <a:pt x="90" y="1349"/>
                    </a:cubicBezTo>
                    <a:cubicBezTo>
                      <a:pt x="113" y="1448"/>
                      <a:pt x="145" y="1546"/>
                      <a:pt x="181" y="1642"/>
                    </a:cubicBezTo>
                    <a:cubicBezTo>
                      <a:pt x="221" y="1743"/>
                      <a:pt x="269" y="1840"/>
                      <a:pt x="328" y="1931"/>
                    </a:cubicBezTo>
                    <a:cubicBezTo>
                      <a:pt x="361" y="1981"/>
                      <a:pt x="398" y="2028"/>
                      <a:pt x="439" y="2072"/>
                    </a:cubicBezTo>
                    <a:cubicBezTo>
                      <a:pt x="484" y="2119"/>
                      <a:pt x="536" y="2161"/>
                      <a:pt x="590" y="2198"/>
                    </a:cubicBezTo>
                    <a:cubicBezTo>
                      <a:pt x="652" y="2238"/>
                      <a:pt x="720" y="2267"/>
                      <a:pt x="792" y="2284"/>
                    </a:cubicBezTo>
                    <a:cubicBezTo>
                      <a:pt x="830" y="2293"/>
                      <a:pt x="867" y="2297"/>
                      <a:pt x="905" y="2299"/>
                    </a:cubicBezTo>
                    <a:cubicBezTo>
                      <a:pt x="916" y="2300"/>
                      <a:pt x="926" y="2300"/>
                      <a:pt x="937" y="2300"/>
                    </a:cubicBezTo>
                    <a:cubicBezTo>
                      <a:pt x="947" y="2300"/>
                      <a:pt x="958" y="2300"/>
                      <a:pt x="967" y="2299"/>
                    </a:cubicBezTo>
                    <a:cubicBezTo>
                      <a:pt x="978" y="2297"/>
                      <a:pt x="989" y="2297"/>
                      <a:pt x="999" y="2296"/>
                    </a:cubicBezTo>
                    <a:lnTo>
                      <a:pt x="1030" y="2290"/>
                    </a:lnTo>
                    <a:cubicBezTo>
                      <a:pt x="1108" y="2275"/>
                      <a:pt x="1183" y="2244"/>
                      <a:pt x="1249" y="2199"/>
                    </a:cubicBezTo>
                    <a:cubicBezTo>
                      <a:pt x="1305" y="2160"/>
                      <a:pt x="1357" y="2113"/>
                      <a:pt x="1401" y="2060"/>
                    </a:cubicBezTo>
                    <a:cubicBezTo>
                      <a:pt x="1473" y="1969"/>
                      <a:pt x="1532" y="1869"/>
                      <a:pt x="1576" y="1761"/>
                    </a:cubicBezTo>
                    <a:cubicBezTo>
                      <a:pt x="1598" y="1711"/>
                      <a:pt x="1616" y="1663"/>
                      <a:pt x="1632" y="1613"/>
                    </a:cubicBezTo>
                    <a:cubicBezTo>
                      <a:pt x="1648" y="1563"/>
                      <a:pt x="1663" y="1514"/>
                      <a:pt x="1675" y="1464"/>
                    </a:cubicBezTo>
                    <a:cubicBezTo>
                      <a:pt x="1699" y="1367"/>
                      <a:pt x="1719" y="1269"/>
                      <a:pt x="1732" y="1170"/>
                    </a:cubicBezTo>
                    <a:cubicBezTo>
                      <a:pt x="1760" y="975"/>
                      <a:pt x="1773" y="780"/>
                      <a:pt x="1769" y="583"/>
                    </a:cubicBezTo>
                    <a:cubicBezTo>
                      <a:pt x="1767" y="486"/>
                      <a:pt x="1763" y="389"/>
                      <a:pt x="1754" y="292"/>
                    </a:cubicBezTo>
                    <a:cubicBezTo>
                      <a:pt x="1746" y="193"/>
                      <a:pt x="1731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680;p44"/>
              <p:cNvSpPr/>
              <p:nvPr/>
            </p:nvSpPr>
            <p:spPr>
              <a:xfrm flipH="1">
                <a:off x="5902521" y="3563229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2" y="0"/>
                    </a:moveTo>
                    <a:cubicBezTo>
                      <a:pt x="1680" y="93"/>
                      <a:pt x="1650" y="185"/>
                      <a:pt x="1621" y="276"/>
                    </a:cubicBezTo>
                    <a:lnTo>
                      <a:pt x="1537" y="549"/>
                    </a:lnTo>
                    <a:cubicBezTo>
                      <a:pt x="1482" y="727"/>
                      <a:pt x="1427" y="906"/>
                      <a:pt x="1367" y="1079"/>
                    </a:cubicBezTo>
                    <a:cubicBezTo>
                      <a:pt x="1306" y="1250"/>
                      <a:pt x="1243" y="1420"/>
                      <a:pt x="1165" y="1564"/>
                    </a:cubicBezTo>
                    <a:cubicBezTo>
                      <a:pt x="1132" y="1630"/>
                      <a:pt x="1091" y="1691"/>
                      <a:pt x="1043" y="1747"/>
                    </a:cubicBezTo>
                    <a:cubicBezTo>
                      <a:pt x="1026" y="1767"/>
                      <a:pt x="1006" y="1785"/>
                      <a:pt x="984" y="1798"/>
                    </a:cubicBezTo>
                    <a:cubicBezTo>
                      <a:pt x="972" y="1807"/>
                      <a:pt x="958" y="1813"/>
                      <a:pt x="944" y="1817"/>
                    </a:cubicBezTo>
                    <a:lnTo>
                      <a:pt x="935" y="1817"/>
                    </a:lnTo>
                    <a:cubicBezTo>
                      <a:pt x="934" y="1817"/>
                      <a:pt x="932" y="1818"/>
                      <a:pt x="931" y="1818"/>
                    </a:cubicBezTo>
                    <a:cubicBezTo>
                      <a:pt x="929" y="1818"/>
                      <a:pt x="928" y="1817"/>
                      <a:pt x="926" y="1817"/>
                    </a:cubicBezTo>
                    <a:lnTo>
                      <a:pt x="914" y="1817"/>
                    </a:lnTo>
                    <a:cubicBezTo>
                      <a:pt x="908" y="1817"/>
                      <a:pt x="905" y="1813"/>
                      <a:pt x="900" y="1813"/>
                    </a:cubicBezTo>
                    <a:cubicBezTo>
                      <a:pt x="879" y="1810"/>
                      <a:pt x="859" y="1801"/>
                      <a:pt x="840" y="1791"/>
                    </a:cubicBezTo>
                    <a:cubicBezTo>
                      <a:pt x="787" y="1757"/>
                      <a:pt x="738" y="1713"/>
                      <a:pt x="699" y="1662"/>
                    </a:cubicBezTo>
                    <a:cubicBezTo>
                      <a:pt x="649" y="1598"/>
                      <a:pt x="605" y="1530"/>
                      <a:pt x="566" y="1459"/>
                    </a:cubicBezTo>
                    <a:cubicBezTo>
                      <a:pt x="523" y="1385"/>
                      <a:pt x="485" y="1306"/>
                      <a:pt x="447" y="1224"/>
                    </a:cubicBezTo>
                    <a:cubicBezTo>
                      <a:pt x="373" y="1061"/>
                      <a:pt x="305" y="888"/>
                      <a:pt x="238" y="712"/>
                    </a:cubicBezTo>
                    <a:lnTo>
                      <a:pt x="137" y="446"/>
                    </a:lnTo>
                    <a:cubicBezTo>
                      <a:pt x="103" y="356"/>
                      <a:pt x="70" y="267"/>
                      <a:pt x="34" y="176"/>
                    </a:cubicBezTo>
                    <a:cubicBezTo>
                      <a:pt x="17" y="273"/>
                      <a:pt x="8" y="371"/>
                      <a:pt x="5" y="470"/>
                    </a:cubicBezTo>
                    <a:cubicBezTo>
                      <a:pt x="0" y="567"/>
                      <a:pt x="2" y="664"/>
                      <a:pt x="7" y="762"/>
                    </a:cubicBezTo>
                    <a:cubicBezTo>
                      <a:pt x="17" y="959"/>
                      <a:pt x="44" y="1155"/>
                      <a:pt x="90" y="1347"/>
                    </a:cubicBezTo>
                    <a:cubicBezTo>
                      <a:pt x="114" y="1447"/>
                      <a:pt x="144" y="1544"/>
                      <a:pt x="181" y="1639"/>
                    </a:cubicBezTo>
                    <a:cubicBezTo>
                      <a:pt x="220" y="1741"/>
                      <a:pt x="270" y="1839"/>
                      <a:pt x="329" y="1930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8"/>
                      <a:pt x="535" y="2160"/>
                      <a:pt x="591" y="2197"/>
                    </a:cubicBezTo>
                    <a:cubicBezTo>
                      <a:pt x="653" y="2236"/>
                      <a:pt x="722" y="2265"/>
                      <a:pt x="793" y="2283"/>
                    </a:cubicBezTo>
                    <a:cubicBezTo>
                      <a:pt x="831" y="2291"/>
                      <a:pt x="868" y="2297"/>
                      <a:pt x="908" y="2298"/>
                    </a:cubicBezTo>
                    <a:cubicBezTo>
                      <a:pt x="928" y="2298"/>
                      <a:pt x="949" y="2298"/>
                      <a:pt x="968" y="2297"/>
                    </a:cubicBezTo>
                    <a:cubicBezTo>
                      <a:pt x="979" y="2297"/>
                      <a:pt x="990" y="2295"/>
                      <a:pt x="1000" y="2294"/>
                    </a:cubicBezTo>
                    <a:lnTo>
                      <a:pt x="1031" y="2289"/>
                    </a:lnTo>
                    <a:cubicBezTo>
                      <a:pt x="1109" y="2274"/>
                      <a:pt x="1185" y="2242"/>
                      <a:pt x="1250" y="2197"/>
                    </a:cubicBezTo>
                    <a:cubicBezTo>
                      <a:pt x="1306" y="2157"/>
                      <a:pt x="1358" y="2110"/>
                      <a:pt x="1402" y="2057"/>
                    </a:cubicBezTo>
                    <a:cubicBezTo>
                      <a:pt x="1474" y="1968"/>
                      <a:pt x="1534" y="1866"/>
                      <a:pt x="1577" y="1760"/>
                    </a:cubicBezTo>
                    <a:cubicBezTo>
                      <a:pt x="1599" y="1710"/>
                      <a:pt x="1617" y="1660"/>
                      <a:pt x="1634" y="1610"/>
                    </a:cubicBezTo>
                    <a:cubicBezTo>
                      <a:pt x="1649" y="1562"/>
                      <a:pt x="1664" y="1512"/>
                      <a:pt x="1676" y="1464"/>
                    </a:cubicBezTo>
                    <a:cubicBezTo>
                      <a:pt x="1700" y="1365"/>
                      <a:pt x="1720" y="1268"/>
                      <a:pt x="1733" y="1168"/>
                    </a:cubicBezTo>
                    <a:cubicBezTo>
                      <a:pt x="1762" y="974"/>
                      <a:pt x="1774" y="777"/>
                      <a:pt x="1770" y="582"/>
                    </a:cubicBezTo>
                    <a:cubicBezTo>
                      <a:pt x="1768" y="483"/>
                      <a:pt x="1764" y="386"/>
                      <a:pt x="1755" y="290"/>
                    </a:cubicBezTo>
                    <a:cubicBezTo>
                      <a:pt x="1747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681;p44"/>
              <p:cNvSpPr/>
              <p:nvPr/>
            </p:nvSpPr>
            <p:spPr>
              <a:xfrm flipH="1">
                <a:off x="7734063" y="3597245"/>
                <a:ext cx="82205" cy="10658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0" extrusionOk="0">
                    <a:moveTo>
                      <a:pt x="1713" y="1"/>
                    </a:moveTo>
                    <a:cubicBezTo>
                      <a:pt x="1681" y="95"/>
                      <a:pt x="1652" y="186"/>
                      <a:pt x="1623" y="278"/>
                    </a:cubicBezTo>
                    <a:lnTo>
                      <a:pt x="1538" y="551"/>
                    </a:lnTo>
                    <a:cubicBezTo>
                      <a:pt x="1482" y="730"/>
                      <a:pt x="1428" y="908"/>
                      <a:pt x="1367" y="1081"/>
                    </a:cubicBezTo>
                    <a:cubicBezTo>
                      <a:pt x="1307" y="1252"/>
                      <a:pt x="1243" y="1420"/>
                      <a:pt x="1166" y="1566"/>
                    </a:cubicBezTo>
                    <a:cubicBezTo>
                      <a:pt x="1132" y="1631"/>
                      <a:pt x="1092" y="1693"/>
                      <a:pt x="1043" y="1749"/>
                    </a:cubicBezTo>
                    <a:cubicBezTo>
                      <a:pt x="1026" y="1769"/>
                      <a:pt x="1007" y="1785"/>
                      <a:pt x="984" y="1801"/>
                    </a:cubicBezTo>
                    <a:cubicBezTo>
                      <a:pt x="972" y="1810"/>
                      <a:pt x="958" y="1816"/>
                      <a:pt x="945" y="1817"/>
                    </a:cubicBezTo>
                    <a:cubicBezTo>
                      <a:pt x="943" y="1817"/>
                      <a:pt x="942" y="1819"/>
                      <a:pt x="940" y="1819"/>
                    </a:cubicBezTo>
                    <a:lnTo>
                      <a:pt x="914" y="1819"/>
                    </a:lnTo>
                    <a:cubicBezTo>
                      <a:pt x="910" y="1819"/>
                      <a:pt x="905" y="1817"/>
                      <a:pt x="901" y="1817"/>
                    </a:cubicBezTo>
                    <a:cubicBezTo>
                      <a:pt x="879" y="1813"/>
                      <a:pt x="860" y="1805"/>
                      <a:pt x="842" y="1794"/>
                    </a:cubicBezTo>
                    <a:cubicBezTo>
                      <a:pt x="787" y="1760"/>
                      <a:pt x="739" y="1716"/>
                      <a:pt x="701" y="1666"/>
                    </a:cubicBezTo>
                    <a:cubicBezTo>
                      <a:pt x="649" y="1601"/>
                      <a:pt x="605" y="1534"/>
                      <a:pt x="566" y="1463"/>
                    </a:cubicBezTo>
                    <a:cubicBezTo>
                      <a:pt x="523" y="1389"/>
                      <a:pt x="486" y="1308"/>
                      <a:pt x="448" y="1226"/>
                    </a:cubicBezTo>
                    <a:cubicBezTo>
                      <a:pt x="373" y="1063"/>
                      <a:pt x="305" y="892"/>
                      <a:pt x="239" y="716"/>
                    </a:cubicBezTo>
                    <a:lnTo>
                      <a:pt x="137" y="449"/>
                    </a:lnTo>
                    <a:cubicBezTo>
                      <a:pt x="104" y="360"/>
                      <a:pt x="71" y="269"/>
                      <a:pt x="34" y="178"/>
                    </a:cubicBezTo>
                    <a:cubicBezTo>
                      <a:pt x="17" y="275"/>
                      <a:pt x="8" y="372"/>
                      <a:pt x="5" y="470"/>
                    </a:cubicBezTo>
                    <a:cubicBezTo>
                      <a:pt x="1" y="567"/>
                      <a:pt x="2" y="666"/>
                      <a:pt x="7" y="763"/>
                    </a:cubicBezTo>
                    <a:cubicBezTo>
                      <a:pt x="16" y="960"/>
                      <a:pt x="45" y="1157"/>
                      <a:pt x="90" y="1349"/>
                    </a:cubicBezTo>
                    <a:cubicBezTo>
                      <a:pt x="114" y="1448"/>
                      <a:pt x="145" y="1546"/>
                      <a:pt x="181" y="1641"/>
                    </a:cubicBezTo>
                    <a:cubicBezTo>
                      <a:pt x="220" y="1743"/>
                      <a:pt x="270" y="1840"/>
                      <a:pt x="330" y="1931"/>
                    </a:cubicBezTo>
                    <a:cubicBezTo>
                      <a:pt x="363" y="1981"/>
                      <a:pt x="399" y="2028"/>
                      <a:pt x="440" y="2070"/>
                    </a:cubicBezTo>
                    <a:cubicBezTo>
                      <a:pt x="486" y="2119"/>
                      <a:pt x="536" y="2161"/>
                      <a:pt x="592" y="2197"/>
                    </a:cubicBezTo>
                    <a:cubicBezTo>
                      <a:pt x="654" y="2237"/>
                      <a:pt x="722" y="2266"/>
                      <a:pt x="793" y="2284"/>
                    </a:cubicBezTo>
                    <a:cubicBezTo>
                      <a:pt x="831" y="2291"/>
                      <a:pt x="869" y="2297"/>
                      <a:pt x="907" y="2299"/>
                    </a:cubicBezTo>
                    <a:cubicBezTo>
                      <a:pt x="913" y="2299"/>
                      <a:pt x="919" y="2300"/>
                      <a:pt x="925" y="2300"/>
                    </a:cubicBezTo>
                    <a:cubicBezTo>
                      <a:pt x="940" y="2300"/>
                      <a:pt x="954" y="2298"/>
                      <a:pt x="969" y="2297"/>
                    </a:cubicBezTo>
                    <a:cubicBezTo>
                      <a:pt x="979" y="2297"/>
                      <a:pt x="989" y="2296"/>
                      <a:pt x="999" y="2296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1" y="2197"/>
                    </a:cubicBezTo>
                    <a:cubicBezTo>
                      <a:pt x="1307" y="2158"/>
                      <a:pt x="1358" y="2111"/>
                      <a:pt x="1402" y="2058"/>
                    </a:cubicBezTo>
                    <a:cubicBezTo>
                      <a:pt x="1473" y="1969"/>
                      <a:pt x="1532" y="1867"/>
                      <a:pt x="1576" y="1761"/>
                    </a:cubicBezTo>
                    <a:cubicBezTo>
                      <a:pt x="1597" y="1711"/>
                      <a:pt x="1616" y="1661"/>
                      <a:pt x="1632" y="1613"/>
                    </a:cubicBezTo>
                    <a:cubicBezTo>
                      <a:pt x="1649" y="1563"/>
                      <a:pt x="1663" y="1513"/>
                      <a:pt x="1675" y="1464"/>
                    </a:cubicBezTo>
                    <a:cubicBezTo>
                      <a:pt x="1700" y="1367"/>
                      <a:pt x="1719" y="1269"/>
                      <a:pt x="1734" y="1169"/>
                    </a:cubicBezTo>
                    <a:cubicBezTo>
                      <a:pt x="1761" y="975"/>
                      <a:pt x="1773" y="780"/>
                      <a:pt x="1772" y="583"/>
                    </a:cubicBezTo>
                    <a:cubicBezTo>
                      <a:pt x="1769" y="486"/>
                      <a:pt x="1764" y="389"/>
                      <a:pt x="1755" y="292"/>
                    </a:cubicBezTo>
                    <a:cubicBezTo>
                      <a:pt x="1747" y="195"/>
                      <a:pt x="1734" y="98"/>
                      <a:pt x="1713" y="1"/>
                    </a:cubicBezTo>
                    <a:close/>
                  </a:path>
                </a:pathLst>
              </a:custGeom>
              <a:solidFill>
                <a:srgbClr val="14D9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682;p44"/>
              <p:cNvSpPr/>
              <p:nvPr/>
            </p:nvSpPr>
            <p:spPr>
              <a:xfrm flipH="1">
                <a:off x="6032310" y="2950895"/>
                <a:ext cx="1329745" cy="1659308"/>
              </a:xfrm>
              <a:custGeom>
                <a:avLst/>
                <a:gdLst/>
                <a:ahLst/>
                <a:cxnLst/>
                <a:rect l="l" t="t" r="r" b="b"/>
                <a:pathLst>
                  <a:path w="28696" h="35808" extrusionOk="0">
                    <a:moveTo>
                      <a:pt x="14945" y="1"/>
                    </a:moveTo>
                    <a:cubicBezTo>
                      <a:pt x="14594" y="1"/>
                      <a:pt x="14233" y="7"/>
                      <a:pt x="13863" y="20"/>
                    </a:cubicBezTo>
                    <a:cubicBezTo>
                      <a:pt x="10750" y="131"/>
                      <a:pt x="8324" y="826"/>
                      <a:pt x="6438" y="1896"/>
                    </a:cubicBezTo>
                    <a:cubicBezTo>
                      <a:pt x="798" y="5081"/>
                      <a:pt x="1" y="11580"/>
                      <a:pt x="169" y="15667"/>
                    </a:cubicBezTo>
                    <a:cubicBezTo>
                      <a:pt x="399" y="21127"/>
                      <a:pt x="980" y="35614"/>
                      <a:pt x="13226" y="35804"/>
                    </a:cubicBezTo>
                    <a:cubicBezTo>
                      <a:pt x="13375" y="35807"/>
                      <a:pt x="13524" y="35808"/>
                      <a:pt x="13671" y="35808"/>
                    </a:cubicBezTo>
                    <a:cubicBezTo>
                      <a:pt x="16869" y="35808"/>
                      <a:pt x="19446" y="35259"/>
                      <a:pt x="21491" y="34232"/>
                    </a:cubicBezTo>
                    <a:cubicBezTo>
                      <a:pt x="27040" y="31436"/>
                      <a:pt x="28695" y="25123"/>
                      <a:pt x="28355" y="16703"/>
                    </a:cubicBezTo>
                    <a:cubicBezTo>
                      <a:pt x="27901" y="5429"/>
                      <a:pt x="25081" y="1"/>
                      <a:pt x="149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46" name="Google Shape;683;p44"/>
              <p:cNvGrpSpPr/>
              <p:nvPr/>
            </p:nvGrpSpPr>
            <p:grpSpPr>
              <a:xfrm rot="-410962">
                <a:off x="5039481" y="2506886"/>
                <a:ext cx="995852" cy="1441837"/>
                <a:chOff x="4260600" y="604450"/>
                <a:chExt cx="515025" cy="745675"/>
              </a:xfrm>
            </p:grpSpPr>
            <p:sp>
              <p:nvSpPr>
                <p:cNvPr id="89" name="Google Shape;684;p44"/>
                <p:cNvSpPr/>
                <p:nvPr/>
              </p:nvSpPr>
              <p:spPr>
                <a:xfrm>
                  <a:off x="4489025" y="604450"/>
                  <a:ext cx="97725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4754" extrusionOk="0">
                      <a:moveTo>
                        <a:pt x="1979" y="0"/>
                      </a:moveTo>
                      <a:cubicBezTo>
                        <a:pt x="1749" y="0"/>
                        <a:pt x="1525" y="166"/>
                        <a:pt x="1502" y="436"/>
                      </a:cubicBezTo>
                      <a:cubicBezTo>
                        <a:pt x="1238" y="3157"/>
                        <a:pt x="1" y="4753"/>
                        <a:pt x="1" y="4753"/>
                      </a:cubicBezTo>
                      <a:lnTo>
                        <a:pt x="3909" y="4753"/>
                      </a:lnTo>
                      <a:cubicBezTo>
                        <a:pt x="3909" y="2470"/>
                        <a:pt x="3026" y="985"/>
                        <a:pt x="2342" y="171"/>
                      </a:cubicBezTo>
                      <a:cubicBezTo>
                        <a:pt x="2243" y="54"/>
                        <a:pt x="2110" y="0"/>
                        <a:pt x="19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685;p44"/>
                <p:cNvSpPr/>
                <p:nvPr/>
              </p:nvSpPr>
              <p:spPr>
                <a:xfrm>
                  <a:off x="4489025" y="649475"/>
                  <a:ext cx="97725" cy="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2953" extrusionOk="0">
                      <a:moveTo>
                        <a:pt x="3330" y="1"/>
                      </a:moveTo>
                      <a:cubicBezTo>
                        <a:pt x="3018" y="1480"/>
                        <a:pt x="1740" y="2558"/>
                        <a:pt x="226" y="2614"/>
                      </a:cubicBezTo>
                      <a:cubicBezTo>
                        <a:pt x="91" y="2833"/>
                        <a:pt x="1" y="2952"/>
                        <a:pt x="1" y="2952"/>
                      </a:cubicBezTo>
                      <a:lnTo>
                        <a:pt x="3909" y="2952"/>
                      </a:lnTo>
                      <a:cubicBezTo>
                        <a:pt x="3909" y="1752"/>
                        <a:pt x="3663" y="777"/>
                        <a:pt x="333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686;p44"/>
                <p:cNvSpPr/>
                <p:nvPr/>
              </p:nvSpPr>
              <p:spPr>
                <a:xfrm>
                  <a:off x="4302025" y="604450"/>
                  <a:ext cx="9780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4754" extrusionOk="0">
                      <a:moveTo>
                        <a:pt x="1930" y="0"/>
                      </a:moveTo>
                      <a:cubicBezTo>
                        <a:pt x="1800" y="0"/>
                        <a:pt x="1667" y="54"/>
                        <a:pt x="1567" y="171"/>
                      </a:cubicBezTo>
                      <a:cubicBezTo>
                        <a:pt x="883" y="985"/>
                        <a:pt x="1" y="2470"/>
                        <a:pt x="1" y="4753"/>
                      </a:cubicBezTo>
                      <a:lnTo>
                        <a:pt x="3911" y="4753"/>
                      </a:lnTo>
                      <a:cubicBezTo>
                        <a:pt x="3911" y="4753"/>
                        <a:pt x="2672" y="3157"/>
                        <a:pt x="2408" y="436"/>
                      </a:cubicBezTo>
                      <a:cubicBezTo>
                        <a:pt x="2384" y="166"/>
                        <a:pt x="2160" y="0"/>
                        <a:pt x="19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687;p44"/>
                <p:cNvSpPr/>
                <p:nvPr/>
              </p:nvSpPr>
              <p:spPr>
                <a:xfrm>
                  <a:off x="4302025" y="645375"/>
                  <a:ext cx="97800" cy="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3117" extrusionOk="0">
                      <a:moveTo>
                        <a:pt x="653" y="1"/>
                      </a:moveTo>
                      <a:cubicBezTo>
                        <a:pt x="286" y="804"/>
                        <a:pt x="1" y="1829"/>
                        <a:pt x="1" y="3116"/>
                      </a:cubicBezTo>
                      <a:lnTo>
                        <a:pt x="3911" y="3116"/>
                      </a:lnTo>
                      <a:cubicBezTo>
                        <a:pt x="3911" y="3116"/>
                        <a:pt x="3819" y="2997"/>
                        <a:pt x="3681" y="2773"/>
                      </a:cubicBezTo>
                      <a:cubicBezTo>
                        <a:pt x="2149" y="2667"/>
                        <a:pt x="894" y="1517"/>
                        <a:pt x="65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688;p44"/>
                <p:cNvSpPr/>
                <p:nvPr/>
              </p:nvSpPr>
              <p:spPr>
                <a:xfrm>
                  <a:off x="4260675" y="690550"/>
                  <a:ext cx="514950" cy="65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8" h="26383" extrusionOk="0">
                      <a:moveTo>
                        <a:pt x="7225" y="1"/>
                      </a:moveTo>
                      <a:cubicBezTo>
                        <a:pt x="7201" y="1"/>
                        <a:pt x="7177" y="1"/>
                        <a:pt x="7153" y="1"/>
                      </a:cubicBezTo>
                      <a:lnTo>
                        <a:pt x="2561" y="1"/>
                      </a:lnTo>
                      <a:cubicBezTo>
                        <a:pt x="2554" y="1"/>
                        <a:pt x="2548" y="1"/>
                        <a:pt x="2541" y="1"/>
                      </a:cubicBezTo>
                      <a:cubicBezTo>
                        <a:pt x="2204" y="1"/>
                        <a:pt x="1870" y="67"/>
                        <a:pt x="1557" y="197"/>
                      </a:cubicBezTo>
                      <a:cubicBezTo>
                        <a:pt x="1256" y="323"/>
                        <a:pt x="981" y="503"/>
                        <a:pt x="746" y="733"/>
                      </a:cubicBezTo>
                      <a:cubicBezTo>
                        <a:pt x="513" y="958"/>
                        <a:pt x="328" y="1227"/>
                        <a:pt x="199" y="1526"/>
                      </a:cubicBezTo>
                      <a:cubicBezTo>
                        <a:pt x="67" y="1838"/>
                        <a:pt x="0" y="2173"/>
                        <a:pt x="6" y="2514"/>
                      </a:cubicBezTo>
                      <a:lnTo>
                        <a:pt x="6" y="23869"/>
                      </a:lnTo>
                      <a:cubicBezTo>
                        <a:pt x="0" y="24207"/>
                        <a:pt x="67" y="24546"/>
                        <a:pt x="199" y="24857"/>
                      </a:cubicBezTo>
                      <a:cubicBezTo>
                        <a:pt x="207" y="24876"/>
                        <a:pt x="214" y="24894"/>
                        <a:pt x="222" y="24910"/>
                      </a:cubicBezTo>
                      <a:cubicBezTo>
                        <a:pt x="352" y="25188"/>
                        <a:pt x="526" y="25439"/>
                        <a:pt x="746" y="25650"/>
                      </a:cubicBezTo>
                      <a:cubicBezTo>
                        <a:pt x="981" y="25880"/>
                        <a:pt x="1256" y="26060"/>
                        <a:pt x="1557" y="26186"/>
                      </a:cubicBezTo>
                      <a:cubicBezTo>
                        <a:pt x="1870" y="26316"/>
                        <a:pt x="2204" y="26382"/>
                        <a:pt x="2541" y="26382"/>
                      </a:cubicBezTo>
                      <a:cubicBezTo>
                        <a:pt x="2548" y="26382"/>
                        <a:pt x="2554" y="26382"/>
                        <a:pt x="2561" y="26382"/>
                      </a:cubicBezTo>
                      <a:lnTo>
                        <a:pt x="7246" y="26382"/>
                      </a:lnTo>
                      <a:cubicBezTo>
                        <a:pt x="8419" y="26374"/>
                        <a:pt x="9587" y="26221"/>
                        <a:pt x="10720" y="25920"/>
                      </a:cubicBezTo>
                      <a:cubicBezTo>
                        <a:pt x="11841" y="25618"/>
                        <a:pt x="12916" y="25180"/>
                        <a:pt x="13925" y="24609"/>
                      </a:cubicBezTo>
                      <a:cubicBezTo>
                        <a:pt x="14916" y="24051"/>
                        <a:pt x="15831" y="23370"/>
                        <a:pt x="16647" y="22580"/>
                      </a:cubicBezTo>
                      <a:cubicBezTo>
                        <a:pt x="17054" y="22181"/>
                        <a:pt x="17437" y="21761"/>
                        <a:pt x="17791" y="21317"/>
                      </a:cubicBezTo>
                      <a:lnTo>
                        <a:pt x="17796" y="21311"/>
                      </a:lnTo>
                      <a:cubicBezTo>
                        <a:pt x="18140" y="20870"/>
                        <a:pt x="18457" y="20410"/>
                        <a:pt x="18748" y="19929"/>
                      </a:cubicBezTo>
                      <a:cubicBezTo>
                        <a:pt x="19192" y="19184"/>
                        <a:pt x="19561" y="18400"/>
                        <a:pt x="19852" y="17583"/>
                      </a:cubicBezTo>
                      <a:cubicBezTo>
                        <a:pt x="19945" y="17319"/>
                        <a:pt x="20032" y="17052"/>
                        <a:pt x="20108" y="16780"/>
                      </a:cubicBezTo>
                      <a:cubicBezTo>
                        <a:pt x="20359" y="15897"/>
                        <a:pt x="20513" y="14991"/>
                        <a:pt x="20568" y="14077"/>
                      </a:cubicBezTo>
                      <a:cubicBezTo>
                        <a:pt x="20581" y="13799"/>
                        <a:pt x="20592" y="13517"/>
                        <a:pt x="20592" y="13234"/>
                      </a:cubicBezTo>
                      <a:cubicBezTo>
                        <a:pt x="20597" y="12032"/>
                        <a:pt x="20433" y="10835"/>
                        <a:pt x="20111" y="9680"/>
                      </a:cubicBezTo>
                      <a:cubicBezTo>
                        <a:pt x="20077" y="9566"/>
                        <a:pt x="20048" y="9461"/>
                        <a:pt x="20013" y="9350"/>
                      </a:cubicBezTo>
                      <a:cubicBezTo>
                        <a:pt x="19704" y="8356"/>
                        <a:pt x="19279" y="7405"/>
                        <a:pt x="18748" y="6514"/>
                      </a:cubicBezTo>
                      <a:cubicBezTo>
                        <a:pt x="18668" y="6388"/>
                        <a:pt x="18592" y="6261"/>
                        <a:pt x="18512" y="6139"/>
                      </a:cubicBezTo>
                      <a:cubicBezTo>
                        <a:pt x="17976" y="5310"/>
                        <a:pt x="17350" y="4541"/>
                        <a:pt x="16647" y="3846"/>
                      </a:cubicBezTo>
                      <a:cubicBezTo>
                        <a:pt x="15828" y="3050"/>
                        <a:pt x="14914" y="2358"/>
                        <a:pt x="13925" y="1785"/>
                      </a:cubicBezTo>
                      <a:cubicBezTo>
                        <a:pt x="12919" y="1209"/>
                        <a:pt x="11841" y="765"/>
                        <a:pt x="10723" y="464"/>
                      </a:cubicBezTo>
                      <a:cubicBezTo>
                        <a:pt x="10488" y="400"/>
                        <a:pt x="10250" y="342"/>
                        <a:pt x="10007" y="294"/>
                      </a:cubicBezTo>
                      <a:cubicBezTo>
                        <a:pt x="9092" y="101"/>
                        <a:pt x="8160" y="1"/>
                        <a:pt x="72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689;p44"/>
                <p:cNvSpPr/>
                <p:nvPr/>
              </p:nvSpPr>
              <p:spPr>
                <a:xfrm>
                  <a:off x="4260600" y="1042450"/>
                  <a:ext cx="514300" cy="2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2" h="10837" extrusionOk="0">
                      <a:moveTo>
                        <a:pt x="20571" y="1"/>
                      </a:moveTo>
                      <a:cubicBezTo>
                        <a:pt x="20274" y="81"/>
                        <a:pt x="20040" y="98"/>
                        <a:pt x="19784" y="98"/>
                      </a:cubicBezTo>
                      <a:cubicBezTo>
                        <a:pt x="19687" y="98"/>
                        <a:pt x="19587" y="95"/>
                        <a:pt x="19480" y="93"/>
                      </a:cubicBezTo>
                      <a:cubicBezTo>
                        <a:pt x="19350" y="90"/>
                        <a:pt x="19213" y="86"/>
                        <a:pt x="19069" y="86"/>
                      </a:cubicBezTo>
                      <a:cubicBezTo>
                        <a:pt x="18433" y="86"/>
                        <a:pt x="17643" y="155"/>
                        <a:pt x="16521" y="601"/>
                      </a:cubicBezTo>
                      <a:cubicBezTo>
                        <a:pt x="15141" y="1145"/>
                        <a:pt x="14523" y="1771"/>
                        <a:pt x="14021" y="2265"/>
                      </a:cubicBezTo>
                      <a:cubicBezTo>
                        <a:pt x="13646" y="2640"/>
                        <a:pt x="13403" y="2886"/>
                        <a:pt x="12676" y="3177"/>
                      </a:cubicBezTo>
                      <a:cubicBezTo>
                        <a:pt x="12099" y="3406"/>
                        <a:pt x="11758" y="3446"/>
                        <a:pt x="11375" y="3446"/>
                      </a:cubicBezTo>
                      <a:cubicBezTo>
                        <a:pt x="11277" y="3446"/>
                        <a:pt x="11177" y="3444"/>
                        <a:pt x="11069" y="3441"/>
                      </a:cubicBezTo>
                      <a:cubicBezTo>
                        <a:pt x="10932" y="3437"/>
                        <a:pt x="10788" y="3433"/>
                        <a:pt x="10634" y="3433"/>
                      </a:cubicBezTo>
                      <a:cubicBezTo>
                        <a:pt x="10003" y="3433"/>
                        <a:pt x="9214" y="3504"/>
                        <a:pt x="8110" y="3946"/>
                      </a:cubicBezTo>
                      <a:cubicBezTo>
                        <a:pt x="6736" y="4498"/>
                        <a:pt x="6112" y="5116"/>
                        <a:pt x="5616" y="5618"/>
                      </a:cubicBezTo>
                      <a:cubicBezTo>
                        <a:pt x="5241" y="5991"/>
                        <a:pt x="4995" y="6237"/>
                        <a:pt x="4268" y="6527"/>
                      </a:cubicBezTo>
                      <a:cubicBezTo>
                        <a:pt x="3693" y="6755"/>
                        <a:pt x="3353" y="6798"/>
                        <a:pt x="2976" y="6798"/>
                      </a:cubicBezTo>
                      <a:cubicBezTo>
                        <a:pt x="2876" y="6798"/>
                        <a:pt x="2774" y="6795"/>
                        <a:pt x="2664" y="6791"/>
                      </a:cubicBezTo>
                      <a:cubicBezTo>
                        <a:pt x="2529" y="6788"/>
                        <a:pt x="2388" y="6784"/>
                        <a:pt x="2238" y="6784"/>
                      </a:cubicBezTo>
                      <a:cubicBezTo>
                        <a:pt x="1664" y="6784"/>
                        <a:pt x="964" y="6842"/>
                        <a:pt x="6" y="7185"/>
                      </a:cubicBezTo>
                      <a:lnTo>
                        <a:pt x="6" y="9796"/>
                      </a:lnTo>
                      <a:cubicBezTo>
                        <a:pt x="1" y="10134"/>
                        <a:pt x="70" y="10472"/>
                        <a:pt x="202" y="10784"/>
                      </a:cubicBezTo>
                      <a:cubicBezTo>
                        <a:pt x="207" y="10802"/>
                        <a:pt x="217" y="10821"/>
                        <a:pt x="225" y="10837"/>
                      </a:cubicBezTo>
                      <a:cubicBezTo>
                        <a:pt x="416" y="10710"/>
                        <a:pt x="643" y="10594"/>
                        <a:pt x="965" y="10462"/>
                      </a:cubicBezTo>
                      <a:cubicBezTo>
                        <a:pt x="1545" y="10232"/>
                        <a:pt x="1882" y="10192"/>
                        <a:pt x="2263" y="10192"/>
                      </a:cubicBezTo>
                      <a:cubicBezTo>
                        <a:pt x="2360" y="10192"/>
                        <a:pt x="2459" y="10195"/>
                        <a:pt x="2566" y="10197"/>
                      </a:cubicBezTo>
                      <a:cubicBezTo>
                        <a:pt x="2705" y="10202"/>
                        <a:pt x="2851" y="10206"/>
                        <a:pt x="3005" y="10206"/>
                      </a:cubicBezTo>
                      <a:cubicBezTo>
                        <a:pt x="3637" y="10206"/>
                        <a:pt x="4420" y="10134"/>
                        <a:pt x="5529" y="9693"/>
                      </a:cubicBezTo>
                      <a:cubicBezTo>
                        <a:pt x="6908" y="9140"/>
                        <a:pt x="7526" y="8522"/>
                        <a:pt x="8026" y="8025"/>
                      </a:cubicBezTo>
                      <a:cubicBezTo>
                        <a:pt x="8401" y="7653"/>
                        <a:pt x="8649" y="7404"/>
                        <a:pt x="9370" y="7111"/>
                      </a:cubicBezTo>
                      <a:cubicBezTo>
                        <a:pt x="9945" y="6883"/>
                        <a:pt x="10284" y="6841"/>
                        <a:pt x="10663" y="6841"/>
                      </a:cubicBezTo>
                      <a:cubicBezTo>
                        <a:pt x="10763" y="6841"/>
                        <a:pt x="10866" y="6844"/>
                        <a:pt x="10977" y="6847"/>
                      </a:cubicBezTo>
                      <a:cubicBezTo>
                        <a:pt x="11107" y="6850"/>
                        <a:pt x="11243" y="6854"/>
                        <a:pt x="11387" y="6854"/>
                      </a:cubicBezTo>
                      <a:cubicBezTo>
                        <a:pt x="12022" y="6854"/>
                        <a:pt x="12814" y="6786"/>
                        <a:pt x="13939" y="6340"/>
                      </a:cubicBezTo>
                      <a:cubicBezTo>
                        <a:pt x="15316" y="5795"/>
                        <a:pt x="15937" y="5169"/>
                        <a:pt x="16431" y="4675"/>
                      </a:cubicBezTo>
                      <a:cubicBezTo>
                        <a:pt x="16806" y="4300"/>
                        <a:pt x="17054" y="4057"/>
                        <a:pt x="17781" y="3763"/>
                      </a:cubicBezTo>
                      <a:cubicBezTo>
                        <a:pt x="18354" y="3533"/>
                        <a:pt x="18694" y="3490"/>
                        <a:pt x="19075" y="3490"/>
                      </a:cubicBezTo>
                      <a:cubicBezTo>
                        <a:pt x="19174" y="3490"/>
                        <a:pt x="19277" y="3493"/>
                        <a:pt x="19387" y="3496"/>
                      </a:cubicBezTo>
                      <a:cubicBezTo>
                        <a:pt x="19533" y="3502"/>
                        <a:pt x="19689" y="3507"/>
                        <a:pt x="19855" y="3507"/>
                      </a:cubicBezTo>
                      <a:cubicBezTo>
                        <a:pt x="19948" y="3243"/>
                        <a:pt x="20035" y="2976"/>
                        <a:pt x="20114" y="2704"/>
                      </a:cubicBezTo>
                      <a:cubicBezTo>
                        <a:pt x="20362" y="1821"/>
                        <a:pt x="20516" y="915"/>
                        <a:pt x="205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690;p44"/>
                <p:cNvSpPr/>
                <p:nvPr/>
              </p:nvSpPr>
              <p:spPr>
                <a:xfrm>
                  <a:off x="4260750" y="843725"/>
                  <a:ext cx="500275" cy="25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1" h="10231" extrusionOk="0">
                      <a:moveTo>
                        <a:pt x="17616" y="1"/>
                      </a:moveTo>
                      <a:cubicBezTo>
                        <a:pt x="16988" y="1"/>
                        <a:pt x="16208" y="72"/>
                        <a:pt x="15111" y="512"/>
                      </a:cubicBezTo>
                      <a:cubicBezTo>
                        <a:pt x="13732" y="1061"/>
                        <a:pt x="13114" y="1685"/>
                        <a:pt x="12612" y="2182"/>
                      </a:cubicBezTo>
                      <a:cubicBezTo>
                        <a:pt x="12237" y="2557"/>
                        <a:pt x="11988" y="2805"/>
                        <a:pt x="11270" y="3091"/>
                      </a:cubicBezTo>
                      <a:cubicBezTo>
                        <a:pt x="10699" y="3319"/>
                        <a:pt x="10358" y="3361"/>
                        <a:pt x="9983" y="3361"/>
                      </a:cubicBezTo>
                      <a:cubicBezTo>
                        <a:pt x="9880" y="3361"/>
                        <a:pt x="9776" y="3358"/>
                        <a:pt x="9663" y="3355"/>
                      </a:cubicBezTo>
                      <a:cubicBezTo>
                        <a:pt x="9530" y="3351"/>
                        <a:pt x="9391" y="3348"/>
                        <a:pt x="9243" y="3348"/>
                      </a:cubicBezTo>
                      <a:cubicBezTo>
                        <a:pt x="8608" y="3348"/>
                        <a:pt x="7821" y="3416"/>
                        <a:pt x="6701" y="3862"/>
                      </a:cubicBezTo>
                      <a:cubicBezTo>
                        <a:pt x="5327" y="4412"/>
                        <a:pt x="4703" y="5030"/>
                        <a:pt x="4207" y="5532"/>
                      </a:cubicBezTo>
                      <a:cubicBezTo>
                        <a:pt x="3831" y="5907"/>
                        <a:pt x="3586" y="6156"/>
                        <a:pt x="2859" y="6444"/>
                      </a:cubicBezTo>
                      <a:cubicBezTo>
                        <a:pt x="2280" y="6673"/>
                        <a:pt x="1940" y="6713"/>
                        <a:pt x="1557" y="6713"/>
                      </a:cubicBezTo>
                      <a:cubicBezTo>
                        <a:pt x="1460" y="6713"/>
                        <a:pt x="1360" y="6711"/>
                        <a:pt x="1253" y="6708"/>
                      </a:cubicBezTo>
                      <a:cubicBezTo>
                        <a:pt x="1118" y="6704"/>
                        <a:pt x="976" y="6700"/>
                        <a:pt x="826" y="6700"/>
                      </a:cubicBezTo>
                      <a:cubicBezTo>
                        <a:pt x="578" y="6700"/>
                        <a:pt x="306" y="6711"/>
                        <a:pt x="0" y="6750"/>
                      </a:cubicBezTo>
                      <a:lnTo>
                        <a:pt x="0" y="10230"/>
                      </a:lnTo>
                      <a:cubicBezTo>
                        <a:pt x="336" y="10131"/>
                        <a:pt x="589" y="10112"/>
                        <a:pt x="866" y="10112"/>
                      </a:cubicBezTo>
                      <a:cubicBezTo>
                        <a:pt x="960" y="10112"/>
                        <a:pt x="1057" y="10114"/>
                        <a:pt x="1160" y="10116"/>
                      </a:cubicBezTo>
                      <a:cubicBezTo>
                        <a:pt x="1298" y="10121"/>
                        <a:pt x="1444" y="10125"/>
                        <a:pt x="1598" y="10125"/>
                      </a:cubicBezTo>
                      <a:cubicBezTo>
                        <a:pt x="2229" y="10125"/>
                        <a:pt x="3013" y="10053"/>
                        <a:pt x="4119" y="9612"/>
                      </a:cubicBezTo>
                      <a:cubicBezTo>
                        <a:pt x="5499" y="9059"/>
                        <a:pt x="6117" y="8441"/>
                        <a:pt x="6619" y="7944"/>
                      </a:cubicBezTo>
                      <a:cubicBezTo>
                        <a:pt x="6994" y="7569"/>
                        <a:pt x="7243" y="7321"/>
                        <a:pt x="7961" y="7030"/>
                      </a:cubicBezTo>
                      <a:cubicBezTo>
                        <a:pt x="8536" y="6802"/>
                        <a:pt x="8876" y="6760"/>
                        <a:pt x="9256" y="6760"/>
                      </a:cubicBezTo>
                      <a:cubicBezTo>
                        <a:pt x="9357" y="6760"/>
                        <a:pt x="9460" y="6763"/>
                        <a:pt x="9571" y="6766"/>
                      </a:cubicBezTo>
                      <a:cubicBezTo>
                        <a:pt x="9703" y="6769"/>
                        <a:pt x="9842" y="6773"/>
                        <a:pt x="9989" y="6773"/>
                      </a:cubicBezTo>
                      <a:cubicBezTo>
                        <a:pt x="10623" y="6773"/>
                        <a:pt x="11410" y="6705"/>
                        <a:pt x="12530" y="6259"/>
                      </a:cubicBezTo>
                      <a:cubicBezTo>
                        <a:pt x="13904" y="5714"/>
                        <a:pt x="14528" y="5088"/>
                        <a:pt x="15024" y="4594"/>
                      </a:cubicBezTo>
                      <a:cubicBezTo>
                        <a:pt x="15399" y="4219"/>
                        <a:pt x="15645" y="3970"/>
                        <a:pt x="16372" y="3682"/>
                      </a:cubicBezTo>
                      <a:cubicBezTo>
                        <a:pt x="16957" y="3448"/>
                        <a:pt x="17297" y="3411"/>
                        <a:pt x="17685" y="3411"/>
                      </a:cubicBezTo>
                      <a:cubicBezTo>
                        <a:pt x="17779" y="3411"/>
                        <a:pt x="17875" y="3413"/>
                        <a:pt x="17978" y="3416"/>
                      </a:cubicBezTo>
                      <a:cubicBezTo>
                        <a:pt x="18119" y="3420"/>
                        <a:pt x="18267" y="3425"/>
                        <a:pt x="18425" y="3425"/>
                      </a:cubicBezTo>
                      <a:cubicBezTo>
                        <a:pt x="18862" y="3425"/>
                        <a:pt x="19373" y="3389"/>
                        <a:pt x="20010" y="3220"/>
                      </a:cubicBezTo>
                      <a:cubicBezTo>
                        <a:pt x="19701" y="2229"/>
                        <a:pt x="19276" y="1275"/>
                        <a:pt x="18745" y="385"/>
                      </a:cubicBezTo>
                      <a:cubicBezTo>
                        <a:pt x="18665" y="258"/>
                        <a:pt x="18589" y="131"/>
                        <a:pt x="18509" y="10"/>
                      </a:cubicBezTo>
                      <a:cubicBezTo>
                        <a:pt x="18437" y="14"/>
                        <a:pt x="18364" y="16"/>
                        <a:pt x="18291" y="16"/>
                      </a:cubicBezTo>
                      <a:cubicBezTo>
                        <a:pt x="18218" y="16"/>
                        <a:pt x="18145" y="14"/>
                        <a:pt x="18071" y="10"/>
                      </a:cubicBezTo>
                      <a:cubicBezTo>
                        <a:pt x="17927" y="5"/>
                        <a:pt x="17777" y="1"/>
                        <a:pt x="176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691;p44"/>
                <p:cNvSpPr/>
                <p:nvPr/>
              </p:nvSpPr>
              <p:spPr>
                <a:xfrm>
                  <a:off x="4260800" y="697900"/>
                  <a:ext cx="383425" cy="2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7" h="8649" extrusionOk="0">
                      <a:moveTo>
                        <a:pt x="10002" y="0"/>
                      </a:moveTo>
                      <a:cubicBezTo>
                        <a:pt x="9140" y="447"/>
                        <a:pt x="8668" y="915"/>
                        <a:pt x="8274" y="1311"/>
                      </a:cubicBezTo>
                      <a:cubicBezTo>
                        <a:pt x="7899" y="1684"/>
                        <a:pt x="7650" y="1937"/>
                        <a:pt x="6924" y="2225"/>
                      </a:cubicBezTo>
                      <a:cubicBezTo>
                        <a:pt x="6346" y="2455"/>
                        <a:pt x="6009" y="2495"/>
                        <a:pt x="5627" y="2495"/>
                      </a:cubicBezTo>
                      <a:cubicBezTo>
                        <a:pt x="5530" y="2495"/>
                        <a:pt x="5430" y="2492"/>
                        <a:pt x="5322" y="2489"/>
                      </a:cubicBezTo>
                      <a:cubicBezTo>
                        <a:pt x="5187" y="2486"/>
                        <a:pt x="5046" y="2482"/>
                        <a:pt x="4896" y="2482"/>
                      </a:cubicBezTo>
                      <a:cubicBezTo>
                        <a:pt x="4262" y="2482"/>
                        <a:pt x="3475" y="2550"/>
                        <a:pt x="2360" y="2997"/>
                      </a:cubicBezTo>
                      <a:cubicBezTo>
                        <a:pt x="1105" y="3494"/>
                        <a:pt x="476" y="4051"/>
                        <a:pt x="1" y="4524"/>
                      </a:cubicBezTo>
                      <a:lnTo>
                        <a:pt x="1" y="8649"/>
                      </a:lnTo>
                      <a:cubicBezTo>
                        <a:pt x="1221" y="8126"/>
                        <a:pt x="1805" y="7547"/>
                        <a:pt x="2273" y="7074"/>
                      </a:cubicBezTo>
                      <a:cubicBezTo>
                        <a:pt x="2648" y="6699"/>
                        <a:pt x="2897" y="6453"/>
                        <a:pt x="3623" y="6165"/>
                      </a:cubicBezTo>
                      <a:cubicBezTo>
                        <a:pt x="4192" y="5937"/>
                        <a:pt x="4528" y="5894"/>
                        <a:pt x="4903" y="5894"/>
                      </a:cubicBezTo>
                      <a:cubicBezTo>
                        <a:pt x="5005" y="5894"/>
                        <a:pt x="5111" y="5897"/>
                        <a:pt x="5225" y="5901"/>
                      </a:cubicBezTo>
                      <a:cubicBezTo>
                        <a:pt x="5354" y="5904"/>
                        <a:pt x="5489" y="5907"/>
                        <a:pt x="5632" y="5907"/>
                      </a:cubicBezTo>
                      <a:cubicBezTo>
                        <a:pt x="6268" y="5907"/>
                        <a:pt x="7058" y="5842"/>
                        <a:pt x="8184" y="5393"/>
                      </a:cubicBezTo>
                      <a:cubicBezTo>
                        <a:pt x="9563" y="4844"/>
                        <a:pt x="10187" y="4225"/>
                        <a:pt x="10684" y="3723"/>
                      </a:cubicBezTo>
                      <a:cubicBezTo>
                        <a:pt x="11056" y="3348"/>
                        <a:pt x="11305" y="3103"/>
                        <a:pt x="12031" y="2812"/>
                      </a:cubicBezTo>
                      <a:cubicBezTo>
                        <a:pt x="12611" y="2582"/>
                        <a:pt x="12950" y="2542"/>
                        <a:pt x="13333" y="2542"/>
                      </a:cubicBezTo>
                      <a:cubicBezTo>
                        <a:pt x="13430" y="2542"/>
                        <a:pt x="13530" y="2545"/>
                        <a:pt x="13638" y="2548"/>
                      </a:cubicBezTo>
                      <a:cubicBezTo>
                        <a:pt x="13778" y="2552"/>
                        <a:pt x="13924" y="2557"/>
                        <a:pt x="14080" y="2557"/>
                      </a:cubicBezTo>
                      <a:cubicBezTo>
                        <a:pt x="14439" y="2557"/>
                        <a:pt x="14848" y="2533"/>
                        <a:pt x="15337" y="2431"/>
                      </a:cubicBezTo>
                      <a:cubicBezTo>
                        <a:pt x="14888" y="2088"/>
                        <a:pt x="14415" y="1773"/>
                        <a:pt x="13920" y="1491"/>
                      </a:cubicBezTo>
                      <a:cubicBezTo>
                        <a:pt x="12914" y="915"/>
                        <a:pt x="11838" y="471"/>
                        <a:pt x="10718" y="170"/>
                      </a:cubicBezTo>
                      <a:cubicBezTo>
                        <a:pt x="10483" y="106"/>
                        <a:pt x="10245" y="48"/>
                        <a:pt x="100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692;p44"/>
                <p:cNvSpPr/>
                <p:nvPr/>
              </p:nvSpPr>
              <p:spPr>
                <a:xfrm>
                  <a:off x="4441800" y="1223450"/>
                  <a:ext cx="263675" cy="1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7" h="5066" extrusionOk="0">
                      <a:moveTo>
                        <a:pt x="10546" y="1"/>
                      </a:moveTo>
                      <a:cubicBezTo>
                        <a:pt x="10060" y="328"/>
                        <a:pt x="9735" y="653"/>
                        <a:pt x="9452" y="933"/>
                      </a:cubicBezTo>
                      <a:cubicBezTo>
                        <a:pt x="9077" y="1309"/>
                        <a:pt x="8829" y="1562"/>
                        <a:pt x="8102" y="1850"/>
                      </a:cubicBezTo>
                      <a:cubicBezTo>
                        <a:pt x="7525" y="2080"/>
                        <a:pt x="7184" y="2120"/>
                        <a:pt x="6801" y="2120"/>
                      </a:cubicBezTo>
                      <a:cubicBezTo>
                        <a:pt x="6703" y="2120"/>
                        <a:pt x="6603" y="2117"/>
                        <a:pt x="6495" y="2115"/>
                      </a:cubicBezTo>
                      <a:cubicBezTo>
                        <a:pt x="6365" y="2111"/>
                        <a:pt x="6229" y="2108"/>
                        <a:pt x="6085" y="2108"/>
                      </a:cubicBezTo>
                      <a:cubicBezTo>
                        <a:pt x="5449" y="2108"/>
                        <a:pt x="4658" y="2176"/>
                        <a:pt x="3536" y="2622"/>
                      </a:cubicBezTo>
                      <a:cubicBezTo>
                        <a:pt x="2157" y="3166"/>
                        <a:pt x="1538" y="3790"/>
                        <a:pt x="1042" y="4286"/>
                      </a:cubicBezTo>
                      <a:cubicBezTo>
                        <a:pt x="727" y="4604"/>
                        <a:pt x="495" y="4831"/>
                        <a:pt x="1" y="5066"/>
                      </a:cubicBezTo>
                      <a:cubicBezTo>
                        <a:pt x="1174" y="5058"/>
                        <a:pt x="2342" y="4905"/>
                        <a:pt x="3478" y="4604"/>
                      </a:cubicBezTo>
                      <a:cubicBezTo>
                        <a:pt x="4596" y="4302"/>
                        <a:pt x="5671" y="3864"/>
                        <a:pt x="6680" y="3293"/>
                      </a:cubicBezTo>
                      <a:cubicBezTo>
                        <a:pt x="7671" y="2735"/>
                        <a:pt x="8586" y="2054"/>
                        <a:pt x="9402" y="1264"/>
                      </a:cubicBezTo>
                      <a:cubicBezTo>
                        <a:pt x="9809" y="865"/>
                        <a:pt x="10192" y="445"/>
                        <a:pt x="105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693;p44"/>
                <p:cNvSpPr/>
                <p:nvPr/>
              </p:nvSpPr>
              <p:spPr>
                <a:xfrm>
                  <a:off x="4410025" y="705600"/>
                  <a:ext cx="196575" cy="1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3" h="4666" extrusionOk="0">
                      <a:moveTo>
                        <a:pt x="3921" y="0"/>
                      </a:moveTo>
                      <a:cubicBezTo>
                        <a:pt x="1787" y="0"/>
                        <a:pt x="1" y="1734"/>
                        <a:pt x="1" y="3931"/>
                      </a:cubicBezTo>
                      <a:lnTo>
                        <a:pt x="1" y="3941"/>
                      </a:lnTo>
                      <a:cubicBezTo>
                        <a:pt x="1" y="4362"/>
                        <a:pt x="361" y="4666"/>
                        <a:pt x="761" y="4666"/>
                      </a:cubicBezTo>
                      <a:cubicBezTo>
                        <a:pt x="841" y="4666"/>
                        <a:pt x="922" y="4654"/>
                        <a:pt x="1002" y="4628"/>
                      </a:cubicBezTo>
                      <a:cubicBezTo>
                        <a:pt x="1940" y="4332"/>
                        <a:pt x="2917" y="4179"/>
                        <a:pt x="3902" y="4179"/>
                      </a:cubicBezTo>
                      <a:cubicBezTo>
                        <a:pt x="3910" y="4179"/>
                        <a:pt x="3919" y="4179"/>
                        <a:pt x="3927" y="4179"/>
                      </a:cubicBezTo>
                      <a:cubicBezTo>
                        <a:pt x="3936" y="4179"/>
                        <a:pt x="3944" y="4179"/>
                        <a:pt x="3953" y="4179"/>
                      </a:cubicBezTo>
                      <a:cubicBezTo>
                        <a:pt x="4935" y="4179"/>
                        <a:pt x="5912" y="4330"/>
                        <a:pt x="6850" y="4626"/>
                      </a:cubicBezTo>
                      <a:cubicBezTo>
                        <a:pt x="6930" y="4652"/>
                        <a:pt x="7010" y="4664"/>
                        <a:pt x="7089" y="4664"/>
                      </a:cubicBezTo>
                      <a:cubicBezTo>
                        <a:pt x="7502" y="4664"/>
                        <a:pt x="7863" y="4325"/>
                        <a:pt x="7854" y="3880"/>
                      </a:cubicBezTo>
                      <a:cubicBezTo>
                        <a:pt x="7843" y="3326"/>
                        <a:pt x="7714" y="2779"/>
                        <a:pt x="7468" y="2279"/>
                      </a:cubicBezTo>
                      <a:cubicBezTo>
                        <a:pt x="6897" y="1080"/>
                        <a:pt x="5750" y="197"/>
                        <a:pt x="4432" y="33"/>
                      </a:cubicBezTo>
                      <a:cubicBezTo>
                        <a:pt x="4260" y="11"/>
                        <a:pt x="4089" y="0"/>
                        <a:pt x="39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694;p44"/>
                <p:cNvSpPr/>
                <p:nvPr/>
              </p:nvSpPr>
              <p:spPr>
                <a:xfrm>
                  <a:off x="4454213" y="709749"/>
                  <a:ext cx="93897" cy="93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" h="4660" extrusionOk="0">
                      <a:moveTo>
                        <a:pt x="2328" y="1"/>
                      </a:moveTo>
                      <a:cubicBezTo>
                        <a:pt x="1041" y="1"/>
                        <a:pt x="0" y="1044"/>
                        <a:pt x="0" y="2328"/>
                      </a:cubicBezTo>
                      <a:cubicBezTo>
                        <a:pt x="0" y="3615"/>
                        <a:pt x="1041" y="4659"/>
                        <a:pt x="2328" y="4659"/>
                      </a:cubicBezTo>
                      <a:cubicBezTo>
                        <a:pt x="3615" y="4659"/>
                        <a:pt x="4656" y="3615"/>
                        <a:pt x="4656" y="2328"/>
                      </a:cubicBezTo>
                      <a:cubicBezTo>
                        <a:pt x="4656" y="1044"/>
                        <a:pt x="3615" y="1"/>
                        <a:pt x="23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695;p44"/>
                <p:cNvSpPr/>
                <p:nvPr/>
              </p:nvSpPr>
              <p:spPr>
                <a:xfrm>
                  <a:off x="4333725" y="829300"/>
                  <a:ext cx="349025" cy="3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1" h="15281" extrusionOk="0">
                      <a:moveTo>
                        <a:pt x="6977" y="2434"/>
                      </a:moveTo>
                      <a:cubicBezTo>
                        <a:pt x="7183" y="2434"/>
                        <a:pt x="7391" y="2449"/>
                        <a:pt x="7595" y="2478"/>
                      </a:cubicBezTo>
                      <a:cubicBezTo>
                        <a:pt x="7806" y="2505"/>
                        <a:pt x="8012" y="2547"/>
                        <a:pt x="8216" y="2605"/>
                      </a:cubicBezTo>
                      <a:cubicBezTo>
                        <a:pt x="8646" y="2729"/>
                        <a:pt x="9059" y="2917"/>
                        <a:pt x="9434" y="3163"/>
                      </a:cubicBezTo>
                      <a:cubicBezTo>
                        <a:pt x="9672" y="3313"/>
                        <a:pt x="9891" y="3485"/>
                        <a:pt x="10092" y="3678"/>
                      </a:cubicBezTo>
                      <a:cubicBezTo>
                        <a:pt x="11003" y="4534"/>
                        <a:pt x="11519" y="5729"/>
                        <a:pt x="11519" y="6978"/>
                      </a:cubicBezTo>
                      <a:lnTo>
                        <a:pt x="11519" y="8305"/>
                      </a:lnTo>
                      <a:cubicBezTo>
                        <a:pt x="11516" y="8648"/>
                        <a:pt x="11479" y="8992"/>
                        <a:pt x="11405" y="9327"/>
                      </a:cubicBezTo>
                      <a:cubicBezTo>
                        <a:pt x="11323" y="9679"/>
                        <a:pt x="11199" y="10020"/>
                        <a:pt x="11038" y="10342"/>
                      </a:cubicBezTo>
                      <a:cubicBezTo>
                        <a:pt x="10433" y="11536"/>
                        <a:pt x="9336" y="12406"/>
                        <a:pt x="8036" y="12720"/>
                      </a:cubicBezTo>
                      <a:cubicBezTo>
                        <a:pt x="7686" y="12803"/>
                        <a:pt x="7328" y="12844"/>
                        <a:pt x="6970" y="12844"/>
                      </a:cubicBezTo>
                      <a:cubicBezTo>
                        <a:pt x="6641" y="12844"/>
                        <a:pt x="6312" y="12809"/>
                        <a:pt x="5988" y="12739"/>
                      </a:cubicBezTo>
                      <a:cubicBezTo>
                        <a:pt x="5566" y="12643"/>
                        <a:pt x="5156" y="12488"/>
                        <a:pt x="4778" y="12276"/>
                      </a:cubicBezTo>
                      <a:cubicBezTo>
                        <a:pt x="3983" y="11838"/>
                        <a:pt x="3341" y="11174"/>
                        <a:pt x="2929" y="10368"/>
                      </a:cubicBezTo>
                      <a:cubicBezTo>
                        <a:pt x="2762" y="10035"/>
                        <a:pt x="2635" y="9687"/>
                        <a:pt x="2551" y="9327"/>
                      </a:cubicBezTo>
                      <a:cubicBezTo>
                        <a:pt x="2474" y="8992"/>
                        <a:pt x="2437" y="8651"/>
                        <a:pt x="2437" y="8307"/>
                      </a:cubicBezTo>
                      <a:lnTo>
                        <a:pt x="2437" y="6978"/>
                      </a:lnTo>
                      <a:cubicBezTo>
                        <a:pt x="2440" y="5721"/>
                        <a:pt x="2960" y="4524"/>
                        <a:pt x="3874" y="3662"/>
                      </a:cubicBezTo>
                      <a:cubicBezTo>
                        <a:pt x="4004" y="3538"/>
                        <a:pt x="4144" y="3424"/>
                        <a:pt x="4292" y="3321"/>
                      </a:cubicBezTo>
                      <a:cubicBezTo>
                        <a:pt x="4659" y="3047"/>
                        <a:pt x="5069" y="2830"/>
                        <a:pt x="5505" y="2679"/>
                      </a:cubicBezTo>
                      <a:cubicBezTo>
                        <a:pt x="5788" y="2582"/>
                        <a:pt x="6081" y="2513"/>
                        <a:pt x="6377" y="2476"/>
                      </a:cubicBezTo>
                      <a:cubicBezTo>
                        <a:pt x="6575" y="2449"/>
                        <a:pt x="6776" y="2434"/>
                        <a:pt x="6977" y="2434"/>
                      </a:cubicBezTo>
                      <a:close/>
                      <a:moveTo>
                        <a:pt x="6980" y="1"/>
                      </a:moveTo>
                      <a:cubicBezTo>
                        <a:pt x="6673" y="1"/>
                        <a:pt x="6366" y="21"/>
                        <a:pt x="6060" y="61"/>
                      </a:cubicBezTo>
                      <a:cubicBezTo>
                        <a:pt x="5597" y="119"/>
                        <a:pt x="5143" y="225"/>
                        <a:pt x="4702" y="380"/>
                      </a:cubicBezTo>
                      <a:cubicBezTo>
                        <a:pt x="4046" y="605"/>
                        <a:pt x="3428" y="930"/>
                        <a:pt x="2870" y="1345"/>
                      </a:cubicBezTo>
                      <a:cubicBezTo>
                        <a:pt x="2630" y="1511"/>
                        <a:pt x="2405" y="1696"/>
                        <a:pt x="2197" y="1900"/>
                      </a:cubicBezTo>
                      <a:cubicBezTo>
                        <a:pt x="796" y="3218"/>
                        <a:pt x="3" y="5055"/>
                        <a:pt x="3" y="6978"/>
                      </a:cubicBezTo>
                      <a:lnTo>
                        <a:pt x="3" y="8307"/>
                      </a:lnTo>
                      <a:cubicBezTo>
                        <a:pt x="1" y="8839"/>
                        <a:pt x="62" y="9367"/>
                        <a:pt x="181" y="9885"/>
                      </a:cubicBezTo>
                      <a:cubicBezTo>
                        <a:pt x="310" y="10432"/>
                        <a:pt x="503" y="10963"/>
                        <a:pt x="757" y="11468"/>
                      </a:cubicBezTo>
                      <a:cubicBezTo>
                        <a:pt x="1385" y="12707"/>
                        <a:pt x="2374" y="13727"/>
                        <a:pt x="3592" y="14401"/>
                      </a:cubicBezTo>
                      <a:cubicBezTo>
                        <a:pt x="4178" y="14731"/>
                        <a:pt x="4810" y="14971"/>
                        <a:pt x="5465" y="15114"/>
                      </a:cubicBezTo>
                      <a:cubicBezTo>
                        <a:pt x="5962" y="15225"/>
                        <a:pt x="6469" y="15280"/>
                        <a:pt x="6977" y="15280"/>
                      </a:cubicBezTo>
                      <a:cubicBezTo>
                        <a:pt x="9616" y="15280"/>
                        <a:pt x="12031" y="13790"/>
                        <a:pt x="13218" y="11433"/>
                      </a:cubicBezTo>
                      <a:cubicBezTo>
                        <a:pt x="13707" y="10464"/>
                        <a:pt x="13960" y="9391"/>
                        <a:pt x="13955" y="8307"/>
                      </a:cubicBezTo>
                      <a:lnTo>
                        <a:pt x="13955" y="6976"/>
                      </a:lnTo>
                      <a:cubicBezTo>
                        <a:pt x="13955" y="5057"/>
                        <a:pt x="13162" y="3226"/>
                        <a:pt x="11770" y="1910"/>
                      </a:cubicBezTo>
                      <a:cubicBezTo>
                        <a:pt x="11461" y="1614"/>
                        <a:pt x="11122" y="1348"/>
                        <a:pt x="10760" y="1118"/>
                      </a:cubicBezTo>
                      <a:cubicBezTo>
                        <a:pt x="10182" y="740"/>
                        <a:pt x="9550" y="452"/>
                        <a:pt x="8884" y="262"/>
                      </a:cubicBezTo>
                      <a:cubicBezTo>
                        <a:pt x="8262" y="88"/>
                        <a:pt x="7622" y="1"/>
                        <a:pt x="69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696;p44"/>
                <p:cNvSpPr/>
                <p:nvPr/>
              </p:nvSpPr>
              <p:spPr>
                <a:xfrm>
                  <a:off x="4364175" y="859650"/>
                  <a:ext cx="287975" cy="3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9" h="12849" extrusionOk="0">
                      <a:moveTo>
                        <a:pt x="5761" y="1"/>
                      </a:moveTo>
                      <a:cubicBezTo>
                        <a:pt x="5505" y="1"/>
                        <a:pt x="5249" y="19"/>
                        <a:pt x="4995" y="54"/>
                      </a:cubicBezTo>
                      <a:cubicBezTo>
                        <a:pt x="4614" y="102"/>
                        <a:pt x="4239" y="192"/>
                        <a:pt x="3877" y="319"/>
                      </a:cubicBezTo>
                      <a:cubicBezTo>
                        <a:pt x="3328" y="509"/>
                        <a:pt x="2810" y="784"/>
                        <a:pt x="2345" y="1132"/>
                      </a:cubicBezTo>
                      <a:cubicBezTo>
                        <a:pt x="2154" y="1264"/>
                        <a:pt x="1975" y="1412"/>
                        <a:pt x="1808" y="1576"/>
                      </a:cubicBezTo>
                      <a:cubicBezTo>
                        <a:pt x="656" y="2665"/>
                        <a:pt x="4" y="4179"/>
                        <a:pt x="1" y="5764"/>
                      </a:cubicBezTo>
                      <a:lnTo>
                        <a:pt x="1" y="7093"/>
                      </a:lnTo>
                      <a:cubicBezTo>
                        <a:pt x="1" y="7529"/>
                        <a:pt x="49" y="7965"/>
                        <a:pt x="149" y="8393"/>
                      </a:cubicBezTo>
                      <a:cubicBezTo>
                        <a:pt x="255" y="8845"/>
                        <a:pt x="413" y="9284"/>
                        <a:pt x="619" y="9699"/>
                      </a:cubicBezTo>
                      <a:cubicBezTo>
                        <a:pt x="1145" y="10724"/>
                        <a:pt x="1964" y="11572"/>
                        <a:pt x="2974" y="12127"/>
                      </a:cubicBezTo>
                      <a:cubicBezTo>
                        <a:pt x="3452" y="12397"/>
                        <a:pt x="3970" y="12595"/>
                        <a:pt x="4506" y="12711"/>
                      </a:cubicBezTo>
                      <a:cubicBezTo>
                        <a:pt x="4918" y="12801"/>
                        <a:pt x="5338" y="12848"/>
                        <a:pt x="5759" y="12848"/>
                      </a:cubicBezTo>
                      <a:cubicBezTo>
                        <a:pt x="7938" y="12848"/>
                        <a:pt x="9931" y="11620"/>
                        <a:pt x="10911" y="9672"/>
                      </a:cubicBezTo>
                      <a:cubicBezTo>
                        <a:pt x="11112" y="9265"/>
                        <a:pt x="11268" y="8837"/>
                        <a:pt x="11373" y="8396"/>
                      </a:cubicBezTo>
                      <a:cubicBezTo>
                        <a:pt x="11469" y="7968"/>
                        <a:pt x="11519" y="7532"/>
                        <a:pt x="11519" y="7093"/>
                      </a:cubicBezTo>
                      <a:lnTo>
                        <a:pt x="11519" y="5764"/>
                      </a:lnTo>
                      <a:cubicBezTo>
                        <a:pt x="11519" y="4179"/>
                        <a:pt x="10863" y="2662"/>
                        <a:pt x="9709" y="1576"/>
                      </a:cubicBezTo>
                      <a:cubicBezTo>
                        <a:pt x="9452" y="1331"/>
                        <a:pt x="9172" y="1111"/>
                        <a:pt x="8874" y="921"/>
                      </a:cubicBezTo>
                      <a:cubicBezTo>
                        <a:pt x="8401" y="612"/>
                        <a:pt x="7883" y="377"/>
                        <a:pt x="7341" y="221"/>
                      </a:cubicBezTo>
                      <a:cubicBezTo>
                        <a:pt x="7074" y="144"/>
                        <a:pt x="6802" y="89"/>
                        <a:pt x="6527" y="54"/>
                      </a:cubicBezTo>
                      <a:cubicBezTo>
                        <a:pt x="6274" y="19"/>
                        <a:pt x="6017" y="1"/>
                        <a:pt x="57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697;p44"/>
                <p:cNvSpPr/>
                <p:nvPr/>
              </p:nvSpPr>
              <p:spPr>
                <a:xfrm>
                  <a:off x="4367875" y="957675"/>
                  <a:ext cx="280650" cy="22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6" h="8928" extrusionOk="0">
                      <a:moveTo>
                        <a:pt x="5613" y="1"/>
                      </a:moveTo>
                      <a:cubicBezTo>
                        <a:pt x="5357" y="1"/>
                        <a:pt x="5101" y="19"/>
                        <a:pt x="4847" y="54"/>
                      </a:cubicBezTo>
                      <a:cubicBezTo>
                        <a:pt x="4466" y="102"/>
                        <a:pt x="4091" y="189"/>
                        <a:pt x="3729" y="319"/>
                      </a:cubicBezTo>
                      <a:cubicBezTo>
                        <a:pt x="3180" y="506"/>
                        <a:pt x="2662" y="781"/>
                        <a:pt x="2197" y="1133"/>
                      </a:cubicBezTo>
                      <a:cubicBezTo>
                        <a:pt x="2006" y="1265"/>
                        <a:pt x="1827" y="1413"/>
                        <a:pt x="1660" y="1574"/>
                      </a:cubicBezTo>
                      <a:cubicBezTo>
                        <a:pt x="1060" y="2137"/>
                        <a:pt x="590" y="2824"/>
                        <a:pt x="284" y="3585"/>
                      </a:cubicBezTo>
                      <a:cubicBezTo>
                        <a:pt x="162" y="3873"/>
                        <a:pt x="70" y="4169"/>
                        <a:pt x="1" y="4472"/>
                      </a:cubicBezTo>
                      <a:cubicBezTo>
                        <a:pt x="107" y="4924"/>
                        <a:pt x="265" y="5363"/>
                        <a:pt x="471" y="5778"/>
                      </a:cubicBezTo>
                      <a:cubicBezTo>
                        <a:pt x="997" y="6803"/>
                        <a:pt x="1816" y="7651"/>
                        <a:pt x="2826" y="8206"/>
                      </a:cubicBezTo>
                      <a:cubicBezTo>
                        <a:pt x="3304" y="8476"/>
                        <a:pt x="3822" y="8674"/>
                        <a:pt x="4358" y="8793"/>
                      </a:cubicBezTo>
                      <a:cubicBezTo>
                        <a:pt x="4770" y="8882"/>
                        <a:pt x="5190" y="8927"/>
                        <a:pt x="5611" y="8927"/>
                      </a:cubicBezTo>
                      <a:cubicBezTo>
                        <a:pt x="7790" y="8927"/>
                        <a:pt x="9783" y="7699"/>
                        <a:pt x="10763" y="5754"/>
                      </a:cubicBezTo>
                      <a:cubicBezTo>
                        <a:pt x="10964" y="5347"/>
                        <a:pt x="11120" y="4919"/>
                        <a:pt x="11225" y="4478"/>
                      </a:cubicBezTo>
                      <a:cubicBezTo>
                        <a:pt x="11157" y="4171"/>
                        <a:pt x="11062" y="3873"/>
                        <a:pt x="10943" y="3585"/>
                      </a:cubicBezTo>
                      <a:cubicBezTo>
                        <a:pt x="10634" y="2821"/>
                        <a:pt x="10161" y="2134"/>
                        <a:pt x="9558" y="1574"/>
                      </a:cubicBezTo>
                      <a:cubicBezTo>
                        <a:pt x="9304" y="1328"/>
                        <a:pt x="9024" y="1109"/>
                        <a:pt x="8726" y="921"/>
                      </a:cubicBezTo>
                      <a:cubicBezTo>
                        <a:pt x="8253" y="612"/>
                        <a:pt x="7735" y="374"/>
                        <a:pt x="7193" y="218"/>
                      </a:cubicBezTo>
                      <a:cubicBezTo>
                        <a:pt x="6926" y="144"/>
                        <a:pt x="6654" y="89"/>
                        <a:pt x="6379" y="54"/>
                      </a:cubicBezTo>
                      <a:cubicBezTo>
                        <a:pt x="6126" y="19"/>
                        <a:pt x="5869" y="1"/>
                        <a:pt x="561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698;p44"/>
                <p:cNvSpPr/>
                <p:nvPr/>
              </p:nvSpPr>
              <p:spPr>
                <a:xfrm>
                  <a:off x="4379700" y="1099200"/>
                  <a:ext cx="257275" cy="8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1" h="3268" extrusionOk="0">
                      <a:moveTo>
                        <a:pt x="9256" y="0"/>
                      </a:moveTo>
                      <a:cubicBezTo>
                        <a:pt x="9242" y="0"/>
                        <a:pt x="9228" y="0"/>
                        <a:pt x="9215" y="0"/>
                      </a:cubicBezTo>
                      <a:cubicBezTo>
                        <a:pt x="7769" y="0"/>
                        <a:pt x="6366" y="476"/>
                        <a:pt x="5219" y="1353"/>
                      </a:cubicBezTo>
                      <a:cubicBezTo>
                        <a:pt x="4075" y="476"/>
                        <a:pt x="2675" y="0"/>
                        <a:pt x="1232" y="0"/>
                      </a:cubicBezTo>
                      <a:cubicBezTo>
                        <a:pt x="1219" y="0"/>
                        <a:pt x="1206" y="0"/>
                        <a:pt x="1193" y="0"/>
                      </a:cubicBezTo>
                      <a:cubicBezTo>
                        <a:pt x="792" y="0"/>
                        <a:pt x="393" y="40"/>
                        <a:pt x="1" y="117"/>
                      </a:cubicBezTo>
                      <a:cubicBezTo>
                        <a:pt x="836" y="1760"/>
                        <a:pt x="2408" y="2904"/>
                        <a:pt x="4231" y="3195"/>
                      </a:cubicBezTo>
                      <a:cubicBezTo>
                        <a:pt x="4534" y="3243"/>
                        <a:pt x="4837" y="3267"/>
                        <a:pt x="5138" y="3267"/>
                      </a:cubicBezTo>
                      <a:cubicBezTo>
                        <a:pt x="6652" y="3267"/>
                        <a:pt x="8121" y="2669"/>
                        <a:pt x="9209" y="1583"/>
                      </a:cubicBezTo>
                      <a:cubicBezTo>
                        <a:pt x="9648" y="1147"/>
                        <a:pt x="10013" y="645"/>
                        <a:pt x="10290" y="93"/>
                      </a:cubicBezTo>
                      <a:cubicBezTo>
                        <a:pt x="9947" y="32"/>
                        <a:pt x="9602" y="0"/>
                        <a:pt x="9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699;p44"/>
                <p:cNvSpPr/>
                <p:nvPr/>
              </p:nvSpPr>
              <p:spPr>
                <a:xfrm>
                  <a:off x="4488975" y="859725"/>
                  <a:ext cx="384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1336" extrusionOk="0">
                      <a:moveTo>
                        <a:pt x="769" y="0"/>
                      </a:moveTo>
                      <a:cubicBezTo>
                        <a:pt x="513" y="0"/>
                        <a:pt x="257" y="18"/>
                        <a:pt x="3" y="54"/>
                      </a:cubicBezTo>
                      <a:lnTo>
                        <a:pt x="3" y="567"/>
                      </a:lnTo>
                      <a:cubicBezTo>
                        <a:pt x="0" y="989"/>
                        <a:pt x="344" y="1333"/>
                        <a:pt x="767" y="1335"/>
                      </a:cubicBezTo>
                      <a:lnTo>
                        <a:pt x="772" y="1335"/>
                      </a:lnTo>
                      <a:cubicBezTo>
                        <a:pt x="1195" y="1333"/>
                        <a:pt x="1538" y="989"/>
                        <a:pt x="1535" y="567"/>
                      </a:cubicBezTo>
                      <a:lnTo>
                        <a:pt x="1535" y="54"/>
                      </a:lnTo>
                      <a:cubicBezTo>
                        <a:pt x="1282" y="18"/>
                        <a:pt x="1025" y="0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700;p44"/>
                <p:cNvSpPr/>
                <p:nvPr/>
              </p:nvSpPr>
              <p:spPr>
                <a:xfrm>
                  <a:off x="4438500" y="1137700"/>
                  <a:ext cx="38350" cy="3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" h="1592" extrusionOk="0">
                      <a:moveTo>
                        <a:pt x="767" y="1"/>
                      </a:moveTo>
                      <a:cubicBezTo>
                        <a:pt x="341" y="1"/>
                        <a:pt x="1" y="344"/>
                        <a:pt x="1" y="767"/>
                      </a:cubicBezTo>
                      <a:lnTo>
                        <a:pt x="1" y="1005"/>
                      </a:lnTo>
                      <a:cubicBezTo>
                        <a:pt x="479" y="1275"/>
                        <a:pt x="997" y="1473"/>
                        <a:pt x="1533" y="1592"/>
                      </a:cubicBezTo>
                      <a:lnTo>
                        <a:pt x="1533" y="767"/>
                      </a:lnTo>
                      <a:cubicBezTo>
                        <a:pt x="1533" y="344"/>
                        <a:pt x="1190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701;p44"/>
                <p:cNvSpPr/>
                <p:nvPr/>
              </p:nvSpPr>
              <p:spPr>
                <a:xfrm>
                  <a:off x="4541950" y="1137700"/>
                  <a:ext cx="38400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566" extrusionOk="0">
                      <a:moveTo>
                        <a:pt x="767" y="1"/>
                      </a:moveTo>
                      <a:cubicBezTo>
                        <a:pt x="344" y="1"/>
                        <a:pt x="0" y="344"/>
                        <a:pt x="0" y="767"/>
                      </a:cubicBezTo>
                      <a:lnTo>
                        <a:pt x="0" y="1565"/>
                      </a:lnTo>
                      <a:cubicBezTo>
                        <a:pt x="539" y="1436"/>
                        <a:pt x="1057" y="1227"/>
                        <a:pt x="1536" y="947"/>
                      </a:cubicBezTo>
                      <a:lnTo>
                        <a:pt x="1536" y="767"/>
                      </a:lnTo>
                      <a:cubicBezTo>
                        <a:pt x="1536" y="344"/>
                        <a:pt x="1192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702;p44"/>
                <p:cNvSpPr/>
                <p:nvPr/>
              </p:nvSpPr>
              <p:spPr>
                <a:xfrm>
                  <a:off x="4422775" y="867600"/>
                  <a:ext cx="38400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748" extrusionOk="0">
                      <a:moveTo>
                        <a:pt x="1533" y="1"/>
                      </a:moveTo>
                      <a:cubicBezTo>
                        <a:pt x="984" y="191"/>
                        <a:pt x="466" y="466"/>
                        <a:pt x="1" y="814"/>
                      </a:cubicBezTo>
                      <a:lnTo>
                        <a:pt x="1" y="981"/>
                      </a:lnTo>
                      <a:cubicBezTo>
                        <a:pt x="1" y="1404"/>
                        <a:pt x="344" y="1747"/>
                        <a:pt x="767" y="1747"/>
                      </a:cubicBezTo>
                      <a:cubicBezTo>
                        <a:pt x="1192" y="1747"/>
                        <a:pt x="1536" y="1404"/>
                        <a:pt x="1533" y="981"/>
                      </a:cubicBezTo>
                      <a:lnTo>
                        <a:pt x="153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703;p44"/>
                <p:cNvSpPr/>
                <p:nvPr/>
              </p:nvSpPr>
              <p:spPr>
                <a:xfrm>
                  <a:off x="4547700" y="865225"/>
                  <a:ext cx="38325" cy="4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1843" extrusionOk="0">
                      <a:moveTo>
                        <a:pt x="0" y="0"/>
                      </a:moveTo>
                      <a:lnTo>
                        <a:pt x="0" y="1076"/>
                      </a:lnTo>
                      <a:cubicBezTo>
                        <a:pt x="0" y="1499"/>
                        <a:pt x="344" y="1842"/>
                        <a:pt x="767" y="1842"/>
                      </a:cubicBezTo>
                      <a:cubicBezTo>
                        <a:pt x="1189" y="1842"/>
                        <a:pt x="1533" y="1499"/>
                        <a:pt x="1533" y="1076"/>
                      </a:cubicBezTo>
                      <a:lnTo>
                        <a:pt x="1533" y="701"/>
                      </a:lnTo>
                      <a:cubicBezTo>
                        <a:pt x="1060" y="391"/>
                        <a:pt x="542" y="156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704;p44"/>
                <p:cNvSpPr/>
                <p:nvPr/>
              </p:nvSpPr>
              <p:spPr>
                <a:xfrm>
                  <a:off x="4374950" y="899050"/>
                  <a:ext cx="351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8" extrusionOk="0">
                      <a:moveTo>
                        <a:pt x="1377" y="0"/>
                      </a:moveTo>
                      <a:cubicBezTo>
                        <a:pt x="777" y="563"/>
                        <a:pt x="307" y="1250"/>
                        <a:pt x="1" y="2011"/>
                      </a:cubicBezTo>
                      <a:cubicBezTo>
                        <a:pt x="146" y="2226"/>
                        <a:pt x="385" y="2347"/>
                        <a:pt x="634" y="2347"/>
                      </a:cubicBezTo>
                      <a:cubicBezTo>
                        <a:pt x="710" y="2347"/>
                        <a:pt x="787" y="2336"/>
                        <a:pt x="862" y="2312"/>
                      </a:cubicBezTo>
                      <a:cubicBezTo>
                        <a:pt x="1184" y="2215"/>
                        <a:pt x="1404" y="1916"/>
                        <a:pt x="1404" y="1578"/>
                      </a:cubicBez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705;p44"/>
                <p:cNvSpPr/>
                <p:nvPr/>
              </p:nvSpPr>
              <p:spPr>
                <a:xfrm>
                  <a:off x="4606350" y="899050"/>
                  <a:ext cx="35100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7" extrusionOk="0">
                      <a:moveTo>
                        <a:pt x="1" y="0"/>
                      </a:moveTo>
                      <a:lnTo>
                        <a:pt x="1" y="1578"/>
                      </a:lnTo>
                      <a:cubicBezTo>
                        <a:pt x="1" y="1913"/>
                        <a:pt x="220" y="2212"/>
                        <a:pt x="542" y="2312"/>
                      </a:cubicBezTo>
                      <a:cubicBezTo>
                        <a:pt x="617" y="2336"/>
                        <a:pt x="693" y="2347"/>
                        <a:pt x="769" y="2347"/>
                      </a:cubicBezTo>
                      <a:cubicBezTo>
                        <a:pt x="1018" y="2347"/>
                        <a:pt x="1258" y="2224"/>
                        <a:pt x="1404" y="2011"/>
                      </a:cubicBezTo>
                      <a:cubicBezTo>
                        <a:pt x="1095" y="1247"/>
                        <a:pt x="622" y="563"/>
                        <a:pt x="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706;p44"/>
                <p:cNvSpPr/>
                <p:nvPr/>
              </p:nvSpPr>
              <p:spPr>
                <a:xfrm>
                  <a:off x="4694600" y="892450"/>
                  <a:ext cx="50825" cy="10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" h="4381" extrusionOk="0">
                      <a:moveTo>
                        <a:pt x="725" y="0"/>
                      </a:moveTo>
                      <a:cubicBezTo>
                        <a:pt x="638" y="0"/>
                        <a:pt x="548" y="19"/>
                        <a:pt x="463" y="58"/>
                      </a:cubicBezTo>
                      <a:cubicBezTo>
                        <a:pt x="141" y="203"/>
                        <a:pt x="1" y="581"/>
                        <a:pt x="151" y="901"/>
                      </a:cubicBezTo>
                      <a:cubicBezTo>
                        <a:pt x="196" y="1007"/>
                        <a:pt x="244" y="1112"/>
                        <a:pt x="286" y="1223"/>
                      </a:cubicBezTo>
                      <a:cubicBezTo>
                        <a:pt x="603" y="2027"/>
                        <a:pt x="764" y="2883"/>
                        <a:pt x="762" y="3744"/>
                      </a:cubicBezTo>
                      <a:cubicBezTo>
                        <a:pt x="762" y="4096"/>
                        <a:pt x="1044" y="4378"/>
                        <a:pt x="1393" y="4381"/>
                      </a:cubicBezTo>
                      <a:lnTo>
                        <a:pt x="1396" y="4381"/>
                      </a:lnTo>
                      <a:cubicBezTo>
                        <a:pt x="1745" y="4381"/>
                        <a:pt x="2027" y="4098"/>
                        <a:pt x="2027" y="3749"/>
                      </a:cubicBezTo>
                      <a:cubicBezTo>
                        <a:pt x="2033" y="2724"/>
                        <a:pt x="1842" y="1710"/>
                        <a:pt x="1467" y="758"/>
                      </a:cubicBezTo>
                      <a:cubicBezTo>
                        <a:pt x="1414" y="626"/>
                        <a:pt x="1359" y="499"/>
                        <a:pt x="1303" y="378"/>
                      </a:cubicBezTo>
                      <a:cubicBezTo>
                        <a:pt x="1199" y="141"/>
                        <a:pt x="96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707;p44"/>
                <p:cNvSpPr/>
                <p:nvPr/>
              </p:nvSpPr>
              <p:spPr>
                <a:xfrm>
                  <a:off x="4663950" y="844950"/>
                  <a:ext cx="448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73" extrusionOk="0">
                      <a:moveTo>
                        <a:pt x="706" y="1"/>
                      </a:moveTo>
                      <a:cubicBezTo>
                        <a:pt x="555" y="1"/>
                        <a:pt x="403" y="55"/>
                        <a:pt x="281" y="164"/>
                      </a:cubicBezTo>
                      <a:cubicBezTo>
                        <a:pt x="22" y="394"/>
                        <a:pt x="1" y="790"/>
                        <a:pt x="228" y="1052"/>
                      </a:cubicBezTo>
                      <a:cubicBezTo>
                        <a:pt x="305" y="1136"/>
                        <a:pt x="387" y="1232"/>
                        <a:pt x="471" y="1337"/>
                      </a:cubicBezTo>
                      <a:cubicBezTo>
                        <a:pt x="592" y="1487"/>
                        <a:pt x="774" y="1572"/>
                        <a:pt x="967" y="1572"/>
                      </a:cubicBezTo>
                      <a:lnTo>
                        <a:pt x="967" y="1572"/>
                      </a:lnTo>
                      <a:cubicBezTo>
                        <a:pt x="1499" y="1571"/>
                        <a:pt x="1792" y="956"/>
                        <a:pt x="1459" y="542"/>
                      </a:cubicBezTo>
                      <a:cubicBezTo>
                        <a:pt x="1356" y="415"/>
                        <a:pt x="1261" y="304"/>
                        <a:pt x="1171" y="204"/>
                      </a:cubicBezTo>
                      <a:cubicBezTo>
                        <a:pt x="1047" y="69"/>
                        <a:pt x="877" y="1"/>
                        <a:pt x="706" y="1"/>
                      </a:cubicBezTo>
                      <a:close/>
                      <a:moveTo>
                        <a:pt x="967" y="1572"/>
                      </a:moveTo>
                      <a:lnTo>
                        <a:pt x="967" y="1572"/>
                      </a:lnTo>
                      <a:cubicBezTo>
                        <a:pt x="966" y="1572"/>
                        <a:pt x="966" y="1572"/>
                        <a:pt x="965" y="1572"/>
                      </a:cubicBezTo>
                      <a:lnTo>
                        <a:pt x="968" y="1572"/>
                      </a:lnTo>
                      <a:cubicBezTo>
                        <a:pt x="967" y="1572"/>
                        <a:pt x="967" y="1572"/>
                        <a:pt x="967" y="1572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708;p44"/>
                <p:cNvSpPr/>
                <p:nvPr/>
              </p:nvSpPr>
              <p:spPr>
                <a:xfrm>
                  <a:off x="4260600" y="691875"/>
                  <a:ext cx="443800" cy="6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2" h="26330" extrusionOk="0">
                      <a:moveTo>
                        <a:pt x="2033" y="1"/>
                      </a:moveTo>
                      <a:cubicBezTo>
                        <a:pt x="1872" y="33"/>
                        <a:pt x="1713" y="80"/>
                        <a:pt x="1560" y="144"/>
                      </a:cubicBezTo>
                      <a:cubicBezTo>
                        <a:pt x="1259" y="270"/>
                        <a:pt x="981" y="453"/>
                        <a:pt x="746" y="680"/>
                      </a:cubicBezTo>
                      <a:cubicBezTo>
                        <a:pt x="513" y="905"/>
                        <a:pt x="328" y="1174"/>
                        <a:pt x="202" y="1473"/>
                      </a:cubicBezTo>
                      <a:cubicBezTo>
                        <a:pt x="70" y="1785"/>
                        <a:pt x="1" y="2123"/>
                        <a:pt x="6" y="2461"/>
                      </a:cubicBezTo>
                      <a:lnTo>
                        <a:pt x="6" y="23816"/>
                      </a:lnTo>
                      <a:cubicBezTo>
                        <a:pt x="1" y="24154"/>
                        <a:pt x="70" y="24493"/>
                        <a:pt x="202" y="24804"/>
                      </a:cubicBezTo>
                      <a:cubicBezTo>
                        <a:pt x="207" y="24823"/>
                        <a:pt x="217" y="24841"/>
                        <a:pt x="225" y="24857"/>
                      </a:cubicBezTo>
                      <a:cubicBezTo>
                        <a:pt x="352" y="25135"/>
                        <a:pt x="529" y="25386"/>
                        <a:pt x="746" y="25597"/>
                      </a:cubicBezTo>
                      <a:cubicBezTo>
                        <a:pt x="981" y="25827"/>
                        <a:pt x="1259" y="26007"/>
                        <a:pt x="1560" y="26133"/>
                      </a:cubicBezTo>
                      <a:cubicBezTo>
                        <a:pt x="1871" y="26263"/>
                        <a:pt x="2205" y="26329"/>
                        <a:pt x="2544" y="26329"/>
                      </a:cubicBezTo>
                      <a:cubicBezTo>
                        <a:pt x="2551" y="26329"/>
                        <a:pt x="2557" y="26329"/>
                        <a:pt x="2564" y="26329"/>
                      </a:cubicBezTo>
                      <a:lnTo>
                        <a:pt x="7249" y="26329"/>
                      </a:lnTo>
                      <a:cubicBezTo>
                        <a:pt x="8422" y="26321"/>
                        <a:pt x="9590" y="26168"/>
                        <a:pt x="10723" y="25867"/>
                      </a:cubicBezTo>
                      <a:cubicBezTo>
                        <a:pt x="11844" y="25565"/>
                        <a:pt x="12919" y="25127"/>
                        <a:pt x="13928" y="24556"/>
                      </a:cubicBezTo>
                      <a:cubicBezTo>
                        <a:pt x="14919" y="23998"/>
                        <a:pt x="15834" y="23317"/>
                        <a:pt x="16650" y="22527"/>
                      </a:cubicBezTo>
                      <a:cubicBezTo>
                        <a:pt x="17041" y="22146"/>
                        <a:pt x="17408" y="21742"/>
                        <a:pt x="17752" y="21319"/>
                      </a:cubicBezTo>
                      <a:lnTo>
                        <a:pt x="17752" y="21319"/>
                      </a:lnTo>
                      <a:cubicBezTo>
                        <a:pt x="17173" y="21787"/>
                        <a:pt x="16558" y="22207"/>
                        <a:pt x="15910" y="22574"/>
                      </a:cubicBezTo>
                      <a:cubicBezTo>
                        <a:pt x="14903" y="23142"/>
                        <a:pt x="13825" y="23584"/>
                        <a:pt x="12708" y="23882"/>
                      </a:cubicBezTo>
                      <a:cubicBezTo>
                        <a:pt x="11571" y="24183"/>
                        <a:pt x="10404" y="24339"/>
                        <a:pt x="9230" y="24345"/>
                      </a:cubicBezTo>
                      <a:lnTo>
                        <a:pt x="4546" y="24345"/>
                      </a:lnTo>
                      <a:cubicBezTo>
                        <a:pt x="4533" y="24345"/>
                        <a:pt x="4520" y="24345"/>
                        <a:pt x="4507" y="24345"/>
                      </a:cubicBezTo>
                      <a:cubicBezTo>
                        <a:pt x="4177" y="24345"/>
                        <a:pt x="3847" y="24279"/>
                        <a:pt x="3542" y="24152"/>
                      </a:cubicBezTo>
                      <a:cubicBezTo>
                        <a:pt x="3240" y="24025"/>
                        <a:pt x="2965" y="23843"/>
                        <a:pt x="2730" y="23615"/>
                      </a:cubicBezTo>
                      <a:cubicBezTo>
                        <a:pt x="2511" y="23404"/>
                        <a:pt x="2334" y="23153"/>
                        <a:pt x="2207" y="22875"/>
                      </a:cubicBezTo>
                      <a:cubicBezTo>
                        <a:pt x="2199" y="22860"/>
                        <a:pt x="2194" y="22841"/>
                        <a:pt x="2183" y="22823"/>
                      </a:cubicBezTo>
                      <a:cubicBezTo>
                        <a:pt x="2051" y="22508"/>
                        <a:pt x="1985" y="22173"/>
                        <a:pt x="1988" y="21832"/>
                      </a:cubicBezTo>
                      <a:lnTo>
                        <a:pt x="1988" y="479"/>
                      </a:lnTo>
                      <a:cubicBezTo>
                        <a:pt x="1990" y="318"/>
                        <a:pt x="2004" y="160"/>
                        <a:pt x="203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" name="Google Shape;709;p44"/>
              <p:cNvSpPr/>
              <p:nvPr/>
            </p:nvSpPr>
            <p:spPr>
              <a:xfrm flipH="1">
                <a:off x="6705659" y="4227977"/>
                <a:ext cx="132808" cy="127849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759" extrusionOk="0">
                    <a:moveTo>
                      <a:pt x="1487" y="0"/>
                    </a:moveTo>
                    <a:cubicBezTo>
                      <a:pt x="929" y="0"/>
                      <a:pt x="426" y="337"/>
                      <a:pt x="214" y="852"/>
                    </a:cubicBezTo>
                    <a:cubicBezTo>
                      <a:pt x="1" y="1367"/>
                      <a:pt x="119" y="1959"/>
                      <a:pt x="513" y="2355"/>
                    </a:cubicBezTo>
                    <a:cubicBezTo>
                      <a:pt x="776" y="2618"/>
                      <a:pt x="1129" y="2758"/>
                      <a:pt x="1488" y="2758"/>
                    </a:cubicBezTo>
                    <a:cubicBezTo>
                      <a:pt x="1666" y="2758"/>
                      <a:pt x="1845" y="2724"/>
                      <a:pt x="2016" y="2653"/>
                    </a:cubicBezTo>
                    <a:cubicBezTo>
                      <a:pt x="2531" y="2439"/>
                      <a:pt x="2865" y="1936"/>
                      <a:pt x="2865" y="1379"/>
                    </a:cubicBezTo>
                    <a:cubicBezTo>
                      <a:pt x="2865" y="617"/>
                      <a:pt x="2249" y="0"/>
                      <a:pt x="1487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710;p44"/>
              <p:cNvSpPr/>
              <p:nvPr/>
            </p:nvSpPr>
            <p:spPr>
              <a:xfrm flipH="1">
                <a:off x="6531123" y="4370020"/>
                <a:ext cx="67516" cy="6747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6" extrusionOk="0">
                    <a:moveTo>
                      <a:pt x="728" y="0"/>
                    </a:moveTo>
                    <a:cubicBezTo>
                      <a:pt x="326" y="0"/>
                      <a:pt x="1" y="326"/>
                      <a:pt x="1" y="727"/>
                    </a:cubicBezTo>
                    <a:cubicBezTo>
                      <a:pt x="1" y="1130"/>
                      <a:pt x="326" y="1456"/>
                      <a:pt x="728" y="1456"/>
                    </a:cubicBezTo>
                    <a:cubicBezTo>
                      <a:pt x="1131" y="1456"/>
                      <a:pt x="1456" y="1130"/>
                      <a:pt x="1456" y="727"/>
                    </a:cubicBezTo>
                    <a:cubicBezTo>
                      <a:pt x="1456" y="326"/>
                      <a:pt x="1131" y="0"/>
                      <a:pt x="728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11;p44"/>
              <p:cNvSpPr/>
              <p:nvPr/>
            </p:nvSpPr>
            <p:spPr>
              <a:xfrm flipH="1">
                <a:off x="6637768" y="3970031"/>
                <a:ext cx="158016" cy="152038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3281" extrusionOk="0">
                    <a:moveTo>
                      <a:pt x="1770" y="1"/>
                    </a:moveTo>
                    <a:cubicBezTo>
                      <a:pt x="1107" y="1"/>
                      <a:pt x="508" y="401"/>
                      <a:pt x="255" y="1013"/>
                    </a:cubicBezTo>
                    <a:cubicBezTo>
                      <a:pt x="1" y="1626"/>
                      <a:pt x="142" y="2331"/>
                      <a:pt x="610" y="2800"/>
                    </a:cubicBezTo>
                    <a:cubicBezTo>
                      <a:pt x="924" y="3114"/>
                      <a:pt x="1344" y="3281"/>
                      <a:pt x="1771" y="3281"/>
                    </a:cubicBezTo>
                    <a:cubicBezTo>
                      <a:pt x="1982" y="3281"/>
                      <a:pt x="2195" y="3240"/>
                      <a:pt x="2397" y="3156"/>
                    </a:cubicBezTo>
                    <a:cubicBezTo>
                      <a:pt x="3011" y="2902"/>
                      <a:pt x="3409" y="2305"/>
                      <a:pt x="3409" y="1641"/>
                    </a:cubicBezTo>
                    <a:cubicBezTo>
                      <a:pt x="3409" y="736"/>
                      <a:pt x="2676" y="1"/>
                      <a:pt x="1770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712;p44"/>
              <p:cNvSpPr/>
              <p:nvPr/>
            </p:nvSpPr>
            <p:spPr>
              <a:xfrm flipH="1">
                <a:off x="6873929" y="3722001"/>
                <a:ext cx="97266" cy="9360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020" extrusionOk="0">
                    <a:moveTo>
                      <a:pt x="1089" y="1"/>
                    </a:moveTo>
                    <a:cubicBezTo>
                      <a:pt x="680" y="1"/>
                      <a:pt x="312" y="248"/>
                      <a:pt x="156" y="625"/>
                    </a:cubicBezTo>
                    <a:cubicBezTo>
                      <a:pt x="0" y="1002"/>
                      <a:pt x="87" y="1435"/>
                      <a:pt x="374" y="1725"/>
                    </a:cubicBezTo>
                    <a:cubicBezTo>
                      <a:pt x="568" y="1917"/>
                      <a:pt x="826" y="2020"/>
                      <a:pt x="1088" y="2020"/>
                    </a:cubicBezTo>
                    <a:cubicBezTo>
                      <a:pt x="1218" y="2020"/>
                      <a:pt x="1349" y="1995"/>
                      <a:pt x="1474" y="1943"/>
                    </a:cubicBezTo>
                    <a:cubicBezTo>
                      <a:pt x="1851" y="1787"/>
                      <a:pt x="2098" y="1419"/>
                      <a:pt x="2098" y="1011"/>
                    </a:cubicBezTo>
                    <a:cubicBezTo>
                      <a:pt x="2098" y="454"/>
                      <a:pt x="1647" y="1"/>
                      <a:pt x="108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713;p44"/>
              <p:cNvSpPr/>
              <p:nvPr/>
            </p:nvSpPr>
            <p:spPr>
              <a:xfrm flipH="1">
                <a:off x="6354087" y="3038715"/>
                <a:ext cx="995872" cy="1571496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33913" extrusionOk="0">
                    <a:moveTo>
                      <a:pt x="6437" y="1"/>
                    </a:moveTo>
                    <a:lnTo>
                      <a:pt x="6437" y="1"/>
                    </a:lnTo>
                    <a:cubicBezTo>
                      <a:pt x="796" y="3186"/>
                      <a:pt x="1" y="9685"/>
                      <a:pt x="167" y="13772"/>
                    </a:cubicBezTo>
                    <a:cubicBezTo>
                      <a:pt x="397" y="19232"/>
                      <a:pt x="979" y="33719"/>
                      <a:pt x="13225" y="33909"/>
                    </a:cubicBezTo>
                    <a:cubicBezTo>
                      <a:pt x="13375" y="33912"/>
                      <a:pt x="13524" y="33913"/>
                      <a:pt x="13671" y="33913"/>
                    </a:cubicBezTo>
                    <a:cubicBezTo>
                      <a:pt x="16869" y="33913"/>
                      <a:pt x="19444" y="33364"/>
                      <a:pt x="21490" y="32337"/>
                    </a:cubicBezTo>
                    <a:lnTo>
                      <a:pt x="21490" y="32337"/>
                    </a:lnTo>
                    <a:cubicBezTo>
                      <a:pt x="20213" y="32399"/>
                      <a:pt x="18967" y="32729"/>
                      <a:pt x="17700" y="32884"/>
                    </a:cubicBezTo>
                    <a:cubicBezTo>
                      <a:pt x="17182" y="32947"/>
                      <a:pt x="16661" y="32978"/>
                      <a:pt x="16141" y="32978"/>
                    </a:cubicBezTo>
                    <a:cubicBezTo>
                      <a:pt x="11564" y="32978"/>
                      <a:pt x="7012" y="30575"/>
                      <a:pt x="4518" y="26720"/>
                    </a:cubicBezTo>
                    <a:cubicBezTo>
                      <a:pt x="3251" y="24763"/>
                      <a:pt x="2503" y="22502"/>
                      <a:pt x="2067" y="20215"/>
                    </a:cubicBezTo>
                    <a:cubicBezTo>
                      <a:pt x="969" y="14458"/>
                      <a:pt x="1832" y="8343"/>
                      <a:pt x="4485" y="3118"/>
                    </a:cubicBezTo>
                    <a:cubicBezTo>
                      <a:pt x="5031" y="2040"/>
                      <a:pt x="5675" y="975"/>
                      <a:pt x="6437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714;p44"/>
              <p:cNvSpPr/>
              <p:nvPr/>
            </p:nvSpPr>
            <p:spPr>
              <a:xfrm flipH="1">
                <a:off x="6986535" y="3382676"/>
                <a:ext cx="492723" cy="741656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6005" extrusionOk="0">
                    <a:moveTo>
                      <a:pt x="4471" y="0"/>
                    </a:moveTo>
                    <a:cubicBezTo>
                      <a:pt x="2896" y="0"/>
                      <a:pt x="1286" y="168"/>
                      <a:pt x="0" y="670"/>
                    </a:cubicBezTo>
                    <a:cubicBezTo>
                      <a:pt x="0" y="670"/>
                      <a:pt x="3857" y="15911"/>
                      <a:pt x="5269" y="16005"/>
                    </a:cubicBezTo>
                    <a:cubicBezTo>
                      <a:pt x="5273" y="16005"/>
                      <a:pt x="5278" y="16005"/>
                      <a:pt x="5282" y="16005"/>
                    </a:cubicBezTo>
                    <a:cubicBezTo>
                      <a:pt x="6704" y="16005"/>
                      <a:pt x="10633" y="670"/>
                      <a:pt x="10633" y="670"/>
                    </a:cubicBezTo>
                    <a:cubicBezTo>
                      <a:pt x="10633" y="670"/>
                      <a:pt x="7621" y="0"/>
                      <a:pt x="4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715;p44"/>
              <p:cNvSpPr/>
              <p:nvPr/>
            </p:nvSpPr>
            <p:spPr>
              <a:xfrm flipH="1">
                <a:off x="7318410" y="3413679"/>
                <a:ext cx="109175" cy="14031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3028" fill="none" extrusionOk="0">
                    <a:moveTo>
                      <a:pt x="0" y="3027"/>
                    </a:moveTo>
                    <a:cubicBezTo>
                      <a:pt x="0" y="3027"/>
                      <a:pt x="1485" y="1570"/>
                      <a:pt x="2356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716;p44"/>
              <p:cNvSpPr/>
              <p:nvPr/>
            </p:nvSpPr>
            <p:spPr>
              <a:xfrm flipH="1">
                <a:off x="7158720" y="3417804"/>
                <a:ext cx="208387" cy="34986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7550" fill="none" extrusionOk="0">
                    <a:moveTo>
                      <a:pt x="1" y="7549"/>
                    </a:moveTo>
                    <a:cubicBezTo>
                      <a:pt x="1" y="7549"/>
                      <a:pt x="3464" y="2175"/>
                      <a:pt x="4497" y="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717;p44"/>
              <p:cNvSpPr/>
              <p:nvPr/>
            </p:nvSpPr>
            <p:spPr>
              <a:xfrm flipH="1">
                <a:off x="7023544" y="3502983"/>
                <a:ext cx="294902" cy="433177"/>
              </a:xfrm>
              <a:custGeom>
                <a:avLst/>
                <a:gdLst/>
                <a:ahLst/>
                <a:cxnLst/>
                <a:rect l="l" t="t" r="r" b="b"/>
                <a:pathLst>
                  <a:path w="6364" h="9348" fill="none" extrusionOk="0">
                    <a:moveTo>
                      <a:pt x="1" y="9347"/>
                    </a:moveTo>
                    <a:cubicBezTo>
                      <a:pt x="1" y="9347"/>
                      <a:pt x="4977" y="2980"/>
                      <a:pt x="6363" y="0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718;p44"/>
              <p:cNvSpPr/>
              <p:nvPr/>
            </p:nvSpPr>
            <p:spPr>
              <a:xfrm flipH="1">
                <a:off x="7134198" y="3880171"/>
                <a:ext cx="146061" cy="141241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3048" fill="none" extrusionOk="0">
                    <a:moveTo>
                      <a:pt x="1" y="3047"/>
                    </a:moveTo>
                    <a:cubicBezTo>
                      <a:pt x="1" y="3047"/>
                      <a:pt x="2768" y="1187"/>
                      <a:pt x="3152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719;p44"/>
              <p:cNvSpPr/>
              <p:nvPr/>
            </p:nvSpPr>
            <p:spPr>
              <a:xfrm flipH="1">
                <a:off x="7055788" y="3417804"/>
                <a:ext cx="176459" cy="202919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379" fill="none" extrusionOk="0">
                    <a:moveTo>
                      <a:pt x="1" y="1"/>
                    </a:moveTo>
                    <a:cubicBezTo>
                      <a:pt x="1" y="1"/>
                      <a:pt x="1998" y="2990"/>
                      <a:pt x="3808" y="4379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720;p44"/>
              <p:cNvSpPr/>
              <p:nvPr/>
            </p:nvSpPr>
            <p:spPr>
              <a:xfrm flipH="1">
                <a:off x="7098624" y="3430687"/>
                <a:ext cx="328961" cy="336977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7272" fill="none" extrusionOk="0">
                    <a:moveTo>
                      <a:pt x="0" y="0"/>
                    </a:moveTo>
                    <a:cubicBezTo>
                      <a:pt x="0" y="0"/>
                      <a:pt x="4696" y="5388"/>
                      <a:pt x="7099" y="727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21;p44"/>
              <p:cNvSpPr/>
              <p:nvPr/>
            </p:nvSpPr>
            <p:spPr>
              <a:xfrm flipH="1">
                <a:off x="7144032" y="3718943"/>
                <a:ext cx="237395" cy="190639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4114" fill="none" extrusionOk="0">
                    <a:moveTo>
                      <a:pt x="1" y="0"/>
                    </a:moveTo>
                    <a:cubicBezTo>
                      <a:pt x="1" y="0"/>
                      <a:pt x="3055" y="3371"/>
                      <a:pt x="5123" y="4113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722;p44"/>
              <p:cNvSpPr/>
              <p:nvPr/>
            </p:nvSpPr>
            <p:spPr>
              <a:xfrm flipH="1">
                <a:off x="7193561" y="3967389"/>
                <a:ext cx="108155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496" fill="none" extrusionOk="0">
                    <a:moveTo>
                      <a:pt x="0" y="0"/>
                    </a:moveTo>
                    <a:cubicBezTo>
                      <a:pt x="0" y="0"/>
                      <a:pt x="1321" y="1292"/>
                      <a:pt x="2333" y="1495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723;p44"/>
              <p:cNvSpPr/>
              <p:nvPr/>
            </p:nvSpPr>
            <p:spPr>
              <a:xfrm flipH="1">
                <a:off x="6830630" y="3008500"/>
                <a:ext cx="912045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9682" h="14854" extrusionOk="0">
                    <a:moveTo>
                      <a:pt x="10457" y="1"/>
                    </a:moveTo>
                    <a:cubicBezTo>
                      <a:pt x="9263" y="1"/>
                      <a:pt x="8036" y="311"/>
                      <a:pt x="6907" y="936"/>
                    </a:cubicBezTo>
                    <a:cubicBezTo>
                      <a:pt x="2483" y="3382"/>
                      <a:pt x="4460" y="8510"/>
                      <a:pt x="4460" y="8510"/>
                    </a:cubicBezTo>
                    <a:cubicBezTo>
                      <a:pt x="4223" y="8439"/>
                      <a:pt x="3991" y="8406"/>
                      <a:pt x="3766" y="8406"/>
                    </a:cubicBezTo>
                    <a:cubicBezTo>
                      <a:pt x="1502" y="8406"/>
                      <a:pt x="0" y="11739"/>
                      <a:pt x="2483" y="13000"/>
                    </a:cubicBezTo>
                    <a:cubicBezTo>
                      <a:pt x="2913" y="13219"/>
                      <a:pt x="3313" y="13303"/>
                      <a:pt x="3675" y="13303"/>
                    </a:cubicBezTo>
                    <a:cubicBezTo>
                      <a:pt x="4839" y="13303"/>
                      <a:pt x="5605" y="12431"/>
                      <a:pt x="5678" y="12343"/>
                    </a:cubicBezTo>
                    <a:lnTo>
                      <a:pt x="5678" y="12343"/>
                    </a:lnTo>
                    <a:cubicBezTo>
                      <a:pt x="5636" y="12473"/>
                      <a:pt x="4871" y="14854"/>
                      <a:pt x="7070" y="14854"/>
                    </a:cubicBezTo>
                    <a:cubicBezTo>
                      <a:pt x="7157" y="14854"/>
                      <a:pt x="7247" y="14850"/>
                      <a:pt x="7343" y="14842"/>
                    </a:cubicBezTo>
                    <a:cubicBezTo>
                      <a:pt x="9333" y="14689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3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30" y="13955"/>
                      <a:pt x="14970" y="13393"/>
                      <a:pt x="15214" y="12803"/>
                    </a:cubicBezTo>
                    <a:cubicBezTo>
                      <a:pt x="15496" y="12132"/>
                      <a:pt x="15290" y="11422"/>
                      <a:pt x="15290" y="11422"/>
                    </a:cubicBezTo>
                    <a:lnTo>
                      <a:pt x="15290" y="11422"/>
                    </a:lnTo>
                    <a:cubicBezTo>
                      <a:pt x="15868" y="11976"/>
                      <a:pt x="16538" y="12226"/>
                      <a:pt x="17175" y="12226"/>
                    </a:cubicBezTo>
                    <a:cubicBezTo>
                      <a:pt x="18424" y="12226"/>
                      <a:pt x="19547" y="11269"/>
                      <a:pt x="19607" y="9768"/>
                    </a:cubicBezTo>
                    <a:cubicBezTo>
                      <a:pt x="19682" y="7989"/>
                      <a:pt x="17914" y="7795"/>
                      <a:pt x="17140" y="7795"/>
                    </a:cubicBezTo>
                    <a:cubicBezTo>
                      <a:pt x="16925" y="7795"/>
                      <a:pt x="16787" y="7810"/>
                      <a:pt x="16787" y="7810"/>
                    </a:cubicBezTo>
                    <a:cubicBezTo>
                      <a:pt x="17094" y="3252"/>
                      <a:pt x="14658" y="668"/>
                      <a:pt x="11694" y="115"/>
                    </a:cubicBezTo>
                    <a:cubicBezTo>
                      <a:pt x="11289" y="39"/>
                      <a:pt x="10875" y="1"/>
                      <a:pt x="10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724;p44"/>
              <p:cNvSpPr/>
              <p:nvPr/>
            </p:nvSpPr>
            <p:spPr>
              <a:xfrm flipH="1">
                <a:off x="7037626" y="3008500"/>
                <a:ext cx="705048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5215" h="14854" extrusionOk="0">
                    <a:moveTo>
                      <a:pt x="10454" y="1"/>
                    </a:moveTo>
                    <a:cubicBezTo>
                      <a:pt x="9261" y="1"/>
                      <a:pt x="8034" y="310"/>
                      <a:pt x="6905" y="936"/>
                    </a:cubicBezTo>
                    <a:cubicBezTo>
                      <a:pt x="2482" y="3382"/>
                      <a:pt x="4459" y="8510"/>
                      <a:pt x="4459" y="8510"/>
                    </a:cubicBezTo>
                    <a:cubicBezTo>
                      <a:pt x="4222" y="8439"/>
                      <a:pt x="3989" y="8406"/>
                      <a:pt x="3764" y="8406"/>
                    </a:cubicBezTo>
                    <a:cubicBezTo>
                      <a:pt x="1500" y="8406"/>
                      <a:pt x="0" y="11738"/>
                      <a:pt x="2482" y="13000"/>
                    </a:cubicBezTo>
                    <a:cubicBezTo>
                      <a:pt x="2912" y="13219"/>
                      <a:pt x="3312" y="13303"/>
                      <a:pt x="3674" y="13303"/>
                    </a:cubicBezTo>
                    <a:cubicBezTo>
                      <a:pt x="4838" y="13303"/>
                      <a:pt x="5604" y="12431"/>
                      <a:pt x="5677" y="12343"/>
                    </a:cubicBezTo>
                    <a:lnTo>
                      <a:pt x="5677" y="12343"/>
                    </a:lnTo>
                    <a:cubicBezTo>
                      <a:pt x="5636" y="12473"/>
                      <a:pt x="4870" y="14854"/>
                      <a:pt x="7069" y="14854"/>
                    </a:cubicBezTo>
                    <a:cubicBezTo>
                      <a:pt x="7155" y="14854"/>
                      <a:pt x="7246" y="14850"/>
                      <a:pt x="7341" y="14842"/>
                    </a:cubicBezTo>
                    <a:cubicBezTo>
                      <a:pt x="9333" y="14688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1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29" y="13955"/>
                      <a:pt x="14968" y="13393"/>
                      <a:pt x="15214" y="12803"/>
                    </a:cubicBezTo>
                    <a:cubicBezTo>
                      <a:pt x="15208" y="12799"/>
                      <a:pt x="15208" y="12799"/>
                      <a:pt x="15204" y="12797"/>
                    </a:cubicBezTo>
                    <a:cubicBezTo>
                      <a:pt x="15113" y="12771"/>
                      <a:pt x="15021" y="12761"/>
                      <a:pt x="14928" y="12761"/>
                    </a:cubicBezTo>
                    <a:cubicBezTo>
                      <a:pt x="14667" y="12761"/>
                      <a:pt x="14401" y="12843"/>
                      <a:pt x="14143" y="12890"/>
                    </a:cubicBezTo>
                    <a:cubicBezTo>
                      <a:pt x="14020" y="12911"/>
                      <a:pt x="13898" y="12922"/>
                      <a:pt x="13777" y="12922"/>
                    </a:cubicBezTo>
                    <a:cubicBezTo>
                      <a:pt x="11887" y="12922"/>
                      <a:pt x="10371" y="10387"/>
                      <a:pt x="11466" y="8763"/>
                    </a:cubicBezTo>
                    <a:lnTo>
                      <a:pt x="11466" y="8763"/>
                    </a:lnTo>
                    <a:cubicBezTo>
                      <a:pt x="11148" y="8924"/>
                      <a:pt x="10804" y="8997"/>
                      <a:pt x="10458" y="8997"/>
                    </a:cubicBezTo>
                    <a:cubicBezTo>
                      <a:pt x="9426" y="8997"/>
                      <a:pt x="8369" y="8347"/>
                      <a:pt x="7869" y="7406"/>
                    </a:cubicBezTo>
                    <a:cubicBezTo>
                      <a:pt x="7197" y="6155"/>
                      <a:pt x="7385" y="4581"/>
                      <a:pt x="8008" y="3310"/>
                    </a:cubicBezTo>
                    <a:cubicBezTo>
                      <a:pt x="8800" y="1702"/>
                      <a:pt x="10133" y="624"/>
                      <a:pt x="11692" y="115"/>
                    </a:cubicBezTo>
                    <a:cubicBezTo>
                      <a:pt x="11287" y="39"/>
                      <a:pt x="10872" y="1"/>
                      <a:pt x="10454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725;p44"/>
              <p:cNvSpPr/>
              <p:nvPr/>
            </p:nvSpPr>
            <p:spPr>
              <a:xfrm flipH="1">
                <a:off x="7016398" y="3133070"/>
                <a:ext cx="194856" cy="241380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5209" extrusionOk="0">
                    <a:moveTo>
                      <a:pt x="1898" y="0"/>
                    </a:moveTo>
                    <a:cubicBezTo>
                      <a:pt x="1667" y="0"/>
                      <a:pt x="1427" y="73"/>
                      <a:pt x="1184" y="243"/>
                    </a:cubicBezTo>
                    <a:cubicBezTo>
                      <a:pt x="1" y="1069"/>
                      <a:pt x="290" y="2300"/>
                      <a:pt x="825" y="3451"/>
                    </a:cubicBezTo>
                    <a:cubicBezTo>
                      <a:pt x="1039" y="3909"/>
                      <a:pt x="1275" y="4368"/>
                      <a:pt x="1640" y="4716"/>
                    </a:cubicBezTo>
                    <a:cubicBezTo>
                      <a:pt x="1942" y="5006"/>
                      <a:pt x="2354" y="5209"/>
                      <a:pt x="2767" y="5209"/>
                    </a:cubicBezTo>
                    <a:cubicBezTo>
                      <a:pt x="2850" y="5209"/>
                      <a:pt x="2934" y="5201"/>
                      <a:pt x="3017" y="5183"/>
                    </a:cubicBezTo>
                    <a:cubicBezTo>
                      <a:pt x="3484" y="5083"/>
                      <a:pt x="3856" y="4700"/>
                      <a:pt x="4030" y="4256"/>
                    </a:cubicBezTo>
                    <a:cubicBezTo>
                      <a:pt x="4205" y="3812"/>
                      <a:pt x="4200" y="3317"/>
                      <a:pt x="4114" y="2847"/>
                    </a:cubicBezTo>
                    <a:cubicBezTo>
                      <a:pt x="4011" y="2285"/>
                      <a:pt x="3793" y="1747"/>
                      <a:pt x="3512" y="1247"/>
                    </a:cubicBezTo>
                    <a:cubicBezTo>
                      <a:pt x="3161" y="615"/>
                      <a:pt x="2568" y="0"/>
                      <a:pt x="1898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726;p44"/>
              <p:cNvSpPr/>
              <p:nvPr/>
            </p:nvSpPr>
            <p:spPr>
              <a:xfrm flipH="1">
                <a:off x="6902385" y="3908950"/>
                <a:ext cx="114226" cy="122891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652" extrusionOk="0">
                    <a:moveTo>
                      <a:pt x="0" y="1"/>
                    </a:moveTo>
                    <a:lnTo>
                      <a:pt x="126" y="2652"/>
                    </a:lnTo>
                    <a:lnTo>
                      <a:pt x="2465" y="7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727;p44"/>
              <p:cNvSpPr/>
              <p:nvPr/>
            </p:nvSpPr>
            <p:spPr>
              <a:xfrm flipH="1">
                <a:off x="6901554" y="4015540"/>
                <a:ext cx="148841" cy="128776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2779" extrusionOk="0">
                    <a:moveTo>
                      <a:pt x="1753" y="0"/>
                    </a:moveTo>
                    <a:lnTo>
                      <a:pt x="0" y="2779"/>
                    </a:lnTo>
                    <a:lnTo>
                      <a:pt x="3212" y="2430"/>
                    </a:lnTo>
                    <a:lnTo>
                      <a:pt x="1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728;p44"/>
              <p:cNvSpPr/>
              <p:nvPr/>
            </p:nvSpPr>
            <p:spPr>
              <a:xfrm flipH="1">
                <a:off x="6999756" y="4144281"/>
                <a:ext cx="152085" cy="1294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2793" extrusionOk="0">
                    <a:moveTo>
                      <a:pt x="2189" y="1"/>
                    </a:moveTo>
                    <a:lnTo>
                      <a:pt x="0" y="1763"/>
                    </a:lnTo>
                    <a:lnTo>
                      <a:pt x="3282" y="2793"/>
                    </a:lnTo>
                    <a:lnTo>
                      <a:pt x="3282" y="2793"/>
                    </a:ln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729;p44"/>
              <p:cNvSpPr/>
              <p:nvPr/>
            </p:nvSpPr>
            <p:spPr>
              <a:xfrm flipH="1">
                <a:off x="6917230" y="3045157"/>
                <a:ext cx="1229050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6523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cubicBezTo>
                      <a:pt x="26523" y="20144"/>
                      <a:pt x="24373" y="16171"/>
                      <a:pt x="21169" y="15869"/>
                    </a:cubicBezTo>
                    <a:cubicBezTo>
                      <a:pt x="17443" y="15519"/>
                      <a:pt x="6683" y="13604"/>
                      <a:pt x="8846" y="3882"/>
                    </a:cubicBezTo>
                    <a:lnTo>
                      <a:pt x="6879" y="193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730;p44"/>
              <p:cNvSpPr/>
              <p:nvPr/>
            </p:nvSpPr>
            <p:spPr>
              <a:xfrm flipH="1">
                <a:off x="7017044" y="3045157"/>
                <a:ext cx="1129236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4369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lnTo>
                      <a:pt x="24368" y="23381"/>
                    </a:lnTo>
                    <a:cubicBezTo>
                      <a:pt x="24352" y="23391"/>
                      <a:pt x="24334" y="23400"/>
                      <a:pt x="24315" y="23404"/>
                    </a:cubicBezTo>
                    <a:cubicBezTo>
                      <a:pt x="23491" y="23739"/>
                      <a:pt x="22638" y="23882"/>
                      <a:pt x="21775" y="23882"/>
                    </a:cubicBezTo>
                    <a:cubicBezTo>
                      <a:pt x="19430" y="23882"/>
                      <a:pt x="17010" y="22828"/>
                      <a:pt x="14870" y="21701"/>
                    </a:cubicBezTo>
                    <a:cubicBezTo>
                      <a:pt x="13302" y="20873"/>
                      <a:pt x="11733" y="19985"/>
                      <a:pt x="10473" y="18732"/>
                    </a:cubicBezTo>
                    <a:cubicBezTo>
                      <a:pt x="9143" y="17419"/>
                      <a:pt x="8213" y="15750"/>
                      <a:pt x="7546" y="14007"/>
                    </a:cubicBezTo>
                    <a:cubicBezTo>
                      <a:pt x="5949" y="9835"/>
                      <a:pt x="6457" y="6121"/>
                      <a:pt x="6879" y="1938"/>
                    </a:cubicBezTo>
                    <a:lnTo>
                      <a:pt x="4918" y="1"/>
                    </a:ln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731;p44"/>
              <p:cNvSpPr/>
              <p:nvPr/>
            </p:nvSpPr>
            <p:spPr>
              <a:xfrm flipH="1">
                <a:off x="5916441" y="1679791"/>
                <a:ext cx="1704767" cy="1190913"/>
              </a:xfrm>
              <a:custGeom>
                <a:avLst/>
                <a:gdLst/>
                <a:ahLst/>
                <a:cxnLst/>
                <a:rect l="l" t="t" r="r" b="b"/>
                <a:pathLst>
                  <a:path w="36789" h="25700" extrusionOk="0">
                    <a:moveTo>
                      <a:pt x="29909" y="0"/>
                    </a:moveTo>
                    <a:cubicBezTo>
                      <a:pt x="25968" y="1811"/>
                      <a:pt x="21258" y="2330"/>
                      <a:pt x="17149" y="2330"/>
                    </a:cubicBezTo>
                    <a:cubicBezTo>
                      <a:pt x="11610" y="2330"/>
                      <a:pt x="7162" y="1386"/>
                      <a:pt x="7162" y="1386"/>
                    </a:cubicBezTo>
                    <a:cubicBezTo>
                      <a:pt x="3930" y="2451"/>
                      <a:pt x="0" y="11398"/>
                      <a:pt x="3819" y="18723"/>
                    </a:cubicBezTo>
                    <a:cubicBezTo>
                      <a:pt x="6309" y="23497"/>
                      <a:pt x="12242" y="25699"/>
                      <a:pt x="18217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cubicBezTo>
                      <a:pt x="31756" y="21043"/>
                      <a:pt x="32907" y="19701"/>
                      <a:pt x="33589" y="18127"/>
                    </a:cubicBezTo>
                    <a:cubicBezTo>
                      <a:pt x="36788" y="10730"/>
                      <a:pt x="32557" y="3616"/>
                      <a:pt x="30700" y="1027"/>
                    </a:cubicBezTo>
                    <a:cubicBezTo>
                      <a:pt x="30226" y="365"/>
                      <a:pt x="29909" y="0"/>
                      <a:pt x="29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32;p44"/>
              <p:cNvSpPr/>
              <p:nvPr/>
            </p:nvSpPr>
            <p:spPr>
              <a:xfrm flipH="1">
                <a:off x="6198553" y="1679837"/>
                <a:ext cx="1422655" cy="1190867"/>
              </a:xfrm>
              <a:custGeom>
                <a:avLst/>
                <a:gdLst/>
                <a:ahLst/>
                <a:cxnLst/>
                <a:rect l="l" t="t" r="r" b="b"/>
                <a:pathLst>
                  <a:path w="30701" h="25699" extrusionOk="0">
                    <a:moveTo>
                      <a:pt x="29909" y="1"/>
                    </a:moveTo>
                    <a:cubicBezTo>
                      <a:pt x="25967" y="1811"/>
                      <a:pt x="21256" y="2330"/>
                      <a:pt x="17147" y="2330"/>
                    </a:cubicBezTo>
                    <a:cubicBezTo>
                      <a:pt x="11608" y="2330"/>
                      <a:pt x="7162" y="1387"/>
                      <a:pt x="7162" y="1387"/>
                    </a:cubicBezTo>
                    <a:cubicBezTo>
                      <a:pt x="3930" y="2452"/>
                      <a:pt x="0" y="11397"/>
                      <a:pt x="3819" y="18723"/>
                    </a:cubicBezTo>
                    <a:cubicBezTo>
                      <a:pt x="6309" y="23498"/>
                      <a:pt x="12242" y="25699"/>
                      <a:pt x="18216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lnTo>
                      <a:pt x="30284" y="22148"/>
                    </a:lnTo>
                    <a:cubicBezTo>
                      <a:pt x="26567" y="23886"/>
                      <a:pt x="22462" y="24784"/>
                      <a:pt x="18359" y="24784"/>
                    </a:cubicBezTo>
                    <a:cubicBezTo>
                      <a:pt x="16622" y="24784"/>
                      <a:pt x="14885" y="24623"/>
                      <a:pt x="13178" y="24296"/>
                    </a:cubicBezTo>
                    <a:cubicBezTo>
                      <a:pt x="11863" y="24046"/>
                      <a:pt x="10545" y="23692"/>
                      <a:pt x="9412" y="22977"/>
                    </a:cubicBezTo>
                    <a:cubicBezTo>
                      <a:pt x="8223" y="22228"/>
                      <a:pt x="7297" y="21126"/>
                      <a:pt x="6505" y="19965"/>
                    </a:cubicBezTo>
                    <a:cubicBezTo>
                      <a:pt x="3396" y="15422"/>
                      <a:pt x="2216" y="8913"/>
                      <a:pt x="5579" y="4553"/>
                    </a:cubicBezTo>
                    <a:cubicBezTo>
                      <a:pt x="5940" y="4088"/>
                      <a:pt x="6361" y="3641"/>
                      <a:pt x="6903" y="3406"/>
                    </a:cubicBezTo>
                    <a:cubicBezTo>
                      <a:pt x="7282" y="3244"/>
                      <a:pt x="7691" y="3194"/>
                      <a:pt x="8106" y="3194"/>
                    </a:cubicBezTo>
                    <a:cubicBezTo>
                      <a:pt x="8426" y="3194"/>
                      <a:pt x="8749" y="3224"/>
                      <a:pt x="9067" y="3253"/>
                    </a:cubicBezTo>
                    <a:cubicBezTo>
                      <a:pt x="11189" y="3439"/>
                      <a:pt x="13317" y="3532"/>
                      <a:pt x="15445" y="3532"/>
                    </a:cubicBezTo>
                    <a:cubicBezTo>
                      <a:pt x="17934" y="3532"/>
                      <a:pt x="20423" y="3405"/>
                      <a:pt x="22902" y="3152"/>
                    </a:cubicBezTo>
                    <a:cubicBezTo>
                      <a:pt x="25185" y="2922"/>
                      <a:pt x="27487" y="2576"/>
                      <a:pt x="29584" y="1646"/>
                    </a:cubicBezTo>
                    <a:cubicBezTo>
                      <a:pt x="29973" y="1472"/>
                      <a:pt x="30347" y="1266"/>
                      <a:pt x="30700" y="1026"/>
                    </a:cubicBezTo>
                    <a:cubicBezTo>
                      <a:pt x="30225" y="364"/>
                      <a:pt x="29909" y="1"/>
                      <a:pt x="2990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33;p44"/>
              <p:cNvSpPr/>
              <p:nvPr/>
            </p:nvSpPr>
            <p:spPr>
              <a:xfrm flipH="1">
                <a:off x="7035991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5" y="0"/>
                    </a:moveTo>
                    <a:cubicBezTo>
                      <a:pt x="451" y="0"/>
                      <a:pt x="1" y="974"/>
                      <a:pt x="1" y="2176"/>
                    </a:cubicBezTo>
                    <a:cubicBezTo>
                      <a:pt x="1" y="3377"/>
                      <a:pt x="451" y="4351"/>
                      <a:pt x="1005" y="4351"/>
                    </a:cubicBezTo>
                    <a:cubicBezTo>
                      <a:pt x="1558" y="4351"/>
                      <a:pt x="2008" y="3377"/>
                      <a:pt x="2008" y="2176"/>
                    </a:cubicBezTo>
                    <a:cubicBezTo>
                      <a:pt x="2008" y="974"/>
                      <a:pt x="1558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34;p44"/>
              <p:cNvSpPr/>
              <p:nvPr/>
            </p:nvSpPr>
            <p:spPr>
              <a:xfrm flipH="1">
                <a:off x="6257467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4" y="0"/>
                    </a:moveTo>
                    <a:cubicBezTo>
                      <a:pt x="450" y="0"/>
                      <a:pt x="0" y="974"/>
                      <a:pt x="0" y="2176"/>
                    </a:cubicBezTo>
                    <a:cubicBezTo>
                      <a:pt x="0" y="3377"/>
                      <a:pt x="450" y="4351"/>
                      <a:pt x="1004" y="4351"/>
                    </a:cubicBezTo>
                    <a:cubicBezTo>
                      <a:pt x="1559" y="4351"/>
                      <a:pt x="2007" y="3377"/>
                      <a:pt x="2007" y="2176"/>
                    </a:cubicBezTo>
                    <a:cubicBezTo>
                      <a:pt x="2007" y="974"/>
                      <a:pt x="1559" y="0"/>
                      <a:pt x="1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5;p44"/>
              <p:cNvSpPr/>
              <p:nvPr/>
            </p:nvSpPr>
            <p:spPr>
              <a:xfrm flipH="1">
                <a:off x="6469895" y="2143965"/>
                <a:ext cx="467978" cy="453474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9786" extrusionOk="0">
                    <a:moveTo>
                      <a:pt x="5280" y="0"/>
                    </a:moveTo>
                    <a:cubicBezTo>
                      <a:pt x="5226" y="0"/>
                      <a:pt x="5173" y="0"/>
                      <a:pt x="5119" y="1"/>
                    </a:cubicBezTo>
                    <a:cubicBezTo>
                      <a:pt x="4847" y="1"/>
                      <a:pt x="4588" y="5"/>
                      <a:pt x="4329" y="10"/>
                    </a:cubicBezTo>
                    <a:cubicBezTo>
                      <a:pt x="2558" y="48"/>
                      <a:pt x="1114" y="187"/>
                      <a:pt x="428" y="260"/>
                    </a:cubicBezTo>
                    <a:lnTo>
                      <a:pt x="1" y="313"/>
                    </a:lnTo>
                    <a:cubicBezTo>
                      <a:pt x="1" y="313"/>
                      <a:pt x="183" y="3397"/>
                      <a:pt x="1252" y="6045"/>
                    </a:cubicBezTo>
                    <a:lnTo>
                      <a:pt x="1252" y="6049"/>
                    </a:lnTo>
                    <a:cubicBezTo>
                      <a:pt x="2053" y="8040"/>
                      <a:pt x="3358" y="9785"/>
                      <a:pt x="5465" y="9785"/>
                    </a:cubicBezTo>
                    <a:cubicBezTo>
                      <a:pt x="7316" y="9785"/>
                      <a:pt x="8405" y="8443"/>
                      <a:pt x="9043" y="6765"/>
                    </a:cubicBezTo>
                    <a:cubicBezTo>
                      <a:pt x="10099" y="3991"/>
                      <a:pt x="9926" y="313"/>
                      <a:pt x="9926" y="313"/>
                    </a:cubicBezTo>
                    <a:cubicBezTo>
                      <a:pt x="9634" y="269"/>
                      <a:pt x="9341" y="231"/>
                      <a:pt x="9049" y="198"/>
                    </a:cubicBezTo>
                    <a:cubicBezTo>
                      <a:pt x="7763" y="50"/>
                      <a:pt x="6469" y="0"/>
                      <a:pt x="5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36;p44"/>
              <p:cNvSpPr/>
              <p:nvPr/>
            </p:nvSpPr>
            <p:spPr>
              <a:xfrm flipH="1">
                <a:off x="6518824" y="2420125"/>
                <a:ext cx="361027" cy="17734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3827" extrusionOk="0">
                    <a:moveTo>
                      <a:pt x="944" y="1"/>
                    </a:moveTo>
                    <a:cubicBezTo>
                      <a:pt x="384" y="1"/>
                      <a:pt x="0" y="86"/>
                      <a:pt x="0" y="86"/>
                    </a:cubicBezTo>
                    <a:lnTo>
                      <a:pt x="0" y="90"/>
                    </a:lnTo>
                    <a:cubicBezTo>
                      <a:pt x="801" y="2081"/>
                      <a:pt x="2106" y="3826"/>
                      <a:pt x="4213" y="3826"/>
                    </a:cubicBezTo>
                    <a:cubicBezTo>
                      <a:pt x="6064" y="3826"/>
                      <a:pt x="7153" y="2484"/>
                      <a:pt x="7791" y="806"/>
                    </a:cubicBezTo>
                    <a:cubicBezTo>
                      <a:pt x="7093" y="313"/>
                      <a:pt x="6429" y="144"/>
                      <a:pt x="5846" y="144"/>
                    </a:cubicBezTo>
                    <a:cubicBezTo>
                      <a:pt x="4592" y="144"/>
                      <a:pt x="3720" y="925"/>
                      <a:pt x="3717" y="925"/>
                    </a:cubicBezTo>
                    <a:cubicBezTo>
                      <a:pt x="2818" y="162"/>
                      <a:pt x="1715" y="1"/>
                      <a:pt x="944" y="1"/>
                    </a:cubicBezTo>
                    <a:close/>
                  </a:path>
                </a:pathLst>
              </a:custGeom>
              <a:solidFill>
                <a:srgbClr val="E2A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37;p44"/>
              <p:cNvSpPr/>
              <p:nvPr/>
            </p:nvSpPr>
            <p:spPr>
              <a:xfrm flipH="1">
                <a:off x="6735416" y="2144382"/>
                <a:ext cx="182668" cy="115616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495" extrusionOk="0">
                    <a:moveTo>
                      <a:pt x="3902" y="1"/>
                    </a:moveTo>
                    <a:cubicBezTo>
                      <a:pt x="2131" y="39"/>
                      <a:pt x="687" y="178"/>
                      <a:pt x="1" y="251"/>
                    </a:cubicBezTo>
                    <a:cubicBezTo>
                      <a:pt x="107" y="1114"/>
                      <a:pt x="486" y="2370"/>
                      <a:pt x="1819" y="2481"/>
                    </a:cubicBezTo>
                    <a:cubicBezTo>
                      <a:pt x="1934" y="2490"/>
                      <a:pt x="2044" y="2495"/>
                      <a:pt x="2147" y="2495"/>
                    </a:cubicBezTo>
                    <a:cubicBezTo>
                      <a:pt x="3712" y="2495"/>
                      <a:pt x="3941" y="1423"/>
                      <a:pt x="39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38;p44"/>
              <p:cNvSpPr/>
              <p:nvPr/>
            </p:nvSpPr>
            <p:spPr>
              <a:xfrm flipH="1">
                <a:off x="6518111" y="2143965"/>
                <a:ext cx="182529" cy="116033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504" extrusionOk="0">
                    <a:moveTo>
                      <a:pt x="202" y="0"/>
                    </a:moveTo>
                    <a:cubicBezTo>
                      <a:pt x="134" y="0"/>
                      <a:pt x="67" y="0"/>
                      <a:pt x="0" y="1"/>
                    </a:cubicBezTo>
                    <a:cubicBezTo>
                      <a:pt x="58" y="844"/>
                      <a:pt x="366" y="2365"/>
                      <a:pt x="1843" y="2490"/>
                    </a:cubicBezTo>
                    <a:cubicBezTo>
                      <a:pt x="1958" y="2499"/>
                      <a:pt x="2067" y="2504"/>
                      <a:pt x="2171" y="2504"/>
                    </a:cubicBezTo>
                    <a:cubicBezTo>
                      <a:pt x="3662" y="2504"/>
                      <a:pt x="3938" y="1525"/>
                      <a:pt x="3928" y="198"/>
                    </a:cubicBezTo>
                    <a:cubicBezTo>
                      <a:pt x="2659" y="51"/>
                      <a:pt x="1380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39;p44"/>
              <p:cNvSpPr/>
              <p:nvPr/>
            </p:nvSpPr>
            <p:spPr>
              <a:xfrm flipH="1">
                <a:off x="7082444" y="2299123"/>
                <a:ext cx="259730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3008" extrusionOk="0">
                    <a:moveTo>
                      <a:pt x="2803" y="0"/>
                    </a:moveTo>
                    <a:cubicBezTo>
                      <a:pt x="1255" y="0"/>
                      <a:pt x="1" y="673"/>
                      <a:pt x="1" y="1505"/>
                    </a:cubicBezTo>
                    <a:cubicBezTo>
                      <a:pt x="1" y="2335"/>
                      <a:pt x="1255" y="3007"/>
                      <a:pt x="2803" y="3007"/>
                    </a:cubicBezTo>
                    <a:cubicBezTo>
                      <a:pt x="4350" y="3007"/>
                      <a:pt x="5604" y="2335"/>
                      <a:pt x="5604" y="1505"/>
                    </a:cubicBezTo>
                    <a:cubicBezTo>
                      <a:pt x="5604" y="675"/>
                      <a:pt x="4350" y="0"/>
                      <a:pt x="2803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40;p44"/>
              <p:cNvSpPr/>
              <p:nvPr/>
            </p:nvSpPr>
            <p:spPr>
              <a:xfrm flipH="1">
                <a:off x="6090832" y="2299123"/>
                <a:ext cx="259638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3008" extrusionOk="0">
                    <a:moveTo>
                      <a:pt x="2802" y="0"/>
                    </a:moveTo>
                    <a:cubicBezTo>
                      <a:pt x="1253" y="0"/>
                      <a:pt x="1" y="673"/>
                      <a:pt x="1" y="1505"/>
                    </a:cubicBezTo>
                    <a:cubicBezTo>
                      <a:pt x="1" y="2335"/>
                      <a:pt x="1253" y="3007"/>
                      <a:pt x="2802" y="3007"/>
                    </a:cubicBezTo>
                    <a:cubicBezTo>
                      <a:pt x="4348" y="3007"/>
                      <a:pt x="5603" y="2335"/>
                      <a:pt x="5603" y="1505"/>
                    </a:cubicBezTo>
                    <a:cubicBezTo>
                      <a:pt x="5603" y="675"/>
                      <a:pt x="4348" y="0"/>
                      <a:pt x="280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41;p44"/>
              <p:cNvSpPr/>
              <p:nvPr/>
            </p:nvSpPr>
            <p:spPr>
              <a:xfrm flipH="1">
                <a:off x="6171979" y="1818265"/>
                <a:ext cx="263947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486" extrusionOk="0">
                    <a:moveTo>
                      <a:pt x="1216" y="0"/>
                    </a:moveTo>
                    <a:cubicBezTo>
                      <a:pt x="1124" y="0"/>
                      <a:pt x="1039" y="1"/>
                      <a:pt x="960" y="3"/>
                    </a:cubicBezTo>
                    <a:cubicBezTo>
                      <a:pt x="507" y="12"/>
                      <a:pt x="124" y="336"/>
                      <a:pt x="39" y="781"/>
                    </a:cubicBezTo>
                    <a:cubicBezTo>
                      <a:pt x="12" y="927"/>
                      <a:pt x="1" y="1075"/>
                      <a:pt x="7" y="1224"/>
                    </a:cubicBezTo>
                    <a:cubicBezTo>
                      <a:pt x="27" y="1731"/>
                      <a:pt x="468" y="2115"/>
                      <a:pt x="972" y="2115"/>
                    </a:cubicBezTo>
                    <a:cubicBezTo>
                      <a:pt x="977" y="2115"/>
                      <a:pt x="982" y="2114"/>
                      <a:pt x="987" y="2114"/>
                    </a:cubicBezTo>
                    <a:cubicBezTo>
                      <a:pt x="1042" y="2114"/>
                      <a:pt x="1096" y="2113"/>
                      <a:pt x="1150" y="2113"/>
                    </a:cubicBezTo>
                    <a:cubicBezTo>
                      <a:pt x="2533" y="2113"/>
                      <a:pt x="3842" y="2330"/>
                      <a:pt x="4532" y="2467"/>
                    </a:cubicBezTo>
                    <a:cubicBezTo>
                      <a:pt x="4595" y="2480"/>
                      <a:pt x="4659" y="2486"/>
                      <a:pt x="4721" y="2486"/>
                    </a:cubicBezTo>
                    <a:cubicBezTo>
                      <a:pt x="5211" y="2486"/>
                      <a:pt x="5648" y="2117"/>
                      <a:pt x="5677" y="1611"/>
                    </a:cubicBezTo>
                    <a:cubicBezTo>
                      <a:pt x="5677" y="1601"/>
                      <a:pt x="5679" y="1590"/>
                      <a:pt x="5679" y="1581"/>
                    </a:cubicBezTo>
                    <a:cubicBezTo>
                      <a:pt x="5695" y="1174"/>
                      <a:pt x="5439" y="806"/>
                      <a:pt x="5061" y="657"/>
                    </a:cubicBezTo>
                    <a:cubicBezTo>
                      <a:pt x="3649" y="101"/>
                      <a:pt x="2140" y="0"/>
                      <a:pt x="1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742;p44"/>
              <p:cNvSpPr/>
              <p:nvPr/>
            </p:nvSpPr>
            <p:spPr>
              <a:xfrm flipH="1">
                <a:off x="6997311" y="1818265"/>
                <a:ext cx="263901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2486" extrusionOk="0">
                    <a:moveTo>
                      <a:pt x="4480" y="0"/>
                    </a:moveTo>
                    <a:cubicBezTo>
                      <a:pt x="3556" y="0"/>
                      <a:pt x="2047" y="101"/>
                      <a:pt x="635" y="657"/>
                    </a:cubicBezTo>
                    <a:cubicBezTo>
                      <a:pt x="256" y="806"/>
                      <a:pt x="0" y="1174"/>
                      <a:pt x="17" y="1581"/>
                    </a:cubicBezTo>
                    <a:cubicBezTo>
                      <a:pt x="17" y="1590"/>
                      <a:pt x="18" y="1601"/>
                      <a:pt x="18" y="1611"/>
                    </a:cubicBezTo>
                    <a:cubicBezTo>
                      <a:pt x="48" y="2117"/>
                      <a:pt x="485" y="2486"/>
                      <a:pt x="974" y="2486"/>
                    </a:cubicBezTo>
                    <a:cubicBezTo>
                      <a:pt x="1037" y="2486"/>
                      <a:pt x="1100" y="2480"/>
                      <a:pt x="1164" y="2467"/>
                    </a:cubicBezTo>
                    <a:cubicBezTo>
                      <a:pt x="1853" y="2330"/>
                      <a:pt x="3161" y="2113"/>
                      <a:pt x="4545" y="2113"/>
                    </a:cubicBezTo>
                    <a:cubicBezTo>
                      <a:pt x="4600" y="2113"/>
                      <a:pt x="4654" y="2114"/>
                      <a:pt x="4708" y="2114"/>
                    </a:cubicBezTo>
                    <a:cubicBezTo>
                      <a:pt x="4713" y="2114"/>
                      <a:pt x="4718" y="2115"/>
                      <a:pt x="4723" y="2115"/>
                    </a:cubicBezTo>
                    <a:cubicBezTo>
                      <a:pt x="5229" y="2115"/>
                      <a:pt x="5669" y="1731"/>
                      <a:pt x="5689" y="1224"/>
                    </a:cubicBezTo>
                    <a:cubicBezTo>
                      <a:pt x="5695" y="1075"/>
                      <a:pt x="5684" y="927"/>
                      <a:pt x="5657" y="781"/>
                    </a:cubicBezTo>
                    <a:cubicBezTo>
                      <a:pt x="5572" y="337"/>
                      <a:pt x="5189" y="12"/>
                      <a:pt x="4736" y="3"/>
                    </a:cubicBezTo>
                    <a:cubicBezTo>
                      <a:pt x="4657" y="1"/>
                      <a:pt x="4571" y="0"/>
                      <a:pt x="4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743;p44"/>
              <p:cNvSpPr/>
              <p:nvPr/>
            </p:nvSpPr>
            <p:spPr>
              <a:xfrm flipH="1">
                <a:off x="7487699" y="839726"/>
                <a:ext cx="546754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1799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3"/>
                    </a:cubicBezTo>
                    <a:cubicBezTo>
                      <a:pt x="1" y="13334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8582" y="22808"/>
                      <a:pt x="9459" y="21836"/>
                      <a:pt x="10117" y="20943"/>
                    </a:cubicBezTo>
                    <a:cubicBezTo>
                      <a:pt x="10411" y="20542"/>
                      <a:pt x="10682" y="20125"/>
                      <a:pt x="10932" y="19695"/>
                    </a:cubicBezTo>
                    <a:cubicBezTo>
                      <a:pt x="11111" y="19389"/>
                      <a:pt x="11259" y="19101"/>
                      <a:pt x="11383" y="18836"/>
                    </a:cubicBezTo>
                    <a:cubicBezTo>
                      <a:pt x="11798" y="17949"/>
                      <a:pt x="11611" y="16894"/>
                      <a:pt x="10914" y="16203"/>
                    </a:cubicBezTo>
                    <a:cubicBezTo>
                      <a:pt x="10736" y="16026"/>
                      <a:pt x="10568" y="15854"/>
                      <a:pt x="10405" y="15681"/>
                    </a:cubicBezTo>
                    <a:cubicBezTo>
                      <a:pt x="9647" y="14875"/>
                      <a:pt x="9052" y="14107"/>
                      <a:pt x="8591" y="13374"/>
                    </a:cubicBezTo>
                    <a:cubicBezTo>
                      <a:pt x="8131" y="12634"/>
                      <a:pt x="7805" y="11930"/>
                      <a:pt x="7589" y="11263"/>
                    </a:cubicBezTo>
                    <a:cubicBezTo>
                      <a:pt x="7301" y="10371"/>
                      <a:pt x="7216" y="9535"/>
                      <a:pt x="7272" y="8759"/>
                    </a:cubicBezTo>
                    <a:cubicBezTo>
                      <a:pt x="7325" y="8016"/>
                      <a:pt x="7507" y="7325"/>
                      <a:pt x="7772" y="6683"/>
                    </a:cubicBezTo>
                    <a:cubicBezTo>
                      <a:pt x="8164" y="5704"/>
                      <a:pt x="8740" y="4834"/>
                      <a:pt x="9311" y="4068"/>
                    </a:cubicBezTo>
                    <a:cubicBezTo>
                      <a:pt x="10486" y="2489"/>
                      <a:pt x="11642" y="1343"/>
                      <a:pt x="11162" y="523"/>
                    </a:cubicBezTo>
                    <a:cubicBezTo>
                      <a:pt x="10985" y="216"/>
                      <a:pt x="10650" y="4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744;p44"/>
              <p:cNvSpPr/>
              <p:nvPr/>
            </p:nvSpPr>
            <p:spPr>
              <a:xfrm flipH="1">
                <a:off x="7552292" y="1459475"/>
                <a:ext cx="447033" cy="450647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725" extrusionOk="0">
                    <a:moveTo>
                      <a:pt x="7833" y="1"/>
                    </a:moveTo>
                    <a:cubicBezTo>
                      <a:pt x="6432" y="1544"/>
                      <a:pt x="3948" y="3661"/>
                      <a:pt x="0" y="5104"/>
                    </a:cubicBezTo>
                    <a:cubicBezTo>
                      <a:pt x="658" y="7205"/>
                      <a:pt x="1650" y="8702"/>
                      <a:pt x="2571" y="9725"/>
                    </a:cubicBezTo>
                    <a:cubicBezTo>
                      <a:pt x="4855" y="7825"/>
                      <a:pt x="7617" y="5219"/>
                      <a:pt x="9647" y="2308"/>
                    </a:cubicBezTo>
                    <a:cubicBezTo>
                      <a:pt x="8889" y="1502"/>
                      <a:pt x="8294" y="734"/>
                      <a:pt x="7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745;p44"/>
              <p:cNvSpPr/>
              <p:nvPr/>
            </p:nvSpPr>
            <p:spPr>
              <a:xfrm flipH="1">
                <a:off x="7682786" y="1245647"/>
                <a:ext cx="351667" cy="250509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5406" extrusionOk="0">
                    <a:moveTo>
                      <a:pt x="7272" y="0"/>
                    </a:moveTo>
                    <a:lnTo>
                      <a:pt x="7272" y="0"/>
                    </a:lnTo>
                    <a:cubicBezTo>
                      <a:pt x="6010" y="541"/>
                      <a:pt x="3641" y="1347"/>
                      <a:pt x="288" y="1583"/>
                    </a:cubicBezTo>
                    <a:cubicBezTo>
                      <a:pt x="110" y="2426"/>
                      <a:pt x="14" y="3283"/>
                      <a:pt x="5" y="4145"/>
                    </a:cubicBezTo>
                    <a:cubicBezTo>
                      <a:pt x="1" y="4577"/>
                      <a:pt x="5" y="4998"/>
                      <a:pt x="29" y="5405"/>
                    </a:cubicBezTo>
                    <a:cubicBezTo>
                      <a:pt x="2029" y="5098"/>
                      <a:pt x="5060" y="4347"/>
                      <a:pt x="7589" y="2504"/>
                    </a:cubicBezTo>
                    <a:cubicBezTo>
                      <a:pt x="7301" y="1612"/>
                      <a:pt x="7214" y="778"/>
                      <a:pt x="7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746;p44"/>
              <p:cNvSpPr/>
              <p:nvPr/>
            </p:nvSpPr>
            <p:spPr>
              <a:xfrm flipH="1">
                <a:off x="7602980" y="953962"/>
                <a:ext cx="317654" cy="195458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4218" extrusionOk="0">
                    <a:moveTo>
                      <a:pt x="2542" y="0"/>
                    </a:moveTo>
                    <a:cubicBezTo>
                      <a:pt x="1577" y="836"/>
                      <a:pt x="723" y="1792"/>
                      <a:pt x="0" y="2845"/>
                    </a:cubicBezTo>
                    <a:cubicBezTo>
                      <a:pt x="1276" y="3487"/>
                      <a:pt x="3180" y="4207"/>
                      <a:pt x="5316" y="4218"/>
                    </a:cubicBezTo>
                    <a:cubicBezTo>
                      <a:pt x="5708" y="3239"/>
                      <a:pt x="6284" y="2369"/>
                      <a:pt x="6855" y="1603"/>
                    </a:cubicBezTo>
                    <a:cubicBezTo>
                      <a:pt x="5679" y="1368"/>
                      <a:pt x="4087" y="908"/>
                      <a:pt x="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747;p44"/>
              <p:cNvSpPr/>
              <p:nvPr/>
            </p:nvSpPr>
            <p:spPr>
              <a:xfrm flipH="1">
                <a:off x="7561424" y="839726"/>
                <a:ext cx="473029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4"/>
                    </a:cubicBezTo>
                    <a:cubicBezTo>
                      <a:pt x="1" y="13336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3829" y="20060"/>
                      <a:pt x="1832" y="14713"/>
                      <a:pt x="2753" y="9652"/>
                    </a:cubicBezTo>
                    <a:cubicBezTo>
                      <a:pt x="3374" y="6255"/>
                      <a:pt x="5401" y="3118"/>
                      <a:pt x="8241" y="1152"/>
                    </a:cubicBezTo>
                    <a:cubicBezTo>
                      <a:pt x="8846" y="734"/>
                      <a:pt x="9508" y="31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748;p44"/>
              <p:cNvSpPr/>
              <p:nvPr/>
            </p:nvSpPr>
            <p:spPr>
              <a:xfrm flipH="1">
                <a:off x="7527871" y="960635"/>
                <a:ext cx="461212" cy="849626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18335" extrusionOk="0">
                    <a:moveTo>
                      <a:pt x="7723" y="0"/>
                    </a:moveTo>
                    <a:cubicBezTo>
                      <a:pt x="0" y="8664"/>
                      <a:pt x="6226" y="15762"/>
                      <a:pt x="9138" y="18334"/>
                    </a:cubicBezTo>
                    <a:cubicBezTo>
                      <a:pt x="9432" y="17933"/>
                      <a:pt x="9703" y="17516"/>
                      <a:pt x="9953" y="17086"/>
                    </a:cubicBezTo>
                    <a:cubicBezTo>
                      <a:pt x="815" y="8942"/>
                      <a:pt x="6758" y="1147"/>
                      <a:pt x="7723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749;p44"/>
              <p:cNvSpPr/>
              <p:nvPr/>
            </p:nvSpPr>
            <p:spPr>
              <a:xfrm flipH="1">
                <a:off x="4725490" y="2982362"/>
                <a:ext cx="584845" cy="508061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0964" extrusionOk="0">
                    <a:moveTo>
                      <a:pt x="8397" y="0"/>
                    </a:moveTo>
                    <a:cubicBezTo>
                      <a:pt x="8005" y="0"/>
                      <a:pt x="7619" y="106"/>
                      <a:pt x="7254" y="338"/>
                    </a:cubicBezTo>
                    <a:cubicBezTo>
                      <a:pt x="7099" y="432"/>
                      <a:pt x="6958" y="542"/>
                      <a:pt x="6831" y="670"/>
                    </a:cubicBezTo>
                    <a:cubicBezTo>
                      <a:pt x="6240" y="1241"/>
                      <a:pt x="6645" y="2100"/>
                      <a:pt x="4668" y="2756"/>
                    </a:cubicBezTo>
                    <a:cubicBezTo>
                      <a:pt x="2691" y="3418"/>
                      <a:pt x="1" y="7155"/>
                      <a:pt x="3464" y="9989"/>
                    </a:cubicBezTo>
                    <a:cubicBezTo>
                      <a:pt x="4285" y="10660"/>
                      <a:pt x="5233" y="10954"/>
                      <a:pt x="6203" y="10963"/>
                    </a:cubicBezTo>
                    <a:cubicBezTo>
                      <a:pt x="6220" y="10963"/>
                      <a:pt x="6238" y="10964"/>
                      <a:pt x="6256" y="10964"/>
                    </a:cubicBezTo>
                    <a:cubicBezTo>
                      <a:pt x="9353" y="10964"/>
                      <a:pt x="12620" y="8065"/>
                      <a:pt x="12477" y="5328"/>
                    </a:cubicBezTo>
                    <a:cubicBezTo>
                      <a:pt x="12330" y="2525"/>
                      <a:pt x="10306" y="0"/>
                      <a:pt x="8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750;p44"/>
              <p:cNvSpPr/>
              <p:nvPr/>
            </p:nvSpPr>
            <p:spPr>
              <a:xfrm flipH="1">
                <a:off x="4969968" y="2998072"/>
                <a:ext cx="340367" cy="492363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10625" extrusionOk="0">
                    <a:moveTo>
                      <a:pt x="7252" y="0"/>
                    </a:moveTo>
                    <a:lnTo>
                      <a:pt x="7252" y="0"/>
                    </a:lnTo>
                    <a:cubicBezTo>
                      <a:pt x="7099" y="93"/>
                      <a:pt x="6957" y="203"/>
                      <a:pt x="6831" y="331"/>
                    </a:cubicBezTo>
                    <a:cubicBezTo>
                      <a:pt x="6240" y="903"/>
                      <a:pt x="6643" y="1761"/>
                      <a:pt x="4668" y="2418"/>
                    </a:cubicBezTo>
                    <a:cubicBezTo>
                      <a:pt x="2691" y="3080"/>
                      <a:pt x="1" y="6816"/>
                      <a:pt x="3464" y="9652"/>
                    </a:cubicBezTo>
                    <a:cubicBezTo>
                      <a:pt x="4283" y="10321"/>
                      <a:pt x="5233" y="10615"/>
                      <a:pt x="6203" y="10624"/>
                    </a:cubicBezTo>
                    <a:cubicBezTo>
                      <a:pt x="5848" y="10141"/>
                      <a:pt x="5459" y="9670"/>
                      <a:pt x="5113" y="9181"/>
                    </a:cubicBezTo>
                    <a:cubicBezTo>
                      <a:pt x="4265" y="7978"/>
                      <a:pt x="3661" y="6342"/>
                      <a:pt x="4409" y="5080"/>
                    </a:cubicBezTo>
                    <a:cubicBezTo>
                      <a:pt x="4768" y="4466"/>
                      <a:pt x="5388" y="4059"/>
                      <a:pt x="5891" y="3554"/>
                    </a:cubicBezTo>
                    <a:cubicBezTo>
                      <a:pt x="6965" y="2465"/>
                      <a:pt x="7345" y="1256"/>
                      <a:pt x="725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26" name="Picture 2" descr="Thick Book vs. Thin Book | Know Your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2" b="89556" l="2500" r="98235">
                        <a14:foregroundMark x1="65882" y1="63708" x2="65588" y2="71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441"/>
          <a:stretch/>
        </p:blipFill>
        <p:spPr bwMode="auto">
          <a:xfrm>
            <a:off x="4898740" y="1565390"/>
            <a:ext cx="1689323" cy="174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Thick Book vs. Thin Book | Know Your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2" b="89556" l="2500" r="98235">
                        <a14:foregroundMark x1="65882" y1="63708" x2="65588" y2="71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05" t="47622" r="-1083" b="11317"/>
          <a:stretch/>
        </p:blipFill>
        <p:spPr bwMode="auto">
          <a:xfrm>
            <a:off x="1260876" y="1670986"/>
            <a:ext cx="1504152" cy="7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ng Short Vector Art, Icons, and Graphics for Free Downlo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26"/>
          <a:stretch/>
        </p:blipFill>
        <p:spPr bwMode="auto">
          <a:xfrm>
            <a:off x="917179" y="4048418"/>
            <a:ext cx="5199736" cy="61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Long Short Vector Art, Icons, and Graphics for Free Downlo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1" t="34435" r="-1331" b="37491"/>
          <a:stretch/>
        </p:blipFill>
        <p:spPr bwMode="auto">
          <a:xfrm>
            <a:off x="988797" y="3396322"/>
            <a:ext cx="2599868" cy="61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itle 6"/>
          <p:cNvSpPr>
            <a:spLocks noGrp="1"/>
          </p:cNvSpPr>
          <p:nvPr>
            <p:ph type="title" idx="5"/>
          </p:nvPr>
        </p:nvSpPr>
        <p:spPr>
          <a:xfrm>
            <a:off x="4676525" y="3651870"/>
            <a:ext cx="2305500" cy="304500"/>
          </a:xfrm>
        </p:spPr>
        <p:txBody>
          <a:bodyPr/>
          <a:lstStyle/>
          <a:p>
            <a:r>
              <a:rPr lang="en-US" altLang="zh-CN" dirty="0"/>
              <a:t>Panjang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314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Kata </a:t>
            </a:r>
            <a:r>
              <a:rPr lang="en-US" altLang="zh-CN" dirty="0" err="1"/>
              <a:t>Adjektif</a:t>
            </a:r>
            <a:r>
              <a:rPr lang="en-US" altLang="zh-CN" dirty="0"/>
              <a:t> </a:t>
            </a:r>
            <a:r>
              <a:rPr lang="en-US" altLang="zh-CN" dirty="0" err="1"/>
              <a:t>Sifat</a:t>
            </a:r>
            <a:r>
              <a:rPr lang="en-US" altLang="zh-CN" dirty="0"/>
              <a:t> - </a:t>
            </a:r>
            <a:r>
              <a:rPr lang="en-US" altLang="zh-CN" dirty="0" err="1"/>
              <a:t>Ukuran</a:t>
            </a: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762444" y="4359512"/>
            <a:ext cx="2305500" cy="304500"/>
          </a:xfrm>
        </p:spPr>
        <p:txBody>
          <a:bodyPr/>
          <a:lstStyle/>
          <a:p>
            <a:pPr algn="ctr"/>
            <a:r>
              <a:rPr lang="en-US" altLang="zh-CN" dirty="0" err="1"/>
              <a:t>Renek</a:t>
            </a:r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>
          <a:xfrm>
            <a:off x="4499992" y="4359512"/>
            <a:ext cx="2305500" cy="304500"/>
          </a:xfrm>
        </p:spPr>
        <p:txBody>
          <a:bodyPr/>
          <a:lstStyle/>
          <a:p>
            <a:pPr algn="ctr"/>
            <a:r>
              <a:rPr lang="en-US" altLang="zh-CN" dirty="0"/>
              <a:t>Tinggi</a:t>
            </a:r>
            <a:endParaRPr lang="zh-CN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7420183" y="3003798"/>
            <a:ext cx="1555045" cy="1998716"/>
            <a:chOff x="4725490" y="839726"/>
            <a:chExt cx="3524898" cy="4530589"/>
          </a:xfrm>
        </p:grpSpPr>
        <p:sp>
          <p:nvSpPr>
            <p:cNvPr id="20" name="Google Shape;651;p44"/>
            <p:cNvSpPr/>
            <p:nvPr/>
          </p:nvSpPr>
          <p:spPr>
            <a:xfrm>
              <a:off x="5336788" y="1114950"/>
              <a:ext cx="2913600" cy="2913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52;p44"/>
            <p:cNvSpPr/>
            <p:nvPr/>
          </p:nvSpPr>
          <p:spPr>
            <a:xfrm>
              <a:off x="5302792" y="1643360"/>
              <a:ext cx="432900" cy="4329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659;p44"/>
            <p:cNvGrpSpPr/>
            <p:nvPr/>
          </p:nvGrpSpPr>
          <p:grpSpPr>
            <a:xfrm>
              <a:off x="4725490" y="839726"/>
              <a:ext cx="3420790" cy="4530589"/>
              <a:chOff x="4725490" y="839726"/>
              <a:chExt cx="3420790" cy="4530589"/>
            </a:xfrm>
          </p:grpSpPr>
          <p:sp>
            <p:nvSpPr>
              <p:cNvPr id="23" name="Google Shape;660;p44"/>
              <p:cNvSpPr/>
              <p:nvPr/>
            </p:nvSpPr>
            <p:spPr>
              <a:xfrm flipH="1">
                <a:off x="5854965" y="898118"/>
                <a:ext cx="490313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21967" extrusionOk="0">
                    <a:moveTo>
                      <a:pt x="1615" y="0"/>
                    </a:moveTo>
                    <a:cubicBezTo>
                      <a:pt x="1125" y="0"/>
                      <a:pt x="756" y="153"/>
                      <a:pt x="569" y="470"/>
                    </a:cubicBezTo>
                    <a:cubicBezTo>
                      <a:pt x="142" y="1210"/>
                      <a:pt x="1178" y="2237"/>
                      <a:pt x="2234" y="3652"/>
                    </a:cubicBezTo>
                    <a:cubicBezTo>
                      <a:pt x="2743" y="4338"/>
                      <a:pt x="3261" y="5120"/>
                      <a:pt x="3611" y="5997"/>
                    </a:cubicBezTo>
                    <a:cubicBezTo>
                      <a:pt x="3861" y="6589"/>
                      <a:pt x="4012" y="7218"/>
                      <a:pt x="4061" y="7858"/>
                    </a:cubicBezTo>
                    <a:cubicBezTo>
                      <a:pt x="4109" y="8554"/>
                      <a:pt x="4032" y="9302"/>
                      <a:pt x="3779" y="10103"/>
                    </a:cubicBezTo>
                    <a:cubicBezTo>
                      <a:pt x="3582" y="10703"/>
                      <a:pt x="3289" y="11335"/>
                      <a:pt x="2876" y="11999"/>
                    </a:cubicBezTo>
                    <a:cubicBezTo>
                      <a:pt x="2464" y="12656"/>
                      <a:pt x="1932" y="13341"/>
                      <a:pt x="1250" y="14066"/>
                    </a:cubicBezTo>
                    <a:cubicBezTo>
                      <a:pt x="1107" y="14219"/>
                      <a:pt x="952" y="14377"/>
                      <a:pt x="794" y="14536"/>
                    </a:cubicBezTo>
                    <a:cubicBezTo>
                      <a:pt x="169" y="15154"/>
                      <a:pt x="1" y="16099"/>
                      <a:pt x="372" y="16896"/>
                    </a:cubicBezTo>
                    <a:cubicBezTo>
                      <a:pt x="943" y="18094"/>
                      <a:pt x="2070" y="19865"/>
                      <a:pt x="4210" y="21530"/>
                    </a:cubicBezTo>
                    <a:cubicBezTo>
                      <a:pt x="4588" y="21821"/>
                      <a:pt x="5042" y="21966"/>
                      <a:pt x="5495" y="21966"/>
                    </a:cubicBezTo>
                    <a:cubicBezTo>
                      <a:pt x="5990" y="21966"/>
                      <a:pt x="6483" y="21792"/>
                      <a:pt x="6872" y="21444"/>
                    </a:cubicBezTo>
                    <a:cubicBezTo>
                      <a:pt x="7054" y="21280"/>
                      <a:pt x="7246" y="21094"/>
                      <a:pt x="7443" y="20882"/>
                    </a:cubicBezTo>
                    <a:cubicBezTo>
                      <a:pt x="7496" y="20829"/>
                      <a:pt x="7543" y="20771"/>
                      <a:pt x="7596" y="20715"/>
                    </a:cubicBezTo>
                    <a:cubicBezTo>
                      <a:pt x="8422" y="19799"/>
                      <a:pt x="9314" y="18459"/>
                      <a:pt x="9903" y="16575"/>
                    </a:cubicBezTo>
                    <a:cubicBezTo>
                      <a:pt x="10244" y="15477"/>
                      <a:pt x="10484" y="14195"/>
                      <a:pt x="10556" y="12709"/>
                    </a:cubicBezTo>
                    <a:cubicBezTo>
                      <a:pt x="10574" y="12339"/>
                      <a:pt x="10580" y="11965"/>
                      <a:pt x="10574" y="11576"/>
                    </a:cubicBezTo>
                    <a:cubicBezTo>
                      <a:pt x="10570" y="10803"/>
                      <a:pt x="10485" y="10034"/>
                      <a:pt x="10321" y="9278"/>
                    </a:cubicBezTo>
                    <a:cubicBezTo>
                      <a:pt x="9971" y="7565"/>
                      <a:pt x="9261" y="6045"/>
                      <a:pt x="8378" y="4764"/>
                    </a:cubicBezTo>
                    <a:cubicBezTo>
                      <a:pt x="7728" y="3821"/>
                      <a:pt x="6963" y="2964"/>
                      <a:pt x="6100" y="2213"/>
                    </a:cubicBezTo>
                    <a:cubicBezTo>
                      <a:pt x="5289" y="1507"/>
                      <a:pt x="4454" y="960"/>
                      <a:pt x="3686" y="586"/>
                    </a:cubicBezTo>
                    <a:cubicBezTo>
                      <a:pt x="2897" y="201"/>
                      <a:pt x="2177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661;p44"/>
              <p:cNvSpPr/>
              <p:nvPr/>
            </p:nvSpPr>
            <p:spPr>
              <a:xfrm flipH="1">
                <a:off x="5886424" y="1454099"/>
                <a:ext cx="400925" cy="404076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8720" extrusionOk="0">
                    <a:moveTo>
                      <a:pt x="1626" y="0"/>
                    </a:moveTo>
                    <a:cubicBezTo>
                      <a:pt x="1214" y="657"/>
                      <a:pt x="681" y="1347"/>
                      <a:pt x="0" y="2069"/>
                    </a:cubicBezTo>
                    <a:cubicBezTo>
                      <a:pt x="1820" y="4681"/>
                      <a:pt x="4298" y="7015"/>
                      <a:pt x="6346" y="8720"/>
                    </a:cubicBezTo>
                    <a:cubicBezTo>
                      <a:pt x="7172" y="7803"/>
                      <a:pt x="8063" y="6461"/>
                      <a:pt x="8652" y="4576"/>
                    </a:cubicBezTo>
                    <a:cubicBezTo>
                      <a:pt x="5110" y="3281"/>
                      <a:pt x="2883" y="1385"/>
                      <a:pt x="1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662;p44"/>
              <p:cNvSpPr/>
              <p:nvPr/>
            </p:nvSpPr>
            <p:spPr>
              <a:xfrm flipH="1">
                <a:off x="5854948" y="1262284"/>
                <a:ext cx="315384" cy="224744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4850" extrusionOk="0">
                    <a:moveTo>
                      <a:pt x="284" y="0"/>
                    </a:moveTo>
                    <a:cubicBezTo>
                      <a:pt x="335" y="697"/>
                      <a:pt x="258" y="1446"/>
                      <a:pt x="1" y="2247"/>
                    </a:cubicBezTo>
                    <a:cubicBezTo>
                      <a:pt x="2267" y="3898"/>
                      <a:pt x="4986" y="4574"/>
                      <a:pt x="6780" y="4850"/>
                    </a:cubicBezTo>
                    <a:cubicBezTo>
                      <a:pt x="6801" y="4483"/>
                      <a:pt x="6805" y="4104"/>
                      <a:pt x="6801" y="3718"/>
                    </a:cubicBezTo>
                    <a:cubicBezTo>
                      <a:pt x="6793" y="2945"/>
                      <a:pt x="6707" y="2176"/>
                      <a:pt x="6548" y="1420"/>
                    </a:cubicBezTo>
                    <a:cubicBezTo>
                      <a:pt x="3541" y="1209"/>
                      <a:pt x="1416" y="487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663;p44"/>
              <p:cNvSpPr/>
              <p:nvPr/>
            </p:nvSpPr>
            <p:spPr>
              <a:xfrm flipH="1">
                <a:off x="5957040" y="1000722"/>
                <a:ext cx="284800" cy="175301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3783" extrusionOk="0">
                    <a:moveTo>
                      <a:pt x="3866" y="0"/>
                    </a:moveTo>
                    <a:cubicBezTo>
                      <a:pt x="2481" y="814"/>
                      <a:pt x="1053" y="1227"/>
                      <a:pt x="0" y="1438"/>
                    </a:cubicBezTo>
                    <a:cubicBezTo>
                      <a:pt x="511" y="2125"/>
                      <a:pt x="1027" y="2904"/>
                      <a:pt x="1380" y="3783"/>
                    </a:cubicBezTo>
                    <a:cubicBezTo>
                      <a:pt x="3295" y="3774"/>
                      <a:pt x="5002" y="3128"/>
                      <a:pt x="6146" y="2551"/>
                    </a:cubicBezTo>
                    <a:cubicBezTo>
                      <a:pt x="5497" y="1607"/>
                      <a:pt x="4732" y="750"/>
                      <a:pt x="3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664;p44"/>
              <p:cNvSpPr/>
              <p:nvPr/>
            </p:nvSpPr>
            <p:spPr>
              <a:xfrm flipH="1">
                <a:off x="6000331" y="898118"/>
                <a:ext cx="344994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21967" extrusionOk="0">
                    <a:moveTo>
                      <a:pt x="1616" y="0"/>
                    </a:moveTo>
                    <a:cubicBezTo>
                      <a:pt x="1126" y="0"/>
                      <a:pt x="757" y="153"/>
                      <a:pt x="570" y="470"/>
                    </a:cubicBezTo>
                    <a:cubicBezTo>
                      <a:pt x="143" y="1210"/>
                      <a:pt x="1179" y="2237"/>
                      <a:pt x="2235" y="3652"/>
                    </a:cubicBezTo>
                    <a:cubicBezTo>
                      <a:pt x="2742" y="4338"/>
                      <a:pt x="3260" y="5120"/>
                      <a:pt x="3612" y="5998"/>
                    </a:cubicBezTo>
                    <a:cubicBezTo>
                      <a:pt x="3862" y="6589"/>
                      <a:pt x="4013" y="7218"/>
                      <a:pt x="4062" y="7858"/>
                    </a:cubicBezTo>
                    <a:cubicBezTo>
                      <a:pt x="4110" y="8554"/>
                      <a:pt x="4033" y="9302"/>
                      <a:pt x="3778" y="10103"/>
                    </a:cubicBezTo>
                    <a:cubicBezTo>
                      <a:pt x="3583" y="10703"/>
                      <a:pt x="3289" y="11335"/>
                      <a:pt x="2877" y="11999"/>
                    </a:cubicBezTo>
                    <a:cubicBezTo>
                      <a:pt x="2465" y="12656"/>
                      <a:pt x="1933" y="13342"/>
                      <a:pt x="1251" y="14066"/>
                    </a:cubicBezTo>
                    <a:cubicBezTo>
                      <a:pt x="1108" y="14219"/>
                      <a:pt x="953" y="14378"/>
                      <a:pt x="795" y="14536"/>
                    </a:cubicBezTo>
                    <a:cubicBezTo>
                      <a:pt x="170" y="15154"/>
                      <a:pt x="0" y="16099"/>
                      <a:pt x="373" y="16896"/>
                    </a:cubicBezTo>
                    <a:cubicBezTo>
                      <a:pt x="944" y="18096"/>
                      <a:pt x="2071" y="19865"/>
                      <a:pt x="4210" y="21530"/>
                    </a:cubicBezTo>
                    <a:cubicBezTo>
                      <a:pt x="4588" y="21821"/>
                      <a:pt x="5043" y="21966"/>
                      <a:pt x="5496" y="21966"/>
                    </a:cubicBezTo>
                    <a:cubicBezTo>
                      <a:pt x="5991" y="21966"/>
                      <a:pt x="6484" y="21792"/>
                      <a:pt x="6873" y="21444"/>
                    </a:cubicBezTo>
                    <a:cubicBezTo>
                      <a:pt x="7055" y="21280"/>
                      <a:pt x="7247" y="21094"/>
                      <a:pt x="7444" y="20882"/>
                    </a:cubicBezTo>
                    <a:cubicBezTo>
                      <a:pt x="6956" y="19446"/>
                      <a:pt x="6378" y="18041"/>
                      <a:pt x="5708" y="16679"/>
                    </a:cubicBezTo>
                    <a:cubicBezTo>
                      <a:pt x="5401" y="16051"/>
                      <a:pt x="5069" y="15418"/>
                      <a:pt x="5007" y="14722"/>
                    </a:cubicBezTo>
                    <a:cubicBezTo>
                      <a:pt x="4940" y="14007"/>
                      <a:pt x="5166" y="13298"/>
                      <a:pt x="5323" y="12597"/>
                    </a:cubicBezTo>
                    <a:cubicBezTo>
                      <a:pt x="5852" y="10241"/>
                      <a:pt x="5578" y="7715"/>
                      <a:pt x="4566" y="5522"/>
                    </a:cubicBezTo>
                    <a:cubicBezTo>
                      <a:pt x="4024" y="4352"/>
                      <a:pt x="3257" y="3209"/>
                      <a:pt x="3271" y="1920"/>
                    </a:cubicBezTo>
                    <a:cubicBezTo>
                      <a:pt x="3275" y="1349"/>
                      <a:pt x="3433" y="917"/>
                      <a:pt x="3687" y="586"/>
                    </a:cubicBezTo>
                    <a:cubicBezTo>
                      <a:pt x="2898" y="201"/>
                      <a:pt x="2178" y="0"/>
                      <a:pt x="161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665;p44"/>
              <p:cNvSpPr/>
              <p:nvPr/>
            </p:nvSpPr>
            <p:spPr>
              <a:xfrm flipH="1">
                <a:off x="5744103" y="1138779"/>
                <a:ext cx="401713" cy="779932"/>
              </a:xfrm>
              <a:custGeom>
                <a:avLst/>
                <a:gdLst/>
                <a:ahLst/>
                <a:cxnLst/>
                <a:rect l="l" t="t" r="r" b="b"/>
                <a:pathLst>
                  <a:path w="8669" h="16831" extrusionOk="0">
                    <a:moveTo>
                      <a:pt x="2638" y="1"/>
                    </a:moveTo>
                    <a:lnTo>
                      <a:pt x="2638" y="1"/>
                    </a:lnTo>
                    <a:cubicBezTo>
                      <a:pt x="6673" y="9225"/>
                      <a:pt x="0" y="15848"/>
                      <a:pt x="0" y="15848"/>
                    </a:cubicBezTo>
                    <a:lnTo>
                      <a:pt x="714" y="16831"/>
                    </a:lnTo>
                    <a:cubicBezTo>
                      <a:pt x="8668" y="6921"/>
                      <a:pt x="2638" y="1"/>
                      <a:pt x="2638" y="1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666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cubicBezTo>
                      <a:pt x="6700" y="3851"/>
                      <a:pt x="5438" y="3275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667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lnTo>
                      <a:pt x="8068" y="4216"/>
                    </a:lnTo>
                    <a:cubicBezTo>
                      <a:pt x="8507" y="6199"/>
                      <a:pt x="10347" y="7915"/>
                      <a:pt x="12415" y="7915"/>
                    </a:cubicBezTo>
                    <a:cubicBezTo>
                      <a:pt x="12443" y="7915"/>
                      <a:pt x="12472" y="7914"/>
                      <a:pt x="12501" y="7914"/>
                    </a:cubicBezTo>
                    <a:lnTo>
                      <a:pt x="12501" y="11425"/>
                    </a:lnTo>
                    <a:cubicBezTo>
                      <a:pt x="11814" y="11508"/>
                      <a:pt x="11098" y="11582"/>
                      <a:pt x="10395" y="11582"/>
                    </a:cubicBezTo>
                    <a:cubicBezTo>
                      <a:pt x="9249" y="11582"/>
                      <a:pt x="8137" y="11384"/>
                      <a:pt x="7243" y="10701"/>
                    </a:cubicBezTo>
                    <a:cubicBezTo>
                      <a:pt x="5923" y="9685"/>
                      <a:pt x="5496" y="7914"/>
                      <a:pt x="5152" y="6284"/>
                    </a:cubicBezTo>
                    <a:cubicBezTo>
                      <a:pt x="4916" y="5064"/>
                      <a:pt x="4652" y="3862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668;p44"/>
              <p:cNvSpPr/>
              <p:nvPr/>
            </p:nvSpPr>
            <p:spPr>
              <a:xfrm flipH="1">
                <a:off x="4888959" y="2579036"/>
                <a:ext cx="257923" cy="211723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4569" extrusionOk="0">
                    <a:moveTo>
                      <a:pt x="2189" y="0"/>
                    </a:moveTo>
                    <a:cubicBezTo>
                      <a:pt x="1855" y="0"/>
                      <a:pt x="1511" y="85"/>
                      <a:pt x="1253" y="296"/>
                    </a:cubicBezTo>
                    <a:cubicBezTo>
                      <a:pt x="0" y="1314"/>
                      <a:pt x="1273" y="3113"/>
                      <a:pt x="2115" y="3913"/>
                    </a:cubicBezTo>
                    <a:cubicBezTo>
                      <a:pt x="2418" y="4203"/>
                      <a:pt x="2777" y="4452"/>
                      <a:pt x="3189" y="4537"/>
                    </a:cubicBezTo>
                    <a:cubicBezTo>
                      <a:pt x="3293" y="4558"/>
                      <a:pt x="3397" y="4568"/>
                      <a:pt x="3501" y="4568"/>
                    </a:cubicBezTo>
                    <a:cubicBezTo>
                      <a:pt x="3900" y="4568"/>
                      <a:pt x="4290" y="4416"/>
                      <a:pt x="4586" y="4136"/>
                    </a:cubicBezTo>
                    <a:cubicBezTo>
                      <a:pt x="5566" y="3188"/>
                      <a:pt x="4816" y="2001"/>
                      <a:pt x="4210" y="1106"/>
                    </a:cubicBezTo>
                    <a:cubicBezTo>
                      <a:pt x="3704" y="362"/>
                      <a:pt x="3130" y="8"/>
                      <a:pt x="2215" y="0"/>
                    </a:cubicBezTo>
                    <a:cubicBezTo>
                      <a:pt x="2206" y="0"/>
                      <a:pt x="2197" y="0"/>
                      <a:pt x="2189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669;p44"/>
              <p:cNvSpPr/>
              <p:nvPr/>
            </p:nvSpPr>
            <p:spPr>
              <a:xfrm flipH="1">
                <a:off x="5755355" y="1066622"/>
                <a:ext cx="2219269" cy="4303692"/>
              </a:xfrm>
              <a:custGeom>
                <a:avLst/>
                <a:gdLst/>
                <a:ahLst/>
                <a:cxnLst/>
                <a:rect l="l" t="t" r="r" b="b"/>
                <a:pathLst>
                  <a:path w="47892" h="92874" extrusionOk="0">
                    <a:moveTo>
                      <a:pt x="35046" y="0"/>
                    </a:moveTo>
                    <a:cubicBezTo>
                      <a:pt x="26552" y="0"/>
                      <a:pt x="23602" y="5974"/>
                      <a:pt x="23602" y="5974"/>
                    </a:cubicBezTo>
                    <a:cubicBezTo>
                      <a:pt x="23487" y="2630"/>
                      <a:pt x="26279" y="735"/>
                      <a:pt x="26279" y="735"/>
                    </a:cubicBezTo>
                    <a:cubicBezTo>
                      <a:pt x="26257" y="735"/>
                      <a:pt x="26235" y="735"/>
                      <a:pt x="26214" y="735"/>
                    </a:cubicBezTo>
                    <a:cubicBezTo>
                      <a:pt x="25823" y="735"/>
                      <a:pt x="25436" y="761"/>
                      <a:pt x="25050" y="812"/>
                    </a:cubicBezTo>
                    <a:cubicBezTo>
                      <a:pt x="20143" y="1397"/>
                      <a:pt x="19475" y="5489"/>
                      <a:pt x="19475" y="5489"/>
                    </a:cubicBezTo>
                    <a:cubicBezTo>
                      <a:pt x="4980" y="6673"/>
                      <a:pt x="883" y="21386"/>
                      <a:pt x="883" y="21386"/>
                    </a:cubicBezTo>
                    <a:cubicBezTo>
                      <a:pt x="2024" y="20182"/>
                      <a:pt x="3306" y="20172"/>
                      <a:pt x="3306" y="20172"/>
                    </a:cubicBezTo>
                    <a:lnTo>
                      <a:pt x="3306" y="20172"/>
                    </a:lnTo>
                    <a:cubicBezTo>
                      <a:pt x="2916" y="20833"/>
                      <a:pt x="2576" y="21521"/>
                      <a:pt x="2283" y="22230"/>
                    </a:cubicBezTo>
                    <a:cubicBezTo>
                      <a:pt x="0" y="27674"/>
                      <a:pt x="1411" y="32290"/>
                      <a:pt x="1411" y="32290"/>
                    </a:cubicBezTo>
                    <a:cubicBezTo>
                      <a:pt x="2303" y="30840"/>
                      <a:pt x="3419" y="29924"/>
                      <a:pt x="3419" y="29924"/>
                    </a:cubicBezTo>
                    <a:lnTo>
                      <a:pt x="3419" y="29924"/>
                    </a:lnTo>
                    <a:cubicBezTo>
                      <a:pt x="2609" y="32391"/>
                      <a:pt x="2024" y="35326"/>
                      <a:pt x="1621" y="38564"/>
                    </a:cubicBezTo>
                    <a:cubicBezTo>
                      <a:pt x="599" y="46777"/>
                      <a:pt x="758" y="56897"/>
                      <a:pt x="1362" y="66017"/>
                    </a:cubicBezTo>
                    <a:cubicBezTo>
                      <a:pt x="1889" y="73961"/>
                      <a:pt x="2753" y="81146"/>
                      <a:pt x="3472" y="85651"/>
                    </a:cubicBezTo>
                    <a:cubicBezTo>
                      <a:pt x="3924" y="88481"/>
                      <a:pt x="4316" y="90252"/>
                      <a:pt x="4533" y="90491"/>
                    </a:cubicBezTo>
                    <a:cubicBezTo>
                      <a:pt x="4907" y="90908"/>
                      <a:pt x="5870" y="91374"/>
                      <a:pt x="7003" y="91782"/>
                    </a:cubicBezTo>
                    <a:cubicBezTo>
                      <a:pt x="8683" y="92392"/>
                      <a:pt x="10725" y="92874"/>
                      <a:pt x="11735" y="92874"/>
                    </a:cubicBezTo>
                    <a:cubicBezTo>
                      <a:pt x="12051" y="92874"/>
                      <a:pt x="12266" y="92826"/>
                      <a:pt x="12337" y="92721"/>
                    </a:cubicBezTo>
                    <a:cubicBezTo>
                      <a:pt x="12765" y="92083"/>
                      <a:pt x="10010" y="90309"/>
                      <a:pt x="9785" y="90159"/>
                    </a:cubicBezTo>
                    <a:lnTo>
                      <a:pt x="9785" y="90159"/>
                    </a:lnTo>
                    <a:cubicBezTo>
                      <a:pt x="10052" y="90258"/>
                      <a:pt x="14362" y="91807"/>
                      <a:pt x="15865" y="91807"/>
                    </a:cubicBezTo>
                    <a:cubicBezTo>
                      <a:pt x="16117" y="91807"/>
                      <a:pt x="16290" y="91763"/>
                      <a:pt x="16352" y="91662"/>
                    </a:cubicBezTo>
                    <a:cubicBezTo>
                      <a:pt x="16799" y="90936"/>
                      <a:pt x="12674" y="88160"/>
                      <a:pt x="12674" y="88160"/>
                    </a:cubicBezTo>
                    <a:cubicBezTo>
                      <a:pt x="13008" y="86169"/>
                      <a:pt x="12674" y="81991"/>
                      <a:pt x="12674" y="81991"/>
                    </a:cubicBezTo>
                    <a:lnTo>
                      <a:pt x="12674" y="81991"/>
                    </a:lnTo>
                    <a:cubicBezTo>
                      <a:pt x="16079" y="83043"/>
                      <a:pt x="19418" y="83417"/>
                      <a:pt x="22446" y="83417"/>
                    </a:cubicBezTo>
                    <a:cubicBezTo>
                      <a:pt x="24985" y="83417"/>
                      <a:pt x="27306" y="83154"/>
                      <a:pt x="29266" y="82806"/>
                    </a:cubicBezTo>
                    <a:cubicBezTo>
                      <a:pt x="29463" y="82773"/>
                      <a:pt x="29654" y="82735"/>
                      <a:pt x="29846" y="82700"/>
                    </a:cubicBezTo>
                    <a:cubicBezTo>
                      <a:pt x="33329" y="82029"/>
                      <a:pt x="35530" y="81128"/>
                      <a:pt x="35530" y="81128"/>
                    </a:cubicBezTo>
                    <a:cubicBezTo>
                      <a:pt x="35530" y="81128"/>
                      <a:pt x="35977" y="88151"/>
                      <a:pt x="36311" y="89143"/>
                    </a:cubicBezTo>
                    <a:cubicBezTo>
                      <a:pt x="36442" y="89537"/>
                      <a:pt x="37646" y="90112"/>
                      <a:pt x="39070" y="90611"/>
                    </a:cubicBezTo>
                    <a:cubicBezTo>
                      <a:pt x="39464" y="90750"/>
                      <a:pt x="39876" y="90885"/>
                      <a:pt x="40288" y="91005"/>
                    </a:cubicBezTo>
                    <a:cubicBezTo>
                      <a:pt x="41572" y="91389"/>
                      <a:pt x="42844" y="91661"/>
                      <a:pt x="43554" y="91661"/>
                    </a:cubicBezTo>
                    <a:cubicBezTo>
                      <a:pt x="43863" y="91661"/>
                      <a:pt x="44065" y="91610"/>
                      <a:pt x="44116" y="91494"/>
                    </a:cubicBezTo>
                    <a:cubicBezTo>
                      <a:pt x="44408" y="90808"/>
                      <a:pt x="41036" y="88720"/>
                      <a:pt x="40259" y="88255"/>
                    </a:cubicBezTo>
                    <a:cubicBezTo>
                      <a:pt x="40193" y="88213"/>
                      <a:pt x="40144" y="88184"/>
                      <a:pt x="40121" y="88169"/>
                    </a:cubicBezTo>
                    <a:lnTo>
                      <a:pt x="40121" y="88169"/>
                    </a:lnTo>
                    <a:cubicBezTo>
                      <a:pt x="40144" y="88178"/>
                      <a:pt x="40193" y="88198"/>
                      <a:pt x="40259" y="88226"/>
                    </a:cubicBezTo>
                    <a:cubicBezTo>
                      <a:pt x="41224" y="88661"/>
                      <a:pt x="46304" y="90914"/>
                      <a:pt x="47451" y="90914"/>
                    </a:cubicBezTo>
                    <a:cubicBezTo>
                      <a:pt x="47578" y="90914"/>
                      <a:pt x="47656" y="90887"/>
                      <a:pt x="47676" y="90826"/>
                    </a:cubicBezTo>
                    <a:cubicBezTo>
                      <a:pt x="47891" y="90155"/>
                      <a:pt x="45119" y="87175"/>
                      <a:pt x="45120" y="87175"/>
                    </a:cubicBezTo>
                    <a:cubicBezTo>
                      <a:pt x="46110" y="83208"/>
                      <a:pt x="46763" y="78655"/>
                      <a:pt x="47159" y="73906"/>
                    </a:cubicBezTo>
                    <a:cubicBezTo>
                      <a:pt x="47571" y="69028"/>
                      <a:pt x="47711" y="63938"/>
                      <a:pt x="47673" y="59061"/>
                    </a:cubicBezTo>
                    <a:lnTo>
                      <a:pt x="47673" y="59056"/>
                    </a:lnTo>
                    <a:cubicBezTo>
                      <a:pt x="47624" y="53871"/>
                      <a:pt x="47370" y="48934"/>
                      <a:pt x="47009" y="44747"/>
                    </a:cubicBezTo>
                    <a:cubicBezTo>
                      <a:pt x="46843" y="42838"/>
                      <a:pt x="46655" y="41087"/>
                      <a:pt x="46458" y="39537"/>
                    </a:cubicBezTo>
                    <a:cubicBezTo>
                      <a:pt x="45955" y="35613"/>
                      <a:pt x="45355" y="32519"/>
                      <a:pt x="44784" y="30149"/>
                    </a:cubicBezTo>
                    <a:cubicBezTo>
                      <a:pt x="43728" y="25708"/>
                      <a:pt x="42778" y="23813"/>
                      <a:pt x="42778" y="23813"/>
                    </a:cubicBezTo>
                    <a:cubicBezTo>
                      <a:pt x="42986" y="23762"/>
                      <a:pt x="43185" y="23740"/>
                      <a:pt x="43374" y="23740"/>
                    </a:cubicBezTo>
                    <a:cubicBezTo>
                      <a:pt x="44404" y="23740"/>
                      <a:pt x="45120" y="24384"/>
                      <a:pt x="45120" y="24384"/>
                    </a:cubicBezTo>
                    <a:cubicBezTo>
                      <a:pt x="40659" y="8338"/>
                      <a:pt x="31741" y="8203"/>
                      <a:pt x="31741" y="8203"/>
                    </a:cubicBezTo>
                    <a:cubicBezTo>
                      <a:pt x="32744" y="5527"/>
                      <a:pt x="37426" y="5416"/>
                      <a:pt x="37426" y="5416"/>
                    </a:cubicBezTo>
                    <a:cubicBezTo>
                      <a:pt x="36481" y="5059"/>
                      <a:pt x="35542" y="4922"/>
                      <a:pt x="34656" y="4922"/>
                    </a:cubicBezTo>
                    <a:cubicBezTo>
                      <a:pt x="31672" y="4922"/>
                      <a:pt x="29286" y="6481"/>
                      <a:pt x="29286" y="6481"/>
                    </a:cubicBezTo>
                    <a:cubicBezTo>
                      <a:pt x="30514" y="1747"/>
                      <a:pt x="36758" y="78"/>
                      <a:pt x="36758" y="78"/>
                    </a:cubicBezTo>
                    <a:cubicBezTo>
                      <a:pt x="36164" y="25"/>
                      <a:pt x="35594" y="0"/>
                      <a:pt x="35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670;p44"/>
              <p:cNvSpPr/>
              <p:nvPr/>
            </p:nvSpPr>
            <p:spPr>
              <a:xfrm flipH="1">
                <a:off x="6163978" y="4710921"/>
                <a:ext cx="427478" cy="554864"/>
              </a:xfrm>
              <a:custGeom>
                <a:avLst/>
                <a:gdLst/>
                <a:ahLst/>
                <a:cxnLst/>
                <a:rect l="l" t="t" r="r" b="b"/>
                <a:pathLst>
                  <a:path w="9225" h="11974" extrusionOk="0">
                    <a:moveTo>
                      <a:pt x="7780" y="0"/>
                    </a:moveTo>
                    <a:cubicBezTo>
                      <a:pt x="7780" y="1147"/>
                      <a:pt x="2537" y="3160"/>
                      <a:pt x="0" y="4063"/>
                    </a:cubicBezTo>
                    <a:cubicBezTo>
                      <a:pt x="3483" y="3390"/>
                      <a:pt x="5684" y="2489"/>
                      <a:pt x="5684" y="2489"/>
                    </a:cubicBezTo>
                    <a:cubicBezTo>
                      <a:pt x="5684" y="2489"/>
                      <a:pt x="6131" y="9512"/>
                      <a:pt x="6465" y="10506"/>
                    </a:cubicBezTo>
                    <a:cubicBezTo>
                      <a:pt x="6596" y="10898"/>
                      <a:pt x="7800" y="11474"/>
                      <a:pt x="9224" y="11974"/>
                    </a:cubicBezTo>
                    <a:cubicBezTo>
                      <a:pt x="9076" y="11421"/>
                      <a:pt x="8917" y="10869"/>
                      <a:pt x="8783" y="10318"/>
                    </a:cubicBezTo>
                    <a:cubicBezTo>
                      <a:pt x="7953" y="6955"/>
                      <a:pt x="7867" y="3459"/>
                      <a:pt x="7780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671;p44"/>
              <p:cNvSpPr/>
              <p:nvPr/>
            </p:nvSpPr>
            <p:spPr>
              <a:xfrm flipH="1">
                <a:off x="6813877" y="1104253"/>
                <a:ext cx="1160747" cy="4215416"/>
              </a:xfrm>
              <a:custGeom>
                <a:avLst/>
                <a:gdLst/>
                <a:ahLst/>
                <a:cxnLst/>
                <a:rect l="l" t="t" r="r" b="b"/>
                <a:pathLst>
                  <a:path w="25049" h="90969" extrusionOk="0">
                    <a:moveTo>
                      <a:pt x="25049" y="0"/>
                    </a:moveTo>
                    <a:lnTo>
                      <a:pt x="25049" y="0"/>
                    </a:lnTo>
                    <a:cubicBezTo>
                      <a:pt x="20142" y="585"/>
                      <a:pt x="19475" y="4677"/>
                      <a:pt x="19475" y="4677"/>
                    </a:cubicBezTo>
                    <a:cubicBezTo>
                      <a:pt x="4980" y="5861"/>
                      <a:pt x="883" y="20574"/>
                      <a:pt x="883" y="20574"/>
                    </a:cubicBezTo>
                    <a:cubicBezTo>
                      <a:pt x="2024" y="19370"/>
                      <a:pt x="3306" y="19360"/>
                      <a:pt x="3306" y="19360"/>
                    </a:cubicBezTo>
                    <a:lnTo>
                      <a:pt x="3306" y="19360"/>
                    </a:lnTo>
                    <a:cubicBezTo>
                      <a:pt x="2916" y="20021"/>
                      <a:pt x="2576" y="20709"/>
                      <a:pt x="2283" y="21418"/>
                    </a:cubicBezTo>
                    <a:cubicBezTo>
                      <a:pt x="0" y="26862"/>
                      <a:pt x="1411" y="31478"/>
                      <a:pt x="1411" y="31478"/>
                    </a:cubicBezTo>
                    <a:cubicBezTo>
                      <a:pt x="2303" y="30028"/>
                      <a:pt x="3419" y="29112"/>
                      <a:pt x="3419" y="29112"/>
                    </a:cubicBezTo>
                    <a:lnTo>
                      <a:pt x="3419" y="29112"/>
                    </a:lnTo>
                    <a:cubicBezTo>
                      <a:pt x="2609" y="31579"/>
                      <a:pt x="2024" y="34514"/>
                      <a:pt x="1621" y="37752"/>
                    </a:cubicBezTo>
                    <a:cubicBezTo>
                      <a:pt x="599" y="45965"/>
                      <a:pt x="758" y="56085"/>
                      <a:pt x="1362" y="65205"/>
                    </a:cubicBezTo>
                    <a:cubicBezTo>
                      <a:pt x="1889" y="73149"/>
                      <a:pt x="2753" y="80334"/>
                      <a:pt x="3472" y="84838"/>
                    </a:cubicBezTo>
                    <a:cubicBezTo>
                      <a:pt x="3924" y="87669"/>
                      <a:pt x="4316" y="89438"/>
                      <a:pt x="4533" y="89679"/>
                    </a:cubicBezTo>
                    <a:cubicBezTo>
                      <a:pt x="4907" y="90096"/>
                      <a:pt x="5870" y="90561"/>
                      <a:pt x="7003" y="90968"/>
                    </a:cubicBezTo>
                    <a:cubicBezTo>
                      <a:pt x="4628" y="87295"/>
                      <a:pt x="5080" y="82430"/>
                      <a:pt x="4754" y="77998"/>
                    </a:cubicBezTo>
                    <a:cubicBezTo>
                      <a:pt x="4462" y="73973"/>
                      <a:pt x="4393" y="70040"/>
                      <a:pt x="3780" y="66053"/>
                    </a:cubicBezTo>
                    <a:cubicBezTo>
                      <a:pt x="1723" y="52738"/>
                      <a:pt x="3271" y="39181"/>
                      <a:pt x="5775" y="25941"/>
                    </a:cubicBezTo>
                    <a:lnTo>
                      <a:pt x="5775" y="25941"/>
                    </a:lnTo>
                    <a:cubicBezTo>
                      <a:pt x="5199" y="26067"/>
                      <a:pt x="4619" y="26191"/>
                      <a:pt x="4043" y="26315"/>
                    </a:cubicBezTo>
                    <a:cubicBezTo>
                      <a:pt x="5018" y="21884"/>
                      <a:pt x="6029" y="17355"/>
                      <a:pt x="8409" y="13489"/>
                    </a:cubicBezTo>
                    <a:cubicBezTo>
                      <a:pt x="10783" y="9621"/>
                      <a:pt x="14826" y="6475"/>
                      <a:pt x="19365" y="6408"/>
                    </a:cubicBezTo>
                    <a:cubicBezTo>
                      <a:pt x="19498" y="6404"/>
                      <a:pt x="21326" y="3280"/>
                      <a:pt x="21619" y="2945"/>
                    </a:cubicBezTo>
                    <a:cubicBezTo>
                      <a:pt x="22566" y="1852"/>
                      <a:pt x="23659" y="897"/>
                      <a:pt x="24871" y="111"/>
                    </a:cubicBezTo>
                    <a:cubicBezTo>
                      <a:pt x="24929" y="72"/>
                      <a:pt x="24992" y="34"/>
                      <a:pt x="25049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672;p44"/>
              <p:cNvSpPr/>
              <p:nvPr/>
            </p:nvSpPr>
            <p:spPr>
              <a:xfrm flipH="1">
                <a:off x="6133265" y="2821319"/>
                <a:ext cx="82205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8" extrusionOk="0">
                    <a:moveTo>
                      <a:pt x="1712" y="0"/>
                    </a:moveTo>
                    <a:cubicBezTo>
                      <a:pt x="1679" y="92"/>
                      <a:pt x="1650" y="185"/>
                      <a:pt x="1622" y="276"/>
                    </a:cubicBezTo>
                    <a:lnTo>
                      <a:pt x="1537" y="548"/>
                    </a:lnTo>
                    <a:cubicBezTo>
                      <a:pt x="1481" y="729"/>
                      <a:pt x="1426" y="909"/>
                      <a:pt x="1366" y="1080"/>
                    </a:cubicBezTo>
                    <a:cubicBezTo>
                      <a:pt x="1306" y="1251"/>
                      <a:pt x="1241" y="1421"/>
                      <a:pt x="1164" y="1565"/>
                    </a:cubicBezTo>
                    <a:cubicBezTo>
                      <a:pt x="1131" y="1632"/>
                      <a:pt x="1090" y="1692"/>
                      <a:pt x="1041" y="1748"/>
                    </a:cubicBezTo>
                    <a:cubicBezTo>
                      <a:pt x="1025" y="1768"/>
                      <a:pt x="1005" y="1786"/>
                      <a:pt x="982" y="1800"/>
                    </a:cubicBezTo>
                    <a:cubicBezTo>
                      <a:pt x="970" y="1809"/>
                      <a:pt x="957" y="1815"/>
                      <a:pt x="943" y="1818"/>
                    </a:cubicBezTo>
                    <a:lnTo>
                      <a:pt x="913" y="1818"/>
                    </a:lnTo>
                    <a:cubicBezTo>
                      <a:pt x="908" y="1816"/>
                      <a:pt x="904" y="1815"/>
                      <a:pt x="899" y="1815"/>
                    </a:cubicBezTo>
                    <a:cubicBezTo>
                      <a:pt x="878" y="1810"/>
                      <a:pt x="858" y="1803"/>
                      <a:pt x="840" y="1792"/>
                    </a:cubicBezTo>
                    <a:cubicBezTo>
                      <a:pt x="785" y="1759"/>
                      <a:pt x="737" y="1715"/>
                      <a:pt x="699" y="1663"/>
                    </a:cubicBezTo>
                    <a:cubicBezTo>
                      <a:pt x="647" y="1600"/>
                      <a:pt x="604" y="1532"/>
                      <a:pt x="564" y="1460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89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5"/>
                      <a:pt x="2" y="664"/>
                      <a:pt x="7" y="761"/>
                    </a:cubicBezTo>
                    <a:cubicBezTo>
                      <a:pt x="17" y="957"/>
                      <a:pt x="45" y="1154"/>
                      <a:pt x="90" y="1347"/>
                    </a:cubicBezTo>
                    <a:cubicBezTo>
                      <a:pt x="114" y="1445"/>
                      <a:pt x="145" y="1544"/>
                      <a:pt x="182" y="1639"/>
                    </a:cubicBezTo>
                    <a:cubicBezTo>
                      <a:pt x="220" y="1741"/>
                      <a:pt x="270" y="1838"/>
                      <a:pt x="329" y="1928"/>
                    </a:cubicBezTo>
                    <a:cubicBezTo>
                      <a:pt x="363" y="1978"/>
                      <a:pt x="399" y="2025"/>
                      <a:pt x="440" y="2069"/>
                    </a:cubicBezTo>
                    <a:cubicBezTo>
                      <a:pt x="485" y="2116"/>
                      <a:pt x="535" y="2159"/>
                      <a:pt x="591" y="2195"/>
                    </a:cubicBezTo>
                    <a:cubicBezTo>
                      <a:pt x="654" y="2234"/>
                      <a:pt x="722" y="2265"/>
                      <a:pt x="793" y="2281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7"/>
                      <a:pt x="927" y="2298"/>
                      <a:pt x="938" y="2298"/>
                    </a:cubicBezTo>
                    <a:cubicBezTo>
                      <a:pt x="948" y="2298"/>
                      <a:pt x="958" y="2297"/>
                      <a:pt x="969" y="2297"/>
                    </a:cubicBezTo>
                    <a:cubicBezTo>
                      <a:pt x="979" y="2295"/>
                      <a:pt x="990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0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6"/>
                      <a:pt x="1532" y="1866"/>
                      <a:pt x="1576" y="1759"/>
                    </a:cubicBezTo>
                    <a:cubicBezTo>
                      <a:pt x="1597" y="1710"/>
                      <a:pt x="1615" y="1660"/>
                      <a:pt x="1632" y="1610"/>
                    </a:cubicBezTo>
                    <a:cubicBezTo>
                      <a:pt x="1649" y="1562"/>
                      <a:pt x="1662" y="1512"/>
                      <a:pt x="1675" y="1463"/>
                    </a:cubicBezTo>
                    <a:cubicBezTo>
                      <a:pt x="1699" y="1365"/>
                      <a:pt x="1719" y="1266"/>
                      <a:pt x="1732" y="1168"/>
                    </a:cubicBezTo>
                    <a:cubicBezTo>
                      <a:pt x="1761" y="974"/>
                      <a:pt x="1773" y="777"/>
                      <a:pt x="1770" y="582"/>
                    </a:cubicBezTo>
                    <a:cubicBezTo>
                      <a:pt x="1767" y="485"/>
                      <a:pt x="1764" y="388"/>
                      <a:pt x="1753" y="291"/>
                    </a:cubicBezTo>
                    <a:cubicBezTo>
                      <a:pt x="1746" y="192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673;p44"/>
              <p:cNvSpPr/>
              <p:nvPr/>
            </p:nvSpPr>
            <p:spPr>
              <a:xfrm flipH="1">
                <a:off x="6576633" y="1527182"/>
                <a:ext cx="82113" cy="106394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6" extrusionOk="0">
                    <a:moveTo>
                      <a:pt x="1711" y="0"/>
                    </a:moveTo>
                    <a:cubicBezTo>
                      <a:pt x="1679" y="92"/>
                      <a:pt x="1649" y="183"/>
                      <a:pt x="1620" y="276"/>
                    </a:cubicBezTo>
                    <a:lnTo>
                      <a:pt x="1535" y="548"/>
                    </a:lnTo>
                    <a:cubicBezTo>
                      <a:pt x="1481" y="727"/>
                      <a:pt x="1425" y="906"/>
                      <a:pt x="1366" y="1079"/>
                    </a:cubicBezTo>
                    <a:cubicBezTo>
                      <a:pt x="1305" y="1250"/>
                      <a:pt x="1241" y="1418"/>
                      <a:pt x="1164" y="1563"/>
                    </a:cubicBezTo>
                    <a:cubicBezTo>
                      <a:pt x="1131" y="1628"/>
                      <a:pt x="1088" y="1691"/>
                      <a:pt x="1042" y="1747"/>
                    </a:cubicBezTo>
                    <a:cubicBezTo>
                      <a:pt x="1023" y="1766"/>
                      <a:pt x="1004" y="1783"/>
                      <a:pt x="982" y="1798"/>
                    </a:cubicBezTo>
                    <a:cubicBezTo>
                      <a:pt x="970" y="1806"/>
                      <a:pt x="957" y="1812"/>
                      <a:pt x="942" y="1815"/>
                    </a:cubicBezTo>
                    <a:lnTo>
                      <a:pt x="911" y="1815"/>
                    </a:lnTo>
                    <a:cubicBezTo>
                      <a:pt x="907" y="1815"/>
                      <a:pt x="902" y="1813"/>
                      <a:pt x="898" y="1813"/>
                    </a:cubicBezTo>
                    <a:cubicBezTo>
                      <a:pt x="876" y="1809"/>
                      <a:pt x="857" y="1801"/>
                      <a:pt x="839" y="1789"/>
                    </a:cubicBezTo>
                    <a:cubicBezTo>
                      <a:pt x="784" y="1756"/>
                      <a:pt x="737" y="1712"/>
                      <a:pt x="698" y="1660"/>
                    </a:cubicBezTo>
                    <a:cubicBezTo>
                      <a:pt x="648" y="1597"/>
                      <a:pt x="604" y="1529"/>
                      <a:pt x="564" y="1457"/>
                    </a:cubicBezTo>
                    <a:cubicBezTo>
                      <a:pt x="522" y="1383"/>
                      <a:pt x="484" y="1304"/>
                      <a:pt x="446" y="1223"/>
                    </a:cubicBezTo>
                    <a:cubicBezTo>
                      <a:pt x="372" y="1059"/>
                      <a:pt x="302" y="886"/>
                      <a:pt x="236" y="710"/>
                    </a:cubicBezTo>
                    <a:lnTo>
                      <a:pt x="136" y="445"/>
                    </a:lnTo>
                    <a:cubicBezTo>
                      <a:pt x="102" y="356"/>
                      <a:pt x="67" y="267"/>
                      <a:pt x="31" y="176"/>
                    </a:cubicBezTo>
                    <a:cubicBezTo>
                      <a:pt x="16" y="271"/>
                      <a:pt x="7" y="368"/>
                      <a:pt x="4" y="467"/>
                    </a:cubicBezTo>
                    <a:cubicBezTo>
                      <a:pt x="1" y="564"/>
                      <a:pt x="1" y="660"/>
                      <a:pt x="7" y="759"/>
                    </a:cubicBezTo>
                    <a:cubicBezTo>
                      <a:pt x="16" y="956"/>
                      <a:pt x="43" y="1151"/>
                      <a:pt x="89" y="1344"/>
                    </a:cubicBezTo>
                    <a:cubicBezTo>
                      <a:pt x="113" y="1444"/>
                      <a:pt x="143" y="1541"/>
                      <a:pt x="181" y="1636"/>
                    </a:cubicBezTo>
                    <a:cubicBezTo>
                      <a:pt x="219" y="1738"/>
                      <a:pt x="269" y="1836"/>
                      <a:pt x="328" y="1927"/>
                    </a:cubicBezTo>
                    <a:cubicBezTo>
                      <a:pt x="361" y="1977"/>
                      <a:pt x="398" y="2022"/>
                      <a:pt x="439" y="2066"/>
                    </a:cubicBezTo>
                    <a:cubicBezTo>
                      <a:pt x="484" y="2115"/>
                      <a:pt x="534" y="2157"/>
                      <a:pt x="590" y="2194"/>
                    </a:cubicBezTo>
                    <a:cubicBezTo>
                      <a:pt x="652" y="2233"/>
                      <a:pt x="720" y="2262"/>
                      <a:pt x="792" y="2280"/>
                    </a:cubicBezTo>
                    <a:cubicBezTo>
                      <a:pt x="829" y="2287"/>
                      <a:pt x="867" y="2294"/>
                      <a:pt x="905" y="2295"/>
                    </a:cubicBezTo>
                    <a:lnTo>
                      <a:pt x="967" y="2295"/>
                    </a:lnTo>
                    <a:cubicBezTo>
                      <a:pt x="978" y="2294"/>
                      <a:pt x="989" y="2294"/>
                      <a:pt x="998" y="2292"/>
                    </a:cubicBezTo>
                    <a:lnTo>
                      <a:pt x="1029" y="2286"/>
                    </a:lnTo>
                    <a:cubicBezTo>
                      <a:pt x="1108" y="2271"/>
                      <a:pt x="1182" y="2240"/>
                      <a:pt x="1249" y="2195"/>
                    </a:cubicBezTo>
                    <a:cubicBezTo>
                      <a:pt x="1305" y="2156"/>
                      <a:pt x="1357" y="2109"/>
                      <a:pt x="1401" y="2056"/>
                    </a:cubicBezTo>
                    <a:cubicBezTo>
                      <a:pt x="1473" y="1965"/>
                      <a:pt x="1532" y="1865"/>
                      <a:pt x="1576" y="1757"/>
                    </a:cubicBezTo>
                    <a:cubicBezTo>
                      <a:pt x="1597" y="1707"/>
                      <a:pt x="1616" y="1659"/>
                      <a:pt x="1631" y="1609"/>
                    </a:cubicBezTo>
                    <a:cubicBezTo>
                      <a:pt x="1647" y="1559"/>
                      <a:pt x="1663" y="1510"/>
                      <a:pt x="1675" y="1460"/>
                    </a:cubicBezTo>
                    <a:cubicBezTo>
                      <a:pt x="1699" y="1363"/>
                      <a:pt x="1719" y="1265"/>
                      <a:pt x="1732" y="1166"/>
                    </a:cubicBezTo>
                    <a:cubicBezTo>
                      <a:pt x="1760" y="973"/>
                      <a:pt x="1772" y="777"/>
                      <a:pt x="1769" y="580"/>
                    </a:cubicBezTo>
                    <a:cubicBezTo>
                      <a:pt x="1767" y="483"/>
                      <a:pt x="1763" y="386"/>
                      <a:pt x="1754" y="289"/>
                    </a:cubicBezTo>
                    <a:cubicBezTo>
                      <a:pt x="1746" y="192"/>
                      <a:pt x="1731" y="95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674;p44"/>
              <p:cNvSpPr/>
              <p:nvPr/>
            </p:nvSpPr>
            <p:spPr>
              <a:xfrm flipH="1">
                <a:off x="7583632" y="2009940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4" y="1"/>
                    </a:moveTo>
                    <a:cubicBezTo>
                      <a:pt x="1681" y="93"/>
                      <a:pt x="1652" y="186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8" y="1251"/>
                      <a:pt x="1244" y="1420"/>
                      <a:pt x="1167" y="1564"/>
                    </a:cubicBezTo>
                    <a:cubicBezTo>
                      <a:pt x="1132" y="1631"/>
                      <a:pt x="1091" y="1693"/>
                      <a:pt x="1043" y="1749"/>
                    </a:cubicBezTo>
                    <a:cubicBezTo>
                      <a:pt x="1026" y="1769"/>
                      <a:pt x="1007" y="1785"/>
                      <a:pt x="985" y="1800"/>
                    </a:cubicBezTo>
                    <a:cubicBezTo>
                      <a:pt x="973" y="1808"/>
                      <a:pt x="958" y="1814"/>
                      <a:pt x="944" y="1817"/>
                    </a:cubicBezTo>
                    <a:lnTo>
                      <a:pt x="914" y="1817"/>
                    </a:lnTo>
                    <a:cubicBezTo>
                      <a:pt x="910" y="1817"/>
                      <a:pt x="905" y="1816"/>
                      <a:pt x="900" y="1816"/>
                    </a:cubicBezTo>
                    <a:cubicBezTo>
                      <a:pt x="879" y="1811"/>
                      <a:pt x="860" y="1803"/>
                      <a:pt x="841" y="1791"/>
                    </a:cubicBezTo>
                    <a:cubicBezTo>
                      <a:pt x="787" y="1758"/>
                      <a:pt x="738" y="1714"/>
                      <a:pt x="701" y="1663"/>
                    </a:cubicBezTo>
                    <a:cubicBezTo>
                      <a:pt x="651" y="1599"/>
                      <a:pt x="605" y="1531"/>
                      <a:pt x="566" y="1460"/>
                    </a:cubicBezTo>
                    <a:cubicBezTo>
                      <a:pt x="523" y="1385"/>
                      <a:pt x="485" y="1307"/>
                      <a:pt x="448" y="1225"/>
                    </a:cubicBezTo>
                    <a:cubicBezTo>
                      <a:pt x="373" y="1061"/>
                      <a:pt x="305" y="888"/>
                      <a:pt x="238" y="713"/>
                    </a:cubicBezTo>
                    <a:lnTo>
                      <a:pt x="137" y="448"/>
                    </a:lnTo>
                    <a:cubicBezTo>
                      <a:pt x="104" y="357"/>
                      <a:pt x="70" y="267"/>
                      <a:pt x="34" y="176"/>
                    </a:cubicBezTo>
                    <a:cubicBezTo>
                      <a:pt x="17" y="273"/>
                      <a:pt x="8" y="370"/>
                      <a:pt x="5" y="469"/>
                    </a:cubicBezTo>
                    <a:cubicBezTo>
                      <a:pt x="1" y="566"/>
                      <a:pt x="2" y="663"/>
                      <a:pt x="7" y="761"/>
                    </a:cubicBezTo>
                    <a:cubicBezTo>
                      <a:pt x="17" y="958"/>
                      <a:pt x="45" y="1155"/>
                      <a:pt x="90" y="1346"/>
                    </a:cubicBezTo>
                    <a:cubicBezTo>
                      <a:pt x="114" y="1446"/>
                      <a:pt x="145" y="1544"/>
                      <a:pt x="181" y="1638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7"/>
                      <a:pt x="535" y="2159"/>
                      <a:pt x="591" y="2196"/>
                    </a:cubicBezTo>
                    <a:cubicBezTo>
                      <a:pt x="654" y="2235"/>
                      <a:pt x="722" y="2264"/>
                      <a:pt x="793" y="2282"/>
                    </a:cubicBezTo>
                    <a:cubicBezTo>
                      <a:pt x="831" y="2290"/>
                      <a:pt x="869" y="2296"/>
                      <a:pt x="907" y="2297"/>
                    </a:cubicBezTo>
                    <a:cubicBezTo>
                      <a:pt x="917" y="2298"/>
                      <a:pt x="927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6"/>
                      <a:pt x="990" y="2296"/>
                      <a:pt x="999" y="2294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0" y="2197"/>
                    </a:cubicBezTo>
                    <a:cubicBezTo>
                      <a:pt x="1306" y="2158"/>
                      <a:pt x="1358" y="2111"/>
                      <a:pt x="1402" y="2058"/>
                    </a:cubicBezTo>
                    <a:cubicBezTo>
                      <a:pt x="1475" y="1967"/>
                      <a:pt x="1534" y="1867"/>
                      <a:pt x="1578" y="1760"/>
                    </a:cubicBezTo>
                    <a:cubicBezTo>
                      <a:pt x="1599" y="1710"/>
                      <a:pt x="1617" y="1661"/>
                      <a:pt x="1632" y="1611"/>
                    </a:cubicBezTo>
                    <a:cubicBezTo>
                      <a:pt x="1649" y="1563"/>
                      <a:pt x="1662" y="1513"/>
                      <a:pt x="1676" y="1463"/>
                    </a:cubicBezTo>
                    <a:cubicBezTo>
                      <a:pt x="1700" y="1366"/>
                      <a:pt x="1720" y="1267"/>
                      <a:pt x="1734" y="1169"/>
                    </a:cubicBezTo>
                    <a:cubicBezTo>
                      <a:pt x="1761" y="975"/>
                      <a:pt x="1775" y="778"/>
                      <a:pt x="1772" y="582"/>
                    </a:cubicBezTo>
                    <a:cubicBezTo>
                      <a:pt x="1770" y="486"/>
                      <a:pt x="1765" y="389"/>
                      <a:pt x="1756" y="290"/>
                    </a:cubicBezTo>
                    <a:cubicBezTo>
                      <a:pt x="1747" y="193"/>
                      <a:pt x="1734" y="96"/>
                      <a:pt x="17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675;p44"/>
              <p:cNvSpPr/>
              <p:nvPr/>
            </p:nvSpPr>
            <p:spPr>
              <a:xfrm flipH="1">
                <a:off x="7734063" y="2997516"/>
                <a:ext cx="82205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9" extrusionOk="0">
                    <a:moveTo>
                      <a:pt x="1713" y="0"/>
                    </a:moveTo>
                    <a:cubicBezTo>
                      <a:pt x="1681" y="93"/>
                      <a:pt x="1652" y="185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7" y="1250"/>
                      <a:pt x="1243" y="1420"/>
                      <a:pt x="1166" y="1564"/>
                    </a:cubicBezTo>
                    <a:cubicBezTo>
                      <a:pt x="1132" y="1630"/>
                      <a:pt x="1092" y="1692"/>
                      <a:pt x="1043" y="1749"/>
                    </a:cubicBezTo>
                    <a:cubicBezTo>
                      <a:pt x="1026" y="1768"/>
                      <a:pt x="1007" y="1785"/>
                      <a:pt x="984" y="1800"/>
                    </a:cubicBezTo>
                    <a:cubicBezTo>
                      <a:pt x="972" y="1808"/>
                      <a:pt x="958" y="1814"/>
                      <a:pt x="945" y="1817"/>
                    </a:cubicBezTo>
                    <a:cubicBezTo>
                      <a:pt x="943" y="1817"/>
                      <a:pt x="942" y="1817"/>
                      <a:pt x="940" y="1818"/>
                    </a:cubicBezTo>
                    <a:lnTo>
                      <a:pt x="926" y="1818"/>
                    </a:lnTo>
                    <a:cubicBezTo>
                      <a:pt x="922" y="1818"/>
                      <a:pt x="917" y="1817"/>
                      <a:pt x="914" y="1817"/>
                    </a:cubicBezTo>
                    <a:cubicBezTo>
                      <a:pt x="910" y="1817"/>
                      <a:pt x="905" y="1815"/>
                      <a:pt x="901" y="1815"/>
                    </a:cubicBezTo>
                    <a:cubicBezTo>
                      <a:pt x="879" y="1811"/>
                      <a:pt x="860" y="1803"/>
                      <a:pt x="842" y="1792"/>
                    </a:cubicBezTo>
                    <a:cubicBezTo>
                      <a:pt x="787" y="1758"/>
                      <a:pt x="739" y="1714"/>
                      <a:pt x="701" y="1662"/>
                    </a:cubicBezTo>
                    <a:cubicBezTo>
                      <a:pt x="649" y="1599"/>
                      <a:pt x="605" y="1532"/>
                      <a:pt x="566" y="1461"/>
                    </a:cubicBezTo>
                    <a:cubicBezTo>
                      <a:pt x="523" y="1385"/>
                      <a:pt x="486" y="1306"/>
                      <a:pt x="448" y="1224"/>
                    </a:cubicBezTo>
                    <a:cubicBezTo>
                      <a:pt x="373" y="1061"/>
                      <a:pt x="305" y="890"/>
                      <a:pt x="239" y="714"/>
                    </a:cubicBezTo>
                    <a:lnTo>
                      <a:pt x="137" y="447"/>
                    </a:lnTo>
                    <a:cubicBezTo>
                      <a:pt x="104" y="358"/>
                      <a:pt x="71" y="267"/>
                      <a:pt x="34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7"/>
                      <a:pt x="2" y="664"/>
                      <a:pt x="7" y="762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7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30" y="1929"/>
                    </a:cubicBezTo>
                    <a:cubicBezTo>
                      <a:pt x="363" y="1979"/>
                      <a:pt x="399" y="2026"/>
                      <a:pt x="440" y="2070"/>
                    </a:cubicBezTo>
                    <a:cubicBezTo>
                      <a:pt x="484" y="2118"/>
                      <a:pt x="536" y="2161"/>
                      <a:pt x="592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8"/>
                      <a:pt x="928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5"/>
                      <a:pt x="989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1" y="2197"/>
                    </a:cubicBezTo>
                    <a:cubicBezTo>
                      <a:pt x="1307" y="2158"/>
                      <a:pt x="1357" y="2111"/>
                      <a:pt x="1402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6" y="1661"/>
                      <a:pt x="1632" y="1611"/>
                    </a:cubicBezTo>
                    <a:cubicBezTo>
                      <a:pt x="1649" y="1562"/>
                      <a:pt x="1663" y="1512"/>
                      <a:pt x="1675" y="1462"/>
                    </a:cubicBezTo>
                    <a:cubicBezTo>
                      <a:pt x="1700" y="1365"/>
                      <a:pt x="1719" y="1267"/>
                      <a:pt x="1734" y="1168"/>
                    </a:cubicBezTo>
                    <a:cubicBezTo>
                      <a:pt x="1761" y="974"/>
                      <a:pt x="1773" y="778"/>
                      <a:pt x="1772" y="582"/>
                    </a:cubicBezTo>
                    <a:cubicBezTo>
                      <a:pt x="1769" y="485"/>
                      <a:pt x="1764" y="388"/>
                      <a:pt x="1755" y="290"/>
                    </a:cubicBezTo>
                    <a:cubicBezTo>
                      <a:pt x="1747" y="193"/>
                      <a:pt x="1734" y="96"/>
                      <a:pt x="1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676;p44"/>
              <p:cNvSpPr/>
              <p:nvPr/>
            </p:nvSpPr>
            <p:spPr>
              <a:xfrm flipH="1">
                <a:off x="5969024" y="4531387"/>
                <a:ext cx="82159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9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79"/>
                    </a:cubicBezTo>
                    <a:cubicBezTo>
                      <a:pt x="1305" y="1252"/>
                      <a:pt x="1241" y="1420"/>
                      <a:pt x="1164" y="1566"/>
                    </a:cubicBezTo>
                    <a:cubicBezTo>
                      <a:pt x="1131" y="1631"/>
                      <a:pt x="1090" y="1693"/>
                      <a:pt x="1041" y="1749"/>
                    </a:cubicBezTo>
                    <a:cubicBezTo>
                      <a:pt x="1024" y="1769"/>
                      <a:pt x="1005" y="1785"/>
                      <a:pt x="982" y="1800"/>
                    </a:cubicBezTo>
                    <a:cubicBezTo>
                      <a:pt x="970" y="1808"/>
                      <a:pt x="956" y="1814"/>
                      <a:pt x="941" y="1817"/>
                    </a:cubicBezTo>
                    <a:lnTo>
                      <a:pt x="938" y="1819"/>
                    </a:lnTo>
                    <a:lnTo>
                      <a:pt x="924" y="1819"/>
                    </a:lnTo>
                    <a:cubicBezTo>
                      <a:pt x="920" y="1819"/>
                      <a:pt x="915" y="1819"/>
                      <a:pt x="912" y="1817"/>
                    </a:cubicBezTo>
                    <a:cubicBezTo>
                      <a:pt x="908" y="1817"/>
                      <a:pt x="903" y="1816"/>
                      <a:pt x="899" y="1816"/>
                    </a:cubicBezTo>
                    <a:cubicBezTo>
                      <a:pt x="878" y="1811"/>
                      <a:pt x="858" y="1803"/>
                      <a:pt x="840" y="1793"/>
                    </a:cubicBezTo>
                    <a:cubicBezTo>
                      <a:pt x="785" y="1758"/>
                      <a:pt x="737" y="1714"/>
                      <a:pt x="697" y="1664"/>
                    </a:cubicBezTo>
                    <a:cubicBezTo>
                      <a:pt x="647" y="1599"/>
                      <a:pt x="603" y="1532"/>
                      <a:pt x="564" y="1461"/>
                    </a:cubicBezTo>
                    <a:cubicBezTo>
                      <a:pt x="522" y="1387"/>
                      <a:pt x="484" y="1307"/>
                      <a:pt x="446" y="1225"/>
                    </a:cubicBezTo>
                    <a:cubicBezTo>
                      <a:pt x="372" y="1063"/>
                      <a:pt x="303" y="890"/>
                      <a:pt x="237" y="714"/>
                    </a:cubicBezTo>
                    <a:lnTo>
                      <a:pt x="135" y="448"/>
                    </a:lnTo>
                    <a:cubicBezTo>
                      <a:pt x="102" y="358"/>
                      <a:pt x="69" y="267"/>
                      <a:pt x="32" y="176"/>
                    </a:cubicBezTo>
                    <a:cubicBezTo>
                      <a:pt x="16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3"/>
                    </a:cubicBezTo>
                    <a:cubicBezTo>
                      <a:pt x="16" y="960"/>
                      <a:pt x="43" y="1155"/>
                      <a:pt x="90" y="1347"/>
                    </a:cubicBezTo>
                    <a:cubicBezTo>
                      <a:pt x="114" y="1447"/>
                      <a:pt x="144" y="1544"/>
                      <a:pt x="181" y="1640"/>
                    </a:cubicBezTo>
                    <a:cubicBezTo>
                      <a:pt x="220" y="1741"/>
                      <a:pt x="269" y="1838"/>
                      <a:pt x="329" y="1929"/>
                    </a:cubicBezTo>
                    <a:cubicBezTo>
                      <a:pt x="361" y="1979"/>
                      <a:pt x="399" y="2026"/>
                      <a:pt x="438" y="2070"/>
                    </a:cubicBezTo>
                    <a:cubicBezTo>
                      <a:pt x="484" y="2118"/>
                      <a:pt x="535" y="2161"/>
                      <a:pt x="590" y="2196"/>
                    </a:cubicBezTo>
                    <a:cubicBezTo>
                      <a:pt x="652" y="2237"/>
                      <a:pt x="720" y="2265"/>
                      <a:pt x="793" y="2282"/>
                    </a:cubicBezTo>
                    <a:cubicBezTo>
                      <a:pt x="829" y="2291"/>
                      <a:pt x="867" y="2296"/>
                      <a:pt x="906" y="2299"/>
                    </a:cubicBezTo>
                    <a:cubicBezTo>
                      <a:pt x="926" y="2299"/>
                      <a:pt x="947" y="2299"/>
                      <a:pt x="967" y="2297"/>
                    </a:cubicBezTo>
                    <a:cubicBezTo>
                      <a:pt x="978" y="2296"/>
                      <a:pt x="988" y="2296"/>
                      <a:pt x="999" y="2294"/>
                    </a:cubicBezTo>
                    <a:lnTo>
                      <a:pt x="1029" y="2290"/>
                    </a:lnTo>
                    <a:cubicBezTo>
                      <a:pt x="1108" y="2275"/>
                      <a:pt x="1182" y="2243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11"/>
                      <a:pt x="1615" y="1661"/>
                      <a:pt x="1632" y="1611"/>
                    </a:cubicBezTo>
                    <a:cubicBezTo>
                      <a:pt x="1647" y="1563"/>
                      <a:pt x="1662" y="1513"/>
                      <a:pt x="1674" y="1464"/>
                    </a:cubicBezTo>
                    <a:cubicBezTo>
                      <a:pt x="1699" y="1366"/>
                      <a:pt x="1718" y="1267"/>
                      <a:pt x="1732" y="1169"/>
                    </a:cubicBezTo>
                    <a:cubicBezTo>
                      <a:pt x="1759" y="975"/>
                      <a:pt x="1773" y="778"/>
                      <a:pt x="1768" y="582"/>
                    </a:cubicBezTo>
                    <a:cubicBezTo>
                      <a:pt x="1767" y="485"/>
                      <a:pt x="1762" y="389"/>
                      <a:pt x="1753" y="292"/>
                    </a:cubicBezTo>
                    <a:cubicBezTo>
                      <a:pt x="1746" y="193"/>
                      <a:pt x="1730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677;p44"/>
              <p:cNvSpPr/>
              <p:nvPr/>
            </p:nvSpPr>
            <p:spPr>
              <a:xfrm flipH="1">
                <a:off x="7285457" y="4433186"/>
                <a:ext cx="82113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9" extrusionOk="0">
                    <a:moveTo>
                      <a:pt x="1711" y="0"/>
                    </a:moveTo>
                    <a:cubicBezTo>
                      <a:pt x="1679" y="93"/>
                      <a:pt x="1648" y="185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81"/>
                    </a:cubicBezTo>
                    <a:cubicBezTo>
                      <a:pt x="1305" y="1252"/>
                      <a:pt x="1241" y="1420"/>
                      <a:pt x="1164" y="1565"/>
                    </a:cubicBezTo>
                    <a:cubicBezTo>
                      <a:pt x="1130" y="1630"/>
                      <a:pt x="1089" y="1693"/>
                      <a:pt x="1041" y="1749"/>
                    </a:cubicBezTo>
                    <a:cubicBezTo>
                      <a:pt x="1023" y="1768"/>
                      <a:pt x="1003" y="1785"/>
                      <a:pt x="982" y="1800"/>
                    </a:cubicBezTo>
                    <a:cubicBezTo>
                      <a:pt x="970" y="1809"/>
                      <a:pt x="956" y="1815"/>
                      <a:pt x="941" y="1817"/>
                    </a:cubicBezTo>
                    <a:lnTo>
                      <a:pt x="933" y="1817"/>
                    </a:lnTo>
                    <a:cubicBezTo>
                      <a:pt x="932" y="1817"/>
                      <a:pt x="930" y="1818"/>
                      <a:pt x="929" y="1818"/>
                    </a:cubicBezTo>
                    <a:cubicBezTo>
                      <a:pt x="927" y="1818"/>
                      <a:pt x="926" y="1817"/>
                      <a:pt x="924" y="1817"/>
                    </a:cubicBezTo>
                    <a:cubicBezTo>
                      <a:pt x="922" y="1817"/>
                      <a:pt x="920" y="1818"/>
                      <a:pt x="918" y="1818"/>
                    </a:cubicBezTo>
                    <a:cubicBezTo>
                      <a:pt x="915" y="1818"/>
                      <a:pt x="913" y="1817"/>
                      <a:pt x="911" y="1817"/>
                    </a:cubicBezTo>
                    <a:cubicBezTo>
                      <a:pt x="906" y="1817"/>
                      <a:pt x="903" y="1815"/>
                      <a:pt x="897" y="1815"/>
                    </a:cubicBezTo>
                    <a:cubicBezTo>
                      <a:pt x="877" y="1811"/>
                      <a:pt x="856" y="1803"/>
                      <a:pt x="838" y="1792"/>
                    </a:cubicBezTo>
                    <a:cubicBezTo>
                      <a:pt x="783" y="1758"/>
                      <a:pt x="737" y="1715"/>
                      <a:pt x="697" y="1664"/>
                    </a:cubicBezTo>
                    <a:cubicBezTo>
                      <a:pt x="647" y="1600"/>
                      <a:pt x="603" y="1532"/>
                      <a:pt x="564" y="1461"/>
                    </a:cubicBezTo>
                    <a:cubicBezTo>
                      <a:pt x="521" y="1387"/>
                      <a:pt x="484" y="1306"/>
                      <a:pt x="446" y="1224"/>
                    </a:cubicBezTo>
                    <a:cubicBezTo>
                      <a:pt x="371" y="1062"/>
                      <a:pt x="303" y="890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8" y="267"/>
                      <a:pt x="31" y="176"/>
                    </a:cubicBezTo>
                    <a:cubicBezTo>
                      <a:pt x="15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1"/>
                    </a:cubicBezTo>
                    <a:cubicBezTo>
                      <a:pt x="15" y="959"/>
                      <a:pt x="43" y="1155"/>
                      <a:pt x="90" y="1347"/>
                    </a:cubicBezTo>
                    <a:cubicBezTo>
                      <a:pt x="112" y="1447"/>
                      <a:pt x="143" y="1544"/>
                      <a:pt x="181" y="1639"/>
                    </a:cubicBezTo>
                    <a:cubicBezTo>
                      <a:pt x="218" y="1741"/>
                      <a:pt x="268" y="1838"/>
                      <a:pt x="327" y="1929"/>
                    </a:cubicBezTo>
                    <a:cubicBezTo>
                      <a:pt x="361" y="1979"/>
                      <a:pt x="397" y="2026"/>
                      <a:pt x="438" y="2070"/>
                    </a:cubicBezTo>
                    <a:cubicBezTo>
                      <a:pt x="484" y="2118"/>
                      <a:pt x="535" y="2161"/>
                      <a:pt x="590" y="2195"/>
                    </a:cubicBezTo>
                    <a:cubicBezTo>
                      <a:pt x="652" y="2236"/>
                      <a:pt x="720" y="2265"/>
                      <a:pt x="791" y="2282"/>
                    </a:cubicBezTo>
                    <a:cubicBezTo>
                      <a:pt x="829" y="2291"/>
                      <a:pt x="867" y="2295"/>
                      <a:pt x="905" y="2297"/>
                    </a:cubicBezTo>
                    <a:cubicBezTo>
                      <a:pt x="915" y="2298"/>
                      <a:pt x="926" y="2298"/>
                      <a:pt x="936" y="2298"/>
                    </a:cubicBezTo>
                    <a:cubicBezTo>
                      <a:pt x="947" y="2298"/>
                      <a:pt x="957" y="2298"/>
                      <a:pt x="967" y="2297"/>
                    </a:cubicBezTo>
                    <a:cubicBezTo>
                      <a:pt x="977" y="2295"/>
                      <a:pt x="988" y="2295"/>
                      <a:pt x="999" y="2294"/>
                    </a:cubicBezTo>
                    <a:lnTo>
                      <a:pt x="1029" y="2289"/>
                    </a:lnTo>
                    <a:cubicBezTo>
                      <a:pt x="1108" y="2274"/>
                      <a:pt x="1182" y="2242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5" y="1661"/>
                      <a:pt x="1632" y="1611"/>
                    </a:cubicBezTo>
                    <a:cubicBezTo>
                      <a:pt x="1647" y="1561"/>
                      <a:pt x="1662" y="1512"/>
                      <a:pt x="1674" y="1462"/>
                    </a:cubicBezTo>
                    <a:cubicBezTo>
                      <a:pt x="1698" y="1365"/>
                      <a:pt x="1718" y="1267"/>
                      <a:pt x="1732" y="1168"/>
                    </a:cubicBezTo>
                    <a:cubicBezTo>
                      <a:pt x="1759" y="974"/>
                      <a:pt x="1771" y="778"/>
                      <a:pt x="1768" y="582"/>
                    </a:cubicBezTo>
                    <a:cubicBezTo>
                      <a:pt x="1767" y="485"/>
                      <a:pt x="1762" y="387"/>
                      <a:pt x="1753" y="290"/>
                    </a:cubicBezTo>
                    <a:cubicBezTo>
                      <a:pt x="1745" y="193"/>
                      <a:pt x="1730" y="96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678;p44"/>
              <p:cNvSpPr/>
              <p:nvPr/>
            </p:nvSpPr>
            <p:spPr>
              <a:xfrm flipH="1">
                <a:off x="6917768" y="4732471"/>
                <a:ext cx="82159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8" extrusionOk="0">
                    <a:moveTo>
                      <a:pt x="1712" y="0"/>
                    </a:moveTo>
                    <a:cubicBezTo>
                      <a:pt x="1679" y="93"/>
                      <a:pt x="1650" y="185"/>
                      <a:pt x="1622" y="276"/>
                    </a:cubicBezTo>
                    <a:lnTo>
                      <a:pt x="1537" y="549"/>
                    </a:lnTo>
                    <a:cubicBezTo>
                      <a:pt x="1481" y="729"/>
                      <a:pt x="1426" y="908"/>
                      <a:pt x="1365" y="1079"/>
                    </a:cubicBezTo>
                    <a:cubicBezTo>
                      <a:pt x="1306" y="1250"/>
                      <a:pt x="1243" y="1420"/>
                      <a:pt x="1166" y="1564"/>
                    </a:cubicBezTo>
                    <a:cubicBezTo>
                      <a:pt x="1131" y="1630"/>
                      <a:pt x="1090" y="1691"/>
                      <a:pt x="1041" y="1747"/>
                    </a:cubicBezTo>
                    <a:cubicBezTo>
                      <a:pt x="1025" y="1767"/>
                      <a:pt x="1005" y="1785"/>
                      <a:pt x="984" y="1798"/>
                    </a:cubicBezTo>
                    <a:cubicBezTo>
                      <a:pt x="972" y="1808"/>
                      <a:pt x="956" y="1814"/>
                      <a:pt x="943" y="1817"/>
                    </a:cubicBezTo>
                    <a:lnTo>
                      <a:pt x="934" y="1817"/>
                    </a:lnTo>
                    <a:cubicBezTo>
                      <a:pt x="932" y="1817"/>
                      <a:pt x="931" y="1818"/>
                      <a:pt x="929" y="1818"/>
                    </a:cubicBezTo>
                    <a:cubicBezTo>
                      <a:pt x="928" y="1818"/>
                      <a:pt x="926" y="1817"/>
                      <a:pt x="925" y="1817"/>
                    </a:cubicBezTo>
                    <a:cubicBezTo>
                      <a:pt x="922" y="1817"/>
                      <a:pt x="921" y="1818"/>
                      <a:pt x="919" y="1818"/>
                    </a:cubicBezTo>
                    <a:cubicBezTo>
                      <a:pt x="917" y="1818"/>
                      <a:pt x="915" y="1817"/>
                      <a:pt x="913" y="1817"/>
                    </a:cubicBezTo>
                    <a:cubicBezTo>
                      <a:pt x="908" y="1817"/>
                      <a:pt x="903" y="1815"/>
                      <a:pt x="899" y="1815"/>
                    </a:cubicBezTo>
                    <a:cubicBezTo>
                      <a:pt x="878" y="1811"/>
                      <a:pt x="858" y="1803"/>
                      <a:pt x="840" y="1792"/>
                    </a:cubicBezTo>
                    <a:cubicBezTo>
                      <a:pt x="785" y="1758"/>
                      <a:pt x="737" y="1715"/>
                      <a:pt x="699" y="1664"/>
                    </a:cubicBezTo>
                    <a:cubicBezTo>
                      <a:pt x="649" y="1600"/>
                      <a:pt x="604" y="1532"/>
                      <a:pt x="566" y="1461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90"/>
                      <a:pt x="237" y="714"/>
                    </a:cubicBezTo>
                    <a:lnTo>
                      <a:pt x="137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1"/>
                      <a:pt x="5" y="468"/>
                    </a:cubicBezTo>
                    <a:cubicBezTo>
                      <a:pt x="1" y="567"/>
                      <a:pt x="2" y="664"/>
                      <a:pt x="7" y="761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5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1" y="1979"/>
                      <a:pt x="399" y="2026"/>
                      <a:pt x="440" y="2070"/>
                    </a:cubicBezTo>
                    <a:cubicBezTo>
                      <a:pt x="485" y="2117"/>
                      <a:pt x="535" y="2160"/>
                      <a:pt x="591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29" y="2291"/>
                      <a:pt x="869" y="2295"/>
                      <a:pt x="906" y="2297"/>
                    </a:cubicBezTo>
                    <a:cubicBezTo>
                      <a:pt x="916" y="2298"/>
                      <a:pt x="927" y="2298"/>
                      <a:pt x="937" y="2298"/>
                    </a:cubicBezTo>
                    <a:cubicBezTo>
                      <a:pt x="947" y="2298"/>
                      <a:pt x="958" y="2298"/>
                      <a:pt x="969" y="2297"/>
                    </a:cubicBezTo>
                    <a:cubicBezTo>
                      <a:pt x="979" y="2295"/>
                      <a:pt x="988" y="2295"/>
                      <a:pt x="999" y="2294"/>
                    </a:cubicBezTo>
                    <a:lnTo>
                      <a:pt x="1031" y="2289"/>
                    </a:lnTo>
                    <a:cubicBezTo>
                      <a:pt x="1109" y="2274"/>
                      <a:pt x="1184" y="2242"/>
                      <a:pt x="1249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7" y="1661"/>
                      <a:pt x="1632" y="1611"/>
                    </a:cubicBezTo>
                    <a:cubicBezTo>
                      <a:pt x="1649" y="1561"/>
                      <a:pt x="1662" y="1512"/>
                      <a:pt x="1675" y="1462"/>
                    </a:cubicBezTo>
                    <a:cubicBezTo>
                      <a:pt x="1699" y="1365"/>
                      <a:pt x="1718" y="1267"/>
                      <a:pt x="1734" y="1168"/>
                    </a:cubicBezTo>
                    <a:cubicBezTo>
                      <a:pt x="1761" y="973"/>
                      <a:pt x="1773" y="777"/>
                      <a:pt x="1770" y="582"/>
                    </a:cubicBezTo>
                    <a:cubicBezTo>
                      <a:pt x="1768" y="484"/>
                      <a:pt x="1764" y="387"/>
                      <a:pt x="1755" y="290"/>
                    </a:cubicBezTo>
                    <a:cubicBezTo>
                      <a:pt x="1746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679;p44"/>
              <p:cNvSpPr/>
              <p:nvPr/>
            </p:nvSpPr>
            <p:spPr>
              <a:xfrm flipH="1">
                <a:off x="7561155" y="5030736"/>
                <a:ext cx="82205" cy="106626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1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7"/>
                    </a:cubicBezTo>
                    <a:lnTo>
                      <a:pt x="1535" y="549"/>
                    </a:lnTo>
                    <a:cubicBezTo>
                      <a:pt x="1481" y="730"/>
                      <a:pt x="1425" y="908"/>
                      <a:pt x="1366" y="1080"/>
                    </a:cubicBezTo>
                    <a:cubicBezTo>
                      <a:pt x="1305" y="1252"/>
                      <a:pt x="1242" y="1420"/>
                      <a:pt x="1164" y="1566"/>
                    </a:cubicBezTo>
                    <a:cubicBezTo>
                      <a:pt x="1131" y="1631"/>
                      <a:pt x="1090" y="1693"/>
                      <a:pt x="1042" y="1749"/>
                    </a:cubicBezTo>
                    <a:cubicBezTo>
                      <a:pt x="1025" y="1769"/>
                      <a:pt x="1005" y="1785"/>
                      <a:pt x="983" y="1801"/>
                    </a:cubicBezTo>
                    <a:cubicBezTo>
                      <a:pt x="970" y="1808"/>
                      <a:pt x="957" y="1814"/>
                      <a:pt x="943" y="1817"/>
                    </a:cubicBezTo>
                    <a:lnTo>
                      <a:pt x="939" y="1819"/>
                    </a:lnTo>
                    <a:lnTo>
                      <a:pt x="913" y="1819"/>
                    </a:lnTo>
                    <a:cubicBezTo>
                      <a:pt x="908" y="1819"/>
                      <a:pt x="904" y="1817"/>
                      <a:pt x="899" y="1817"/>
                    </a:cubicBezTo>
                    <a:cubicBezTo>
                      <a:pt x="878" y="1813"/>
                      <a:pt x="858" y="1805"/>
                      <a:pt x="839" y="1793"/>
                    </a:cubicBezTo>
                    <a:cubicBezTo>
                      <a:pt x="786" y="1760"/>
                      <a:pt x="737" y="1716"/>
                      <a:pt x="698" y="1664"/>
                    </a:cubicBezTo>
                    <a:cubicBezTo>
                      <a:pt x="648" y="1601"/>
                      <a:pt x="604" y="1532"/>
                      <a:pt x="564" y="1461"/>
                    </a:cubicBezTo>
                    <a:cubicBezTo>
                      <a:pt x="522" y="1387"/>
                      <a:pt x="484" y="1308"/>
                      <a:pt x="446" y="1226"/>
                    </a:cubicBezTo>
                    <a:cubicBezTo>
                      <a:pt x="372" y="1063"/>
                      <a:pt x="304" y="890"/>
                      <a:pt x="237" y="714"/>
                    </a:cubicBezTo>
                    <a:lnTo>
                      <a:pt x="136" y="449"/>
                    </a:lnTo>
                    <a:cubicBezTo>
                      <a:pt x="102" y="360"/>
                      <a:pt x="69" y="269"/>
                      <a:pt x="33" y="178"/>
                    </a:cubicBezTo>
                    <a:cubicBezTo>
                      <a:pt x="16" y="275"/>
                      <a:pt x="7" y="372"/>
                      <a:pt x="4" y="471"/>
                    </a:cubicBezTo>
                    <a:cubicBezTo>
                      <a:pt x="1" y="569"/>
                      <a:pt x="2" y="666"/>
                      <a:pt x="7" y="763"/>
                    </a:cubicBezTo>
                    <a:cubicBezTo>
                      <a:pt x="16" y="961"/>
                      <a:pt x="43" y="1157"/>
                      <a:pt x="90" y="1349"/>
                    </a:cubicBezTo>
                    <a:cubicBezTo>
                      <a:pt x="113" y="1448"/>
                      <a:pt x="145" y="1546"/>
                      <a:pt x="181" y="1642"/>
                    </a:cubicBezTo>
                    <a:cubicBezTo>
                      <a:pt x="221" y="1743"/>
                      <a:pt x="269" y="1840"/>
                      <a:pt x="328" y="1931"/>
                    </a:cubicBezTo>
                    <a:cubicBezTo>
                      <a:pt x="361" y="1981"/>
                      <a:pt x="398" y="2028"/>
                      <a:pt x="439" y="2072"/>
                    </a:cubicBezTo>
                    <a:cubicBezTo>
                      <a:pt x="484" y="2119"/>
                      <a:pt x="536" y="2161"/>
                      <a:pt x="590" y="2198"/>
                    </a:cubicBezTo>
                    <a:cubicBezTo>
                      <a:pt x="652" y="2238"/>
                      <a:pt x="720" y="2267"/>
                      <a:pt x="792" y="2284"/>
                    </a:cubicBezTo>
                    <a:cubicBezTo>
                      <a:pt x="830" y="2293"/>
                      <a:pt x="867" y="2297"/>
                      <a:pt x="905" y="2299"/>
                    </a:cubicBezTo>
                    <a:cubicBezTo>
                      <a:pt x="916" y="2300"/>
                      <a:pt x="926" y="2300"/>
                      <a:pt x="937" y="2300"/>
                    </a:cubicBezTo>
                    <a:cubicBezTo>
                      <a:pt x="947" y="2300"/>
                      <a:pt x="958" y="2300"/>
                      <a:pt x="967" y="2299"/>
                    </a:cubicBezTo>
                    <a:cubicBezTo>
                      <a:pt x="978" y="2297"/>
                      <a:pt x="989" y="2297"/>
                      <a:pt x="999" y="2296"/>
                    </a:cubicBezTo>
                    <a:lnTo>
                      <a:pt x="1030" y="2290"/>
                    </a:lnTo>
                    <a:cubicBezTo>
                      <a:pt x="1108" y="2275"/>
                      <a:pt x="1183" y="2244"/>
                      <a:pt x="1249" y="2199"/>
                    </a:cubicBezTo>
                    <a:cubicBezTo>
                      <a:pt x="1305" y="2160"/>
                      <a:pt x="1357" y="2113"/>
                      <a:pt x="1401" y="2060"/>
                    </a:cubicBezTo>
                    <a:cubicBezTo>
                      <a:pt x="1473" y="1969"/>
                      <a:pt x="1532" y="1869"/>
                      <a:pt x="1576" y="1761"/>
                    </a:cubicBezTo>
                    <a:cubicBezTo>
                      <a:pt x="1598" y="1711"/>
                      <a:pt x="1616" y="1663"/>
                      <a:pt x="1632" y="1613"/>
                    </a:cubicBezTo>
                    <a:cubicBezTo>
                      <a:pt x="1648" y="1563"/>
                      <a:pt x="1663" y="1514"/>
                      <a:pt x="1675" y="1464"/>
                    </a:cubicBezTo>
                    <a:cubicBezTo>
                      <a:pt x="1699" y="1367"/>
                      <a:pt x="1719" y="1269"/>
                      <a:pt x="1732" y="1170"/>
                    </a:cubicBezTo>
                    <a:cubicBezTo>
                      <a:pt x="1760" y="975"/>
                      <a:pt x="1773" y="780"/>
                      <a:pt x="1769" y="583"/>
                    </a:cubicBezTo>
                    <a:cubicBezTo>
                      <a:pt x="1767" y="486"/>
                      <a:pt x="1763" y="389"/>
                      <a:pt x="1754" y="292"/>
                    </a:cubicBezTo>
                    <a:cubicBezTo>
                      <a:pt x="1746" y="193"/>
                      <a:pt x="1731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680;p44"/>
              <p:cNvSpPr/>
              <p:nvPr/>
            </p:nvSpPr>
            <p:spPr>
              <a:xfrm flipH="1">
                <a:off x="5902521" y="3563229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2" y="0"/>
                    </a:moveTo>
                    <a:cubicBezTo>
                      <a:pt x="1680" y="93"/>
                      <a:pt x="1650" y="185"/>
                      <a:pt x="1621" y="276"/>
                    </a:cubicBezTo>
                    <a:lnTo>
                      <a:pt x="1537" y="549"/>
                    </a:lnTo>
                    <a:cubicBezTo>
                      <a:pt x="1482" y="727"/>
                      <a:pt x="1427" y="906"/>
                      <a:pt x="1367" y="1079"/>
                    </a:cubicBezTo>
                    <a:cubicBezTo>
                      <a:pt x="1306" y="1250"/>
                      <a:pt x="1243" y="1420"/>
                      <a:pt x="1165" y="1564"/>
                    </a:cubicBezTo>
                    <a:cubicBezTo>
                      <a:pt x="1132" y="1630"/>
                      <a:pt x="1091" y="1691"/>
                      <a:pt x="1043" y="1747"/>
                    </a:cubicBezTo>
                    <a:cubicBezTo>
                      <a:pt x="1026" y="1767"/>
                      <a:pt x="1006" y="1785"/>
                      <a:pt x="984" y="1798"/>
                    </a:cubicBezTo>
                    <a:cubicBezTo>
                      <a:pt x="972" y="1807"/>
                      <a:pt x="958" y="1813"/>
                      <a:pt x="944" y="1817"/>
                    </a:cubicBezTo>
                    <a:lnTo>
                      <a:pt x="935" y="1817"/>
                    </a:lnTo>
                    <a:cubicBezTo>
                      <a:pt x="934" y="1817"/>
                      <a:pt x="932" y="1818"/>
                      <a:pt x="931" y="1818"/>
                    </a:cubicBezTo>
                    <a:cubicBezTo>
                      <a:pt x="929" y="1818"/>
                      <a:pt x="928" y="1817"/>
                      <a:pt x="926" y="1817"/>
                    </a:cubicBezTo>
                    <a:lnTo>
                      <a:pt x="914" y="1817"/>
                    </a:lnTo>
                    <a:cubicBezTo>
                      <a:pt x="908" y="1817"/>
                      <a:pt x="905" y="1813"/>
                      <a:pt x="900" y="1813"/>
                    </a:cubicBezTo>
                    <a:cubicBezTo>
                      <a:pt x="879" y="1810"/>
                      <a:pt x="859" y="1801"/>
                      <a:pt x="840" y="1791"/>
                    </a:cubicBezTo>
                    <a:cubicBezTo>
                      <a:pt x="787" y="1757"/>
                      <a:pt x="738" y="1713"/>
                      <a:pt x="699" y="1662"/>
                    </a:cubicBezTo>
                    <a:cubicBezTo>
                      <a:pt x="649" y="1598"/>
                      <a:pt x="605" y="1530"/>
                      <a:pt x="566" y="1459"/>
                    </a:cubicBezTo>
                    <a:cubicBezTo>
                      <a:pt x="523" y="1385"/>
                      <a:pt x="485" y="1306"/>
                      <a:pt x="447" y="1224"/>
                    </a:cubicBezTo>
                    <a:cubicBezTo>
                      <a:pt x="373" y="1061"/>
                      <a:pt x="305" y="888"/>
                      <a:pt x="238" y="712"/>
                    </a:cubicBezTo>
                    <a:lnTo>
                      <a:pt x="137" y="446"/>
                    </a:lnTo>
                    <a:cubicBezTo>
                      <a:pt x="103" y="356"/>
                      <a:pt x="70" y="267"/>
                      <a:pt x="34" y="176"/>
                    </a:cubicBezTo>
                    <a:cubicBezTo>
                      <a:pt x="17" y="273"/>
                      <a:pt x="8" y="371"/>
                      <a:pt x="5" y="470"/>
                    </a:cubicBezTo>
                    <a:cubicBezTo>
                      <a:pt x="0" y="567"/>
                      <a:pt x="2" y="664"/>
                      <a:pt x="7" y="762"/>
                    </a:cubicBezTo>
                    <a:cubicBezTo>
                      <a:pt x="17" y="959"/>
                      <a:pt x="44" y="1155"/>
                      <a:pt x="90" y="1347"/>
                    </a:cubicBezTo>
                    <a:cubicBezTo>
                      <a:pt x="114" y="1447"/>
                      <a:pt x="144" y="1544"/>
                      <a:pt x="181" y="1639"/>
                    </a:cubicBezTo>
                    <a:cubicBezTo>
                      <a:pt x="220" y="1741"/>
                      <a:pt x="270" y="1839"/>
                      <a:pt x="329" y="1930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8"/>
                      <a:pt x="535" y="2160"/>
                      <a:pt x="591" y="2197"/>
                    </a:cubicBezTo>
                    <a:cubicBezTo>
                      <a:pt x="653" y="2236"/>
                      <a:pt x="722" y="2265"/>
                      <a:pt x="793" y="2283"/>
                    </a:cubicBezTo>
                    <a:cubicBezTo>
                      <a:pt x="831" y="2291"/>
                      <a:pt x="868" y="2297"/>
                      <a:pt x="908" y="2298"/>
                    </a:cubicBezTo>
                    <a:cubicBezTo>
                      <a:pt x="928" y="2298"/>
                      <a:pt x="949" y="2298"/>
                      <a:pt x="968" y="2297"/>
                    </a:cubicBezTo>
                    <a:cubicBezTo>
                      <a:pt x="979" y="2297"/>
                      <a:pt x="990" y="2295"/>
                      <a:pt x="1000" y="2294"/>
                    </a:cubicBezTo>
                    <a:lnTo>
                      <a:pt x="1031" y="2289"/>
                    </a:lnTo>
                    <a:cubicBezTo>
                      <a:pt x="1109" y="2274"/>
                      <a:pt x="1185" y="2242"/>
                      <a:pt x="1250" y="2197"/>
                    </a:cubicBezTo>
                    <a:cubicBezTo>
                      <a:pt x="1306" y="2157"/>
                      <a:pt x="1358" y="2110"/>
                      <a:pt x="1402" y="2057"/>
                    </a:cubicBezTo>
                    <a:cubicBezTo>
                      <a:pt x="1474" y="1968"/>
                      <a:pt x="1534" y="1866"/>
                      <a:pt x="1577" y="1760"/>
                    </a:cubicBezTo>
                    <a:cubicBezTo>
                      <a:pt x="1599" y="1710"/>
                      <a:pt x="1617" y="1660"/>
                      <a:pt x="1634" y="1610"/>
                    </a:cubicBezTo>
                    <a:cubicBezTo>
                      <a:pt x="1649" y="1562"/>
                      <a:pt x="1664" y="1512"/>
                      <a:pt x="1676" y="1464"/>
                    </a:cubicBezTo>
                    <a:cubicBezTo>
                      <a:pt x="1700" y="1365"/>
                      <a:pt x="1720" y="1268"/>
                      <a:pt x="1733" y="1168"/>
                    </a:cubicBezTo>
                    <a:cubicBezTo>
                      <a:pt x="1762" y="974"/>
                      <a:pt x="1774" y="777"/>
                      <a:pt x="1770" y="582"/>
                    </a:cubicBezTo>
                    <a:cubicBezTo>
                      <a:pt x="1768" y="483"/>
                      <a:pt x="1764" y="386"/>
                      <a:pt x="1755" y="290"/>
                    </a:cubicBezTo>
                    <a:cubicBezTo>
                      <a:pt x="1747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681;p44"/>
              <p:cNvSpPr/>
              <p:nvPr/>
            </p:nvSpPr>
            <p:spPr>
              <a:xfrm flipH="1">
                <a:off x="7734063" y="3597245"/>
                <a:ext cx="82205" cy="10658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0" extrusionOk="0">
                    <a:moveTo>
                      <a:pt x="1713" y="1"/>
                    </a:moveTo>
                    <a:cubicBezTo>
                      <a:pt x="1681" y="95"/>
                      <a:pt x="1652" y="186"/>
                      <a:pt x="1623" y="278"/>
                    </a:cubicBezTo>
                    <a:lnTo>
                      <a:pt x="1538" y="551"/>
                    </a:lnTo>
                    <a:cubicBezTo>
                      <a:pt x="1482" y="730"/>
                      <a:pt x="1428" y="908"/>
                      <a:pt x="1367" y="1081"/>
                    </a:cubicBezTo>
                    <a:cubicBezTo>
                      <a:pt x="1307" y="1252"/>
                      <a:pt x="1243" y="1420"/>
                      <a:pt x="1166" y="1566"/>
                    </a:cubicBezTo>
                    <a:cubicBezTo>
                      <a:pt x="1132" y="1631"/>
                      <a:pt x="1092" y="1693"/>
                      <a:pt x="1043" y="1749"/>
                    </a:cubicBezTo>
                    <a:cubicBezTo>
                      <a:pt x="1026" y="1769"/>
                      <a:pt x="1007" y="1785"/>
                      <a:pt x="984" y="1801"/>
                    </a:cubicBezTo>
                    <a:cubicBezTo>
                      <a:pt x="972" y="1810"/>
                      <a:pt x="958" y="1816"/>
                      <a:pt x="945" y="1817"/>
                    </a:cubicBezTo>
                    <a:cubicBezTo>
                      <a:pt x="943" y="1817"/>
                      <a:pt x="942" y="1819"/>
                      <a:pt x="940" y="1819"/>
                    </a:cubicBezTo>
                    <a:lnTo>
                      <a:pt x="914" y="1819"/>
                    </a:lnTo>
                    <a:cubicBezTo>
                      <a:pt x="910" y="1819"/>
                      <a:pt x="905" y="1817"/>
                      <a:pt x="901" y="1817"/>
                    </a:cubicBezTo>
                    <a:cubicBezTo>
                      <a:pt x="879" y="1813"/>
                      <a:pt x="860" y="1805"/>
                      <a:pt x="842" y="1794"/>
                    </a:cubicBezTo>
                    <a:cubicBezTo>
                      <a:pt x="787" y="1760"/>
                      <a:pt x="739" y="1716"/>
                      <a:pt x="701" y="1666"/>
                    </a:cubicBezTo>
                    <a:cubicBezTo>
                      <a:pt x="649" y="1601"/>
                      <a:pt x="605" y="1534"/>
                      <a:pt x="566" y="1463"/>
                    </a:cubicBezTo>
                    <a:cubicBezTo>
                      <a:pt x="523" y="1389"/>
                      <a:pt x="486" y="1308"/>
                      <a:pt x="448" y="1226"/>
                    </a:cubicBezTo>
                    <a:cubicBezTo>
                      <a:pt x="373" y="1063"/>
                      <a:pt x="305" y="892"/>
                      <a:pt x="239" y="716"/>
                    </a:cubicBezTo>
                    <a:lnTo>
                      <a:pt x="137" y="449"/>
                    </a:lnTo>
                    <a:cubicBezTo>
                      <a:pt x="104" y="360"/>
                      <a:pt x="71" y="269"/>
                      <a:pt x="34" y="178"/>
                    </a:cubicBezTo>
                    <a:cubicBezTo>
                      <a:pt x="17" y="275"/>
                      <a:pt x="8" y="372"/>
                      <a:pt x="5" y="470"/>
                    </a:cubicBezTo>
                    <a:cubicBezTo>
                      <a:pt x="1" y="567"/>
                      <a:pt x="2" y="666"/>
                      <a:pt x="7" y="763"/>
                    </a:cubicBezTo>
                    <a:cubicBezTo>
                      <a:pt x="16" y="960"/>
                      <a:pt x="45" y="1157"/>
                      <a:pt x="90" y="1349"/>
                    </a:cubicBezTo>
                    <a:cubicBezTo>
                      <a:pt x="114" y="1448"/>
                      <a:pt x="145" y="1546"/>
                      <a:pt x="181" y="1641"/>
                    </a:cubicBezTo>
                    <a:cubicBezTo>
                      <a:pt x="220" y="1743"/>
                      <a:pt x="270" y="1840"/>
                      <a:pt x="330" y="1931"/>
                    </a:cubicBezTo>
                    <a:cubicBezTo>
                      <a:pt x="363" y="1981"/>
                      <a:pt x="399" y="2028"/>
                      <a:pt x="440" y="2070"/>
                    </a:cubicBezTo>
                    <a:cubicBezTo>
                      <a:pt x="486" y="2119"/>
                      <a:pt x="536" y="2161"/>
                      <a:pt x="592" y="2197"/>
                    </a:cubicBezTo>
                    <a:cubicBezTo>
                      <a:pt x="654" y="2237"/>
                      <a:pt x="722" y="2266"/>
                      <a:pt x="793" y="2284"/>
                    </a:cubicBezTo>
                    <a:cubicBezTo>
                      <a:pt x="831" y="2291"/>
                      <a:pt x="869" y="2297"/>
                      <a:pt x="907" y="2299"/>
                    </a:cubicBezTo>
                    <a:cubicBezTo>
                      <a:pt x="913" y="2299"/>
                      <a:pt x="919" y="2300"/>
                      <a:pt x="925" y="2300"/>
                    </a:cubicBezTo>
                    <a:cubicBezTo>
                      <a:pt x="940" y="2300"/>
                      <a:pt x="954" y="2298"/>
                      <a:pt x="969" y="2297"/>
                    </a:cubicBezTo>
                    <a:cubicBezTo>
                      <a:pt x="979" y="2297"/>
                      <a:pt x="989" y="2296"/>
                      <a:pt x="999" y="2296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1" y="2197"/>
                    </a:cubicBezTo>
                    <a:cubicBezTo>
                      <a:pt x="1307" y="2158"/>
                      <a:pt x="1358" y="2111"/>
                      <a:pt x="1402" y="2058"/>
                    </a:cubicBezTo>
                    <a:cubicBezTo>
                      <a:pt x="1473" y="1969"/>
                      <a:pt x="1532" y="1867"/>
                      <a:pt x="1576" y="1761"/>
                    </a:cubicBezTo>
                    <a:cubicBezTo>
                      <a:pt x="1597" y="1711"/>
                      <a:pt x="1616" y="1661"/>
                      <a:pt x="1632" y="1613"/>
                    </a:cubicBezTo>
                    <a:cubicBezTo>
                      <a:pt x="1649" y="1563"/>
                      <a:pt x="1663" y="1513"/>
                      <a:pt x="1675" y="1464"/>
                    </a:cubicBezTo>
                    <a:cubicBezTo>
                      <a:pt x="1700" y="1367"/>
                      <a:pt x="1719" y="1269"/>
                      <a:pt x="1734" y="1169"/>
                    </a:cubicBezTo>
                    <a:cubicBezTo>
                      <a:pt x="1761" y="975"/>
                      <a:pt x="1773" y="780"/>
                      <a:pt x="1772" y="583"/>
                    </a:cubicBezTo>
                    <a:cubicBezTo>
                      <a:pt x="1769" y="486"/>
                      <a:pt x="1764" y="389"/>
                      <a:pt x="1755" y="292"/>
                    </a:cubicBezTo>
                    <a:cubicBezTo>
                      <a:pt x="1747" y="195"/>
                      <a:pt x="1734" y="98"/>
                      <a:pt x="1713" y="1"/>
                    </a:cubicBezTo>
                    <a:close/>
                  </a:path>
                </a:pathLst>
              </a:custGeom>
              <a:solidFill>
                <a:srgbClr val="14D9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682;p44"/>
              <p:cNvSpPr/>
              <p:nvPr/>
            </p:nvSpPr>
            <p:spPr>
              <a:xfrm flipH="1">
                <a:off x="6032310" y="2950895"/>
                <a:ext cx="1329745" cy="1659308"/>
              </a:xfrm>
              <a:custGeom>
                <a:avLst/>
                <a:gdLst/>
                <a:ahLst/>
                <a:cxnLst/>
                <a:rect l="l" t="t" r="r" b="b"/>
                <a:pathLst>
                  <a:path w="28696" h="35808" extrusionOk="0">
                    <a:moveTo>
                      <a:pt x="14945" y="1"/>
                    </a:moveTo>
                    <a:cubicBezTo>
                      <a:pt x="14594" y="1"/>
                      <a:pt x="14233" y="7"/>
                      <a:pt x="13863" y="20"/>
                    </a:cubicBezTo>
                    <a:cubicBezTo>
                      <a:pt x="10750" y="131"/>
                      <a:pt x="8324" y="826"/>
                      <a:pt x="6438" y="1896"/>
                    </a:cubicBezTo>
                    <a:cubicBezTo>
                      <a:pt x="798" y="5081"/>
                      <a:pt x="1" y="11580"/>
                      <a:pt x="169" y="15667"/>
                    </a:cubicBezTo>
                    <a:cubicBezTo>
                      <a:pt x="399" y="21127"/>
                      <a:pt x="980" y="35614"/>
                      <a:pt x="13226" y="35804"/>
                    </a:cubicBezTo>
                    <a:cubicBezTo>
                      <a:pt x="13375" y="35807"/>
                      <a:pt x="13524" y="35808"/>
                      <a:pt x="13671" y="35808"/>
                    </a:cubicBezTo>
                    <a:cubicBezTo>
                      <a:pt x="16869" y="35808"/>
                      <a:pt x="19446" y="35259"/>
                      <a:pt x="21491" y="34232"/>
                    </a:cubicBezTo>
                    <a:cubicBezTo>
                      <a:pt x="27040" y="31436"/>
                      <a:pt x="28695" y="25123"/>
                      <a:pt x="28355" y="16703"/>
                    </a:cubicBezTo>
                    <a:cubicBezTo>
                      <a:pt x="27901" y="5429"/>
                      <a:pt x="25081" y="1"/>
                      <a:pt x="149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46" name="Google Shape;683;p44"/>
              <p:cNvGrpSpPr/>
              <p:nvPr/>
            </p:nvGrpSpPr>
            <p:grpSpPr>
              <a:xfrm rot="-410962">
                <a:off x="5039481" y="2506886"/>
                <a:ext cx="995852" cy="1441837"/>
                <a:chOff x="4260600" y="604450"/>
                <a:chExt cx="515025" cy="745675"/>
              </a:xfrm>
            </p:grpSpPr>
            <p:sp>
              <p:nvSpPr>
                <p:cNvPr id="89" name="Google Shape;684;p44"/>
                <p:cNvSpPr/>
                <p:nvPr/>
              </p:nvSpPr>
              <p:spPr>
                <a:xfrm>
                  <a:off x="4489025" y="604450"/>
                  <a:ext cx="97725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4754" extrusionOk="0">
                      <a:moveTo>
                        <a:pt x="1979" y="0"/>
                      </a:moveTo>
                      <a:cubicBezTo>
                        <a:pt x="1749" y="0"/>
                        <a:pt x="1525" y="166"/>
                        <a:pt x="1502" y="436"/>
                      </a:cubicBezTo>
                      <a:cubicBezTo>
                        <a:pt x="1238" y="3157"/>
                        <a:pt x="1" y="4753"/>
                        <a:pt x="1" y="4753"/>
                      </a:cubicBezTo>
                      <a:lnTo>
                        <a:pt x="3909" y="4753"/>
                      </a:lnTo>
                      <a:cubicBezTo>
                        <a:pt x="3909" y="2470"/>
                        <a:pt x="3026" y="985"/>
                        <a:pt x="2342" y="171"/>
                      </a:cubicBezTo>
                      <a:cubicBezTo>
                        <a:pt x="2243" y="54"/>
                        <a:pt x="2110" y="0"/>
                        <a:pt x="19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685;p44"/>
                <p:cNvSpPr/>
                <p:nvPr/>
              </p:nvSpPr>
              <p:spPr>
                <a:xfrm>
                  <a:off x="4489025" y="649475"/>
                  <a:ext cx="97725" cy="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2953" extrusionOk="0">
                      <a:moveTo>
                        <a:pt x="3330" y="1"/>
                      </a:moveTo>
                      <a:cubicBezTo>
                        <a:pt x="3018" y="1480"/>
                        <a:pt x="1740" y="2558"/>
                        <a:pt x="226" y="2614"/>
                      </a:cubicBezTo>
                      <a:cubicBezTo>
                        <a:pt x="91" y="2833"/>
                        <a:pt x="1" y="2952"/>
                        <a:pt x="1" y="2952"/>
                      </a:cubicBezTo>
                      <a:lnTo>
                        <a:pt x="3909" y="2952"/>
                      </a:lnTo>
                      <a:cubicBezTo>
                        <a:pt x="3909" y="1752"/>
                        <a:pt x="3663" y="777"/>
                        <a:pt x="333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686;p44"/>
                <p:cNvSpPr/>
                <p:nvPr/>
              </p:nvSpPr>
              <p:spPr>
                <a:xfrm>
                  <a:off x="4302025" y="604450"/>
                  <a:ext cx="9780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4754" extrusionOk="0">
                      <a:moveTo>
                        <a:pt x="1930" y="0"/>
                      </a:moveTo>
                      <a:cubicBezTo>
                        <a:pt x="1800" y="0"/>
                        <a:pt x="1667" y="54"/>
                        <a:pt x="1567" y="171"/>
                      </a:cubicBezTo>
                      <a:cubicBezTo>
                        <a:pt x="883" y="985"/>
                        <a:pt x="1" y="2470"/>
                        <a:pt x="1" y="4753"/>
                      </a:cubicBezTo>
                      <a:lnTo>
                        <a:pt x="3911" y="4753"/>
                      </a:lnTo>
                      <a:cubicBezTo>
                        <a:pt x="3911" y="4753"/>
                        <a:pt x="2672" y="3157"/>
                        <a:pt x="2408" y="436"/>
                      </a:cubicBezTo>
                      <a:cubicBezTo>
                        <a:pt x="2384" y="166"/>
                        <a:pt x="2160" y="0"/>
                        <a:pt x="19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687;p44"/>
                <p:cNvSpPr/>
                <p:nvPr/>
              </p:nvSpPr>
              <p:spPr>
                <a:xfrm>
                  <a:off x="4302025" y="645375"/>
                  <a:ext cx="97800" cy="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3117" extrusionOk="0">
                      <a:moveTo>
                        <a:pt x="653" y="1"/>
                      </a:moveTo>
                      <a:cubicBezTo>
                        <a:pt x="286" y="804"/>
                        <a:pt x="1" y="1829"/>
                        <a:pt x="1" y="3116"/>
                      </a:cubicBezTo>
                      <a:lnTo>
                        <a:pt x="3911" y="3116"/>
                      </a:lnTo>
                      <a:cubicBezTo>
                        <a:pt x="3911" y="3116"/>
                        <a:pt x="3819" y="2997"/>
                        <a:pt x="3681" y="2773"/>
                      </a:cubicBezTo>
                      <a:cubicBezTo>
                        <a:pt x="2149" y="2667"/>
                        <a:pt x="894" y="1517"/>
                        <a:pt x="65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688;p44"/>
                <p:cNvSpPr/>
                <p:nvPr/>
              </p:nvSpPr>
              <p:spPr>
                <a:xfrm>
                  <a:off x="4260675" y="690550"/>
                  <a:ext cx="514950" cy="65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8" h="26383" extrusionOk="0">
                      <a:moveTo>
                        <a:pt x="7225" y="1"/>
                      </a:moveTo>
                      <a:cubicBezTo>
                        <a:pt x="7201" y="1"/>
                        <a:pt x="7177" y="1"/>
                        <a:pt x="7153" y="1"/>
                      </a:cubicBezTo>
                      <a:lnTo>
                        <a:pt x="2561" y="1"/>
                      </a:lnTo>
                      <a:cubicBezTo>
                        <a:pt x="2554" y="1"/>
                        <a:pt x="2548" y="1"/>
                        <a:pt x="2541" y="1"/>
                      </a:cubicBezTo>
                      <a:cubicBezTo>
                        <a:pt x="2204" y="1"/>
                        <a:pt x="1870" y="67"/>
                        <a:pt x="1557" y="197"/>
                      </a:cubicBezTo>
                      <a:cubicBezTo>
                        <a:pt x="1256" y="323"/>
                        <a:pt x="981" y="503"/>
                        <a:pt x="746" y="733"/>
                      </a:cubicBezTo>
                      <a:cubicBezTo>
                        <a:pt x="513" y="958"/>
                        <a:pt x="328" y="1227"/>
                        <a:pt x="199" y="1526"/>
                      </a:cubicBezTo>
                      <a:cubicBezTo>
                        <a:pt x="67" y="1838"/>
                        <a:pt x="0" y="2173"/>
                        <a:pt x="6" y="2514"/>
                      </a:cubicBezTo>
                      <a:lnTo>
                        <a:pt x="6" y="23869"/>
                      </a:lnTo>
                      <a:cubicBezTo>
                        <a:pt x="0" y="24207"/>
                        <a:pt x="67" y="24546"/>
                        <a:pt x="199" y="24857"/>
                      </a:cubicBezTo>
                      <a:cubicBezTo>
                        <a:pt x="207" y="24876"/>
                        <a:pt x="214" y="24894"/>
                        <a:pt x="222" y="24910"/>
                      </a:cubicBezTo>
                      <a:cubicBezTo>
                        <a:pt x="352" y="25188"/>
                        <a:pt x="526" y="25439"/>
                        <a:pt x="746" y="25650"/>
                      </a:cubicBezTo>
                      <a:cubicBezTo>
                        <a:pt x="981" y="25880"/>
                        <a:pt x="1256" y="26060"/>
                        <a:pt x="1557" y="26186"/>
                      </a:cubicBezTo>
                      <a:cubicBezTo>
                        <a:pt x="1870" y="26316"/>
                        <a:pt x="2204" y="26382"/>
                        <a:pt x="2541" y="26382"/>
                      </a:cubicBezTo>
                      <a:cubicBezTo>
                        <a:pt x="2548" y="26382"/>
                        <a:pt x="2554" y="26382"/>
                        <a:pt x="2561" y="26382"/>
                      </a:cubicBezTo>
                      <a:lnTo>
                        <a:pt x="7246" y="26382"/>
                      </a:lnTo>
                      <a:cubicBezTo>
                        <a:pt x="8419" y="26374"/>
                        <a:pt x="9587" y="26221"/>
                        <a:pt x="10720" y="25920"/>
                      </a:cubicBezTo>
                      <a:cubicBezTo>
                        <a:pt x="11841" y="25618"/>
                        <a:pt x="12916" y="25180"/>
                        <a:pt x="13925" y="24609"/>
                      </a:cubicBezTo>
                      <a:cubicBezTo>
                        <a:pt x="14916" y="24051"/>
                        <a:pt x="15831" y="23370"/>
                        <a:pt x="16647" y="22580"/>
                      </a:cubicBezTo>
                      <a:cubicBezTo>
                        <a:pt x="17054" y="22181"/>
                        <a:pt x="17437" y="21761"/>
                        <a:pt x="17791" y="21317"/>
                      </a:cubicBezTo>
                      <a:lnTo>
                        <a:pt x="17796" y="21311"/>
                      </a:lnTo>
                      <a:cubicBezTo>
                        <a:pt x="18140" y="20870"/>
                        <a:pt x="18457" y="20410"/>
                        <a:pt x="18748" y="19929"/>
                      </a:cubicBezTo>
                      <a:cubicBezTo>
                        <a:pt x="19192" y="19184"/>
                        <a:pt x="19561" y="18400"/>
                        <a:pt x="19852" y="17583"/>
                      </a:cubicBezTo>
                      <a:cubicBezTo>
                        <a:pt x="19945" y="17319"/>
                        <a:pt x="20032" y="17052"/>
                        <a:pt x="20108" y="16780"/>
                      </a:cubicBezTo>
                      <a:cubicBezTo>
                        <a:pt x="20359" y="15897"/>
                        <a:pt x="20513" y="14991"/>
                        <a:pt x="20568" y="14077"/>
                      </a:cubicBezTo>
                      <a:cubicBezTo>
                        <a:pt x="20581" y="13799"/>
                        <a:pt x="20592" y="13517"/>
                        <a:pt x="20592" y="13234"/>
                      </a:cubicBezTo>
                      <a:cubicBezTo>
                        <a:pt x="20597" y="12032"/>
                        <a:pt x="20433" y="10835"/>
                        <a:pt x="20111" y="9680"/>
                      </a:cubicBezTo>
                      <a:cubicBezTo>
                        <a:pt x="20077" y="9566"/>
                        <a:pt x="20048" y="9461"/>
                        <a:pt x="20013" y="9350"/>
                      </a:cubicBezTo>
                      <a:cubicBezTo>
                        <a:pt x="19704" y="8356"/>
                        <a:pt x="19279" y="7405"/>
                        <a:pt x="18748" y="6514"/>
                      </a:cubicBezTo>
                      <a:cubicBezTo>
                        <a:pt x="18668" y="6388"/>
                        <a:pt x="18592" y="6261"/>
                        <a:pt x="18512" y="6139"/>
                      </a:cubicBezTo>
                      <a:cubicBezTo>
                        <a:pt x="17976" y="5310"/>
                        <a:pt x="17350" y="4541"/>
                        <a:pt x="16647" y="3846"/>
                      </a:cubicBezTo>
                      <a:cubicBezTo>
                        <a:pt x="15828" y="3050"/>
                        <a:pt x="14914" y="2358"/>
                        <a:pt x="13925" y="1785"/>
                      </a:cubicBezTo>
                      <a:cubicBezTo>
                        <a:pt x="12919" y="1209"/>
                        <a:pt x="11841" y="765"/>
                        <a:pt x="10723" y="464"/>
                      </a:cubicBezTo>
                      <a:cubicBezTo>
                        <a:pt x="10488" y="400"/>
                        <a:pt x="10250" y="342"/>
                        <a:pt x="10007" y="294"/>
                      </a:cubicBezTo>
                      <a:cubicBezTo>
                        <a:pt x="9092" y="101"/>
                        <a:pt x="8160" y="1"/>
                        <a:pt x="72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689;p44"/>
                <p:cNvSpPr/>
                <p:nvPr/>
              </p:nvSpPr>
              <p:spPr>
                <a:xfrm>
                  <a:off x="4260600" y="1042450"/>
                  <a:ext cx="514300" cy="2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2" h="10837" extrusionOk="0">
                      <a:moveTo>
                        <a:pt x="20571" y="1"/>
                      </a:moveTo>
                      <a:cubicBezTo>
                        <a:pt x="20274" y="81"/>
                        <a:pt x="20040" y="98"/>
                        <a:pt x="19784" y="98"/>
                      </a:cubicBezTo>
                      <a:cubicBezTo>
                        <a:pt x="19687" y="98"/>
                        <a:pt x="19587" y="95"/>
                        <a:pt x="19480" y="93"/>
                      </a:cubicBezTo>
                      <a:cubicBezTo>
                        <a:pt x="19350" y="90"/>
                        <a:pt x="19213" y="86"/>
                        <a:pt x="19069" y="86"/>
                      </a:cubicBezTo>
                      <a:cubicBezTo>
                        <a:pt x="18433" y="86"/>
                        <a:pt x="17643" y="155"/>
                        <a:pt x="16521" y="601"/>
                      </a:cubicBezTo>
                      <a:cubicBezTo>
                        <a:pt x="15141" y="1145"/>
                        <a:pt x="14523" y="1771"/>
                        <a:pt x="14021" y="2265"/>
                      </a:cubicBezTo>
                      <a:cubicBezTo>
                        <a:pt x="13646" y="2640"/>
                        <a:pt x="13403" y="2886"/>
                        <a:pt x="12676" y="3177"/>
                      </a:cubicBezTo>
                      <a:cubicBezTo>
                        <a:pt x="12099" y="3406"/>
                        <a:pt x="11758" y="3446"/>
                        <a:pt x="11375" y="3446"/>
                      </a:cubicBezTo>
                      <a:cubicBezTo>
                        <a:pt x="11277" y="3446"/>
                        <a:pt x="11177" y="3444"/>
                        <a:pt x="11069" y="3441"/>
                      </a:cubicBezTo>
                      <a:cubicBezTo>
                        <a:pt x="10932" y="3437"/>
                        <a:pt x="10788" y="3433"/>
                        <a:pt x="10634" y="3433"/>
                      </a:cubicBezTo>
                      <a:cubicBezTo>
                        <a:pt x="10003" y="3433"/>
                        <a:pt x="9214" y="3504"/>
                        <a:pt x="8110" y="3946"/>
                      </a:cubicBezTo>
                      <a:cubicBezTo>
                        <a:pt x="6736" y="4498"/>
                        <a:pt x="6112" y="5116"/>
                        <a:pt x="5616" y="5618"/>
                      </a:cubicBezTo>
                      <a:cubicBezTo>
                        <a:pt x="5241" y="5991"/>
                        <a:pt x="4995" y="6237"/>
                        <a:pt x="4268" y="6527"/>
                      </a:cubicBezTo>
                      <a:cubicBezTo>
                        <a:pt x="3693" y="6755"/>
                        <a:pt x="3353" y="6798"/>
                        <a:pt x="2976" y="6798"/>
                      </a:cubicBezTo>
                      <a:cubicBezTo>
                        <a:pt x="2876" y="6798"/>
                        <a:pt x="2774" y="6795"/>
                        <a:pt x="2664" y="6791"/>
                      </a:cubicBezTo>
                      <a:cubicBezTo>
                        <a:pt x="2529" y="6788"/>
                        <a:pt x="2388" y="6784"/>
                        <a:pt x="2238" y="6784"/>
                      </a:cubicBezTo>
                      <a:cubicBezTo>
                        <a:pt x="1664" y="6784"/>
                        <a:pt x="964" y="6842"/>
                        <a:pt x="6" y="7185"/>
                      </a:cubicBezTo>
                      <a:lnTo>
                        <a:pt x="6" y="9796"/>
                      </a:lnTo>
                      <a:cubicBezTo>
                        <a:pt x="1" y="10134"/>
                        <a:pt x="70" y="10472"/>
                        <a:pt x="202" y="10784"/>
                      </a:cubicBezTo>
                      <a:cubicBezTo>
                        <a:pt x="207" y="10802"/>
                        <a:pt x="217" y="10821"/>
                        <a:pt x="225" y="10837"/>
                      </a:cubicBezTo>
                      <a:cubicBezTo>
                        <a:pt x="416" y="10710"/>
                        <a:pt x="643" y="10594"/>
                        <a:pt x="965" y="10462"/>
                      </a:cubicBezTo>
                      <a:cubicBezTo>
                        <a:pt x="1545" y="10232"/>
                        <a:pt x="1882" y="10192"/>
                        <a:pt x="2263" y="10192"/>
                      </a:cubicBezTo>
                      <a:cubicBezTo>
                        <a:pt x="2360" y="10192"/>
                        <a:pt x="2459" y="10195"/>
                        <a:pt x="2566" y="10197"/>
                      </a:cubicBezTo>
                      <a:cubicBezTo>
                        <a:pt x="2705" y="10202"/>
                        <a:pt x="2851" y="10206"/>
                        <a:pt x="3005" y="10206"/>
                      </a:cubicBezTo>
                      <a:cubicBezTo>
                        <a:pt x="3637" y="10206"/>
                        <a:pt x="4420" y="10134"/>
                        <a:pt x="5529" y="9693"/>
                      </a:cubicBezTo>
                      <a:cubicBezTo>
                        <a:pt x="6908" y="9140"/>
                        <a:pt x="7526" y="8522"/>
                        <a:pt x="8026" y="8025"/>
                      </a:cubicBezTo>
                      <a:cubicBezTo>
                        <a:pt x="8401" y="7653"/>
                        <a:pt x="8649" y="7404"/>
                        <a:pt x="9370" y="7111"/>
                      </a:cubicBezTo>
                      <a:cubicBezTo>
                        <a:pt x="9945" y="6883"/>
                        <a:pt x="10284" y="6841"/>
                        <a:pt x="10663" y="6841"/>
                      </a:cubicBezTo>
                      <a:cubicBezTo>
                        <a:pt x="10763" y="6841"/>
                        <a:pt x="10866" y="6844"/>
                        <a:pt x="10977" y="6847"/>
                      </a:cubicBezTo>
                      <a:cubicBezTo>
                        <a:pt x="11107" y="6850"/>
                        <a:pt x="11243" y="6854"/>
                        <a:pt x="11387" y="6854"/>
                      </a:cubicBezTo>
                      <a:cubicBezTo>
                        <a:pt x="12022" y="6854"/>
                        <a:pt x="12814" y="6786"/>
                        <a:pt x="13939" y="6340"/>
                      </a:cubicBezTo>
                      <a:cubicBezTo>
                        <a:pt x="15316" y="5795"/>
                        <a:pt x="15937" y="5169"/>
                        <a:pt x="16431" y="4675"/>
                      </a:cubicBezTo>
                      <a:cubicBezTo>
                        <a:pt x="16806" y="4300"/>
                        <a:pt x="17054" y="4057"/>
                        <a:pt x="17781" y="3763"/>
                      </a:cubicBezTo>
                      <a:cubicBezTo>
                        <a:pt x="18354" y="3533"/>
                        <a:pt x="18694" y="3490"/>
                        <a:pt x="19075" y="3490"/>
                      </a:cubicBezTo>
                      <a:cubicBezTo>
                        <a:pt x="19174" y="3490"/>
                        <a:pt x="19277" y="3493"/>
                        <a:pt x="19387" y="3496"/>
                      </a:cubicBezTo>
                      <a:cubicBezTo>
                        <a:pt x="19533" y="3502"/>
                        <a:pt x="19689" y="3507"/>
                        <a:pt x="19855" y="3507"/>
                      </a:cubicBezTo>
                      <a:cubicBezTo>
                        <a:pt x="19948" y="3243"/>
                        <a:pt x="20035" y="2976"/>
                        <a:pt x="20114" y="2704"/>
                      </a:cubicBezTo>
                      <a:cubicBezTo>
                        <a:pt x="20362" y="1821"/>
                        <a:pt x="20516" y="915"/>
                        <a:pt x="205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690;p44"/>
                <p:cNvSpPr/>
                <p:nvPr/>
              </p:nvSpPr>
              <p:spPr>
                <a:xfrm>
                  <a:off x="4260750" y="843725"/>
                  <a:ext cx="500275" cy="25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1" h="10231" extrusionOk="0">
                      <a:moveTo>
                        <a:pt x="17616" y="1"/>
                      </a:moveTo>
                      <a:cubicBezTo>
                        <a:pt x="16988" y="1"/>
                        <a:pt x="16208" y="72"/>
                        <a:pt x="15111" y="512"/>
                      </a:cubicBezTo>
                      <a:cubicBezTo>
                        <a:pt x="13732" y="1061"/>
                        <a:pt x="13114" y="1685"/>
                        <a:pt x="12612" y="2182"/>
                      </a:cubicBezTo>
                      <a:cubicBezTo>
                        <a:pt x="12237" y="2557"/>
                        <a:pt x="11988" y="2805"/>
                        <a:pt x="11270" y="3091"/>
                      </a:cubicBezTo>
                      <a:cubicBezTo>
                        <a:pt x="10699" y="3319"/>
                        <a:pt x="10358" y="3361"/>
                        <a:pt x="9983" y="3361"/>
                      </a:cubicBezTo>
                      <a:cubicBezTo>
                        <a:pt x="9880" y="3361"/>
                        <a:pt x="9776" y="3358"/>
                        <a:pt x="9663" y="3355"/>
                      </a:cubicBezTo>
                      <a:cubicBezTo>
                        <a:pt x="9530" y="3351"/>
                        <a:pt x="9391" y="3348"/>
                        <a:pt x="9243" y="3348"/>
                      </a:cubicBezTo>
                      <a:cubicBezTo>
                        <a:pt x="8608" y="3348"/>
                        <a:pt x="7821" y="3416"/>
                        <a:pt x="6701" y="3862"/>
                      </a:cubicBezTo>
                      <a:cubicBezTo>
                        <a:pt x="5327" y="4412"/>
                        <a:pt x="4703" y="5030"/>
                        <a:pt x="4207" y="5532"/>
                      </a:cubicBezTo>
                      <a:cubicBezTo>
                        <a:pt x="3831" y="5907"/>
                        <a:pt x="3586" y="6156"/>
                        <a:pt x="2859" y="6444"/>
                      </a:cubicBezTo>
                      <a:cubicBezTo>
                        <a:pt x="2280" y="6673"/>
                        <a:pt x="1940" y="6713"/>
                        <a:pt x="1557" y="6713"/>
                      </a:cubicBezTo>
                      <a:cubicBezTo>
                        <a:pt x="1460" y="6713"/>
                        <a:pt x="1360" y="6711"/>
                        <a:pt x="1253" y="6708"/>
                      </a:cubicBezTo>
                      <a:cubicBezTo>
                        <a:pt x="1118" y="6704"/>
                        <a:pt x="976" y="6700"/>
                        <a:pt x="826" y="6700"/>
                      </a:cubicBezTo>
                      <a:cubicBezTo>
                        <a:pt x="578" y="6700"/>
                        <a:pt x="306" y="6711"/>
                        <a:pt x="0" y="6750"/>
                      </a:cubicBezTo>
                      <a:lnTo>
                        <a:pt x="0" y="10230"/>
                      </a:lnTo>
                      <a:cubicBezTo>
                        <a:pt x="336" y="10131"/>
                        <a:pt x="589" y="10112"/>
                        <a:pt x="866" y="10112"/>
                      </a:cubicBezTo>
                      <a:cubicBezTo>
                        <a:pt x="960" y="10112"/>
                        <a:pt x="1057" y="10114"/>
                        <a:pt x="1160" y="10116"/>
                      </a:cubicBezTo>
                      <a:cubicBezTo>
                        <a:pt x="1298" y="10121"/>
                        <a:pt x="1444" y="10125"/>
                        <a:pt x="1598" y="10125"/>
                      </a:cubicBezTo>
                      <a:cubicBezTo>
                        <a:pt x="2229" y="10125"/>
                        <a:pt x="3013" y="10053"/>
                        <a:pt x="4119" y="9612"/>
                      </a:cubicBezTo>
                      <a:cubicBezTo>
                        <a:pt x="5499" y="9059"/>
                        <a:pt x="6117" y="8441"/>
                        <a:pt x="6619" y="7944"/>
                      </a:cubicBezTo>
                      <a:cubicBezTo>
                        <a:pt x="6994" y="7569"/>
                        <a:pt x="7243" y="7321"/>
                        <a:pt x="7961" y="7030"/>
                      </a:cubicBezTo>
                      <a:cubicBezTo>
                        <a:pt x="8536" y="6802"/>
                        <a:pt x="8876" y="6760"/>
                        <a:pt x="9256" y="6760"/>
                      </a:cubicBezTo>
                      <a:cubicBezTo>
                        <a:pt x="9357" y="6760"/>
                        <a:pt x="9460" y="6763"/>
                        <a:pt x="9571" y="6766"/>
                      </a:cubicBezTo>
                      <a:cubicBezTo>
                        <a:pt x="9703" y="6769"/>
                        <a:pt x="9842" y="6773"/>
                        <a:pt x="9989" y="6773"/>
                      </a:cubicBezTo>
                      <a:cubicBezTo>
                        <a:pt x="10623" y="6773"/>
                        <a:pt x="11410" y="6705"/>
                        <a:pt x="12530" y="6259"/>
                      </a:cubicBezTo>
                      <a:cubicBezTo>
                        <a:pt x="13904" y="5714"/>
                        <a:pt x="14528" y="5088"/>
                        <a:pt x="15024" y="4594"/>
                      </a:cubicBezTo>
                      <a:cubicBezTo>
                        <a:pt x="15399" y="4219"/>
                        <a:pt x="15645" y="3970"/>
                        <a:pt x="16372" y="3682"/>
                      </a:cubicBezTo>
                      <a:cubicBezTo>
                        <a:pt x="16957" y="3448"/>
                        <a:pt x="17297" y="3411"/>
                        <a:pt x="17685" y="3411"/>
                      </a:cubicBezTo>
                      <a:cubicBezTo>
                        <a:pt x="17779" y="3411"/>
                        <a:pt x="17875" y="3413"/>
                        <a:pt x="17978" y="3416"/>
                      </a:cubicBezTo>
                      <a:cubicBezTo>
                        <a:pt x="18119" y="3420"/>
                        <a:pt x="18267" y="3425"/>
                        <a:pt x="18425" y="3425"/>
                      </a:cubicBezTo>
                      <a:cubicBezTo>
                        <a:pt x="18862" y="3425"/>
                        <a:pt x="19373" y="3389"/>
                        <a:pt x="20010" y="3220"/>
                      </a:cubicBezTo>
                      <a:cubicBezTo>
                        <a:pt x="19701" y="2229"/>
                        <a:pt x="19276" y="1275"/>
                        <a:pt x="18745" y="385"/>
                      </a:cubicBezTo>
                      <a:cubicBezTo>
                        <a:pt x="18665" y="258"/>
                        <a:pt x="18589" y="131"/>
                        <a:pt x="18509" y="10"/>
                      </a:cubicBezTo>
                      <a:cubicBezTo>
                        <a:pt x="18437" y="14"/>
                        <a:pt x="18364" y="16"/>
                        <a:pt x="18291" y="16"/>
                      </a:cubicBezTo>
                      <a:cubicBezTo>
                        <a:pt x="18218" y="16"/>
                        <a:pt x="18145" y="14"/>
                        <a:pt x="18071" y="10"/>
                      </a:cubicBezTo>
                      <a:cubicBezTo>
                        <a:pt x="17927" y="5"/>
                        <a:pt x="17777" y="1"/>
                        <a:pt x="176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691;p44"/>
                <p:cNvSpPr/>
                <p:nvPr/>
              </p:nvSpPr>
              <p:spPr>
                <a:xfrm>
                  <a:off x="4260800" y="697900"/>
                  <a:ext cx="383425" cy="2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7" h="8649" extrusionOk="0">
                      <a:moveTo>
                        <a:pt x="10002" y="0"/>
                      </a:moveTo>
                      <a:cubicBezTo>
                        <a:pt x="9140" y="447"/>
                        <a:pt x="8668" y="915"/>
                        <a:pt x="8274" y="1311"/>
                      </a:cubicBezTo>
                      <a:cubicBezTo>
                        <a:pt x="7899" y="1684"/>
                        <a:pt x="7650" y="1937"/>
                        <a:pt x="6924" y="2225"/>
                      </a:cubicBezTo>
                      <a:cubicBezTo>
                        <a:pt x="6346" y="2455"/>
                        <a:pt x="6009" y="2495"/>
                        <a:pt x="5627" y="2495"/>
                      </a:cubicBezTo>
                      <a:cubicBezTo>
                        <a:pt x="5530" y="2495"/>
                        <a:pt x="5430" y="2492"/>
                        <a:pt x="5322" y="2489"/>
                      </a:cubicBezTo>
                      <a:cubicBezTo>
                        <a:pt x="5187" y="2486"/>
                        <a:pt x="5046" y="2482"/>
                        <a:pt x="4896" y="2482"/>
                      </a:cubicBezTo>
                      <a:cubicBezTo>
                        <a:pt x="4262" y="2482"/>
                        <a:pt x="3475" y="2550"/>
                        <a:pt x="2360" y="2997"/>
                      </a:cubicBezTo>
                      <a:cubicBezTo>
                        <a:pt x="1105" y="3494"/>
                        <a:pt x="476" y="4051"/>
                        <a:pt x="1" y="4524"/>
                      </a:cubicBezTo>
                      <a:lnTo>
                        <a:pt x="1" y="8649"/>
                      </a:lnTo>
                      <a:cubicBezTo>
                        <a:pt x="1221" y="8126"/>
                        <a:pt x="1805" y="7547"/>
                        <a:pt x="2273" y="7074"/>
                      </a:cubicBezTo>
                      <a:cubicBezTo>
                        <a:pt x="2648" y="6699"/>
                        <a:pt x="2897" y="6453"/>
                        <a:pt x="3623" y="6165"/>
                      </a:cubicBezTo>
                      <a:cubicBezTo>
                        <a:pt x="4192" y="5937"/>
                        <a:pt x="4528" y="5894"/>
                        <a:pt x="4903" y="5894"/>
                      </a:cubicBezTo>
                      <a:cubicBezTo>
                        <a:pt x="5005" y="5894"/>
                        <a:pt x="5111" y="5897"/>
                        <a:pt x="5225" y="5901"/>
                      </a:cubicBezTo>
                      <a:cubicBezTo>
                        <a:pt x="5354" y="5904"/>
                        <a:pt x="5489" y="5907"/>
                        <a:pt x="5632" y="5907"/>
                      </a:cubicBezTo>
                      <a:cubicBezTo>
                        <a:pt x="6268" y="5907"/>
                        <a:pt x="7058" y="5842"/>
                        <a:pt x="8184" y="5393"/>
                      </a:cubicBezTo>
                      <a:cubicBezTo>
                        <a:pt x="9563" y="4844"/>
                        <a:pt x="10187" y="4225"/>
                        <a:pt x="10684" y="3723"/>
                      </a:cubicBezTo>
                      <a:cubicBezTo>
                        <a:pt x="11056" y="3348"/>
                        <a:pt x="11305" y="3103"/>
                        <a:pt x="12031" y="2812"/>
                      </a:cubicBezTo>
                      <a:cubicBezTo>
                        <a:pt x="12611" y="2582"/>
                        <a:pt x="12950" y="2542"/>
                        <a:pt x="13333" y="2542"/>
                      </a:cubicBezTo>
                      <a:cubicBezTo>
                        <a:pt x="13430" y="2542"/>
                        <a:pt x="13530" y="2545"/>
                        <a:pt x="13638" y="2548"/>
                      </a:cubicBezTo>
                      <a:cubicBezTo>
                        <a:pt x="13778" y="2552"/>
                        <a:pt x="13924" y="2557"/>
                        <a:pt x="14080" y="2557"/>
                      </a:cubicBezTo>
                      <a:cubicBezTo>
                        <a:pt x="14439" y="2557"/>
                        <a:pt x="14848" y="2533"/>
                        <a:pt x="15337" y="2431"/>
                      </a:cubicBezTo>
                      <a:cubicBezTo>
                        <a:pt x="14888" y="2088"/>
                        <a:pt x="14415" y="1773"/>
                        <a:pt x="13920" y="1491"/>
                      </a:cubicBezTo>
                      <a:cubicBezTo>
                        <a:pt x="12914" y="915"/>
                        <a:pt x="11838" y="471"/>
                        <a:pt x="10718" y="170"/>
                      </a:cubicBezTo>
                      <a:cubicBezTo>
                        <a:pt x="10483" y="106"/>
                        <a:pt x="10245" y="48"/>
                        <a:pt x="100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692;p44"/>
                <p:cNvSpPr/>
                <p:nvPr/>
              </p:nvSpPr>
              <p:spPr>
                <a:xfrm>
                  <a:off x="4441800" y="1223450"/>
                  <a:ext cx="263675" cy="1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7" h="5066" extrusionOk="0">
                      <a:moveTo>
                        <a:pt x="10546" y="1"/>
                      </a:moveTo>
                      <a:cubicBezTo>
                        <a:pt x="10060" y="328"/>
                        <a:pt x="9735" y="653"/>
                        <a:pt x="9452" y="933"/>
                      </a:cubicBezTo>
                      <a:cubicBezTo>
                        <a:pt x="9077" y="1309"/>
                        <a:pt x="8829" y="1562"/>
                        <a:pt x="8102" y="1850"/>
                      </a:cubicBezTo>
                      <a:cubicBezTo>
                        <a:pt x="7525" y="2080"/>
                        <a:pt x="7184" y="2120"/>
                        <a:pt x="6801" y="2120"/>
                      </a:cubicBezTo>
                      <a:cubicBezTo>
                        <a:pt x="6703" y="2120"/>
                        <a:pt x="6603" y="2117"/>
                        <a:pt x="6495" y="2115"/>
                      </a:cubicBezTo>
                      <a:cubicBezTo>
                        <a:pt x="6365" y="2111"/>
                        <a:pt x="6229" y="2108"/>
                        <a:pt x="6085" y="2108"/>
                      </a:cubicBezTo>
                      <a:cubicBezTo>
                        <a:pt x="5449" y="2108"/>
                        <a:pt x="4658" y="2176"/>
                        <a:pt x="3536" y="2622"/>
                      </a:cubicBezTo>
                      <a:cubicBezTo>
                        <a:pt x="2157" y="3166"/>
                        <a:pt x="1538" y="3790"/>
                        <a:pt x="1042" y="4286"/>
                      </a:cubicBezTo>
                      <a:cubicBezTo>
                        <a:pt x="727" y="4604"/>
                        <a:pt x="495" y="4831"/>
                        <a:pt x="1" y="5066"/>
                      </a:cubicBezTo>
                      <a:cubicBezTo>
                        <a:pt x="1174" y="5058"/>
                        <a:pt x="2342" y="4905"/>
                        <a:pt x="3478" y="4604"/>
                      </a:cubicBezTo>
                      <a:cubicBezTo>
                        <a:pt x="4596" y="4302"/>
                        <a:pt x="5671" y="3864"/>
                        <a:pt x="6680" y="3293"/>
                      </a:cubicBezTo>
                      <a:cubicBezTo>
                        <a:pt x="7671" y="2735"/>
                        <a:pt x="8586" y="2054"/>
                        <a:pt x="9402" y="1264"/>
                      </a:cubicBezTo>
                      <a:cubicBezTo>
                        <a:pt x="9809" y="865"/>
                        <a:pt x="10192" y="445"/>
                        <a:pt x="105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693;p44"/>
                <p:cNvSpPr/>
                <p:nvPr/>
              </p:nvSpPr>
              <p:spPr>
                <a:xfrm>
                  <a:off x="4410025" y="705600"/>
                  <a:ext cx="196575" cy="1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3" h="4666" extrusionOk="0">
                      <a:moveTo>
                        <a:pt x="3921" y="0"/>
                      </a:moveTo>
                      <a:cubicBezTo>
                        <a:pt x="1787" y="0"/>
                        <a:pt x="1" y="1734"/>
                        <a:pt x="1" y="3931"/>
                      </a:cubicBezTo>
                      <a:lnTo>
                        <a:pt x="1" y="3941"/>
                      </a:lnTo>
                      <a:cubicBezTo>
                        <a:pt x="1" y="4362"/>
                        <a:pt x="361" y="4666"/>
                        <a:pt x="761" y="4666"/>
                      </a:cubicBezTo>
                      <a:cubicBezTo>
                        <a:pt x="841" y="4666"/>
                        <a:pt x="922" y="4654"/>
                        <a:pt x="1002" y="4628"/>
                      </a:cubicBezTo>
                      <a:cubicBezTo>
                        <a:pt x="1940" y="4332"/>
                        <a:pt x="2917" y="4179"/>
                        <a:pt x="3902" y="4179"/>
                      </a:cubicBezTo>
                      <a:cubicBezTo>
                        <a:pt x="3910" y="4179"/>
                        <a:pt x="3919" y="4179"/>
                        <a:pt x="3927" y="4179"/>
                      </a:cubicBezTo>
                      <a:cubicBezTo>
                        <a:pt x="3936" y="4179"/>
                        <a:pt x="3944" y="4179"/>
                        <a:pt x="3953" y="4179"/>
                      </a:cubicBezTo>
                      <a:cubicBezTo>
                        <a:pt x="4935" y="4179"/>
                        <a:pt x="5912" y="4330"/>
                        <a:pt x="6850" y="4626"/>
                      </a:cubicBezTo>
                      <a:cubicBezTo>
                        <a:pt x="6930" y="4652"/>
                        <a:pt x="7010" y="4664"/>
                        <a:pt x="7089" y="4664"/>
                      </a:cubicBezTo>
                      <a:cubicBezTo>
                        <a:pt x="7502" y="4664"/>
                        <a:pt x="7863" y="4325"/>
                        <a:pt x="7854" y="3880"/>
                      </a:cubicBezTo>
                      <a:cubicBezTo>
                        <a:pt x="7843" y="3326"/>
                        <a:pt x="7714" y="2779"/>
                        <a:pt x="7468" y="2279"/>
                      </a:cubicBezTo>
                      <a:cubicBezTo>
                        <a:pt x="6897" y="1080"/>
                        <a:pt x="5750" y="197"/>
                        <a:pt x="4432" y="33"/>
                      </a:cubicBezTo>
                      <a:cubicBezTo>
                        <a:pt x="4260" y="11"/>
                        <a:pt x="4089" y="0"/>
                        <a:pt x="39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694;p44"/>
                <p:cNvSpPr/>
                <p:nvPr/>
              </p:nvSpPr>
              <p:spPr>
                <a:xfrm>
                  <a:off x="4454213" y="709749"/>
                  <a:ext cx="93897" cy="93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" h="4660" extrusionOk="0">
                      <a:moveTo>
                        <a:pt x="2328" y="1"/>
                      </a:moveTo>
                      <a:cubicBezTo>
                        <a:pt x="1041" y="1"/>
                        <a:pt x="0" y="1044"/>
                        <a:pt x="0" y="2328"/>
                      </a:cubicBezTo>
                      <a:cubicBezTo>
                        <a:pt x="0" y="3615"/>
                        <a:pt x="1041" y="4659"/>
                        <a:pt x="2328" y="4659"/>
                      </a:cubicBezTo>
                      <a:cubicBezTo>
                        <a:pt x="3615" y="4659"/>
                        <a:pt x="4656" y="3615"/>
                        <a:pt x="4656" y="2328"/>
                      </a:cubicBezTo>
                      <a:cubicBezTo>
                        <a:pt x="4656" y="1044"/>
                        <a:pt x="3615" y="1"/>
                        <a:pt x="23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695;p44"/>
                <p:cNvSpPr/>
                <p:nvPr/>
              </p:nvSpPr>
              <p:spPr>
                <a:xfrm>
                  <a:off x="4333725" y="829300"/>
                  <a:ext cx="349025" cy="3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1" h="15281" extrusionOk="0">
                      <a:moveTo>
                        <a:pt x="6977" y="2434"/>
                      </a:moveTo>
                      <a:cubicBezTo>
                        <a:pt x="7183" y="2434"/>
                        <a:pt x="7391" y="2449"/>
                        <a:pt x="7595" y="2478"/>
                      </a:cubicBezTo>
                      <a:cubicBezTo>
                        <a:pt x="7806" y="2505"/>
                        <a:pt x="8012" y="2547"/>
                        <a:pt x="8216" y="2605"/>
                      </a:cubicBezTo>
                      <a:cubicBezTo>
                        <a:pt x="8646" y="2729"/>
                        <a:pt x="9059" y="2917"/>
                        <a:pt x="9434" y="3163"/>
                      </a:cubicBezTo>
                      <a:cubicBezTo>
                        <a:pt x="9672" y="3313"/>
                        <a:pt x="9891" y="3485"/>
                        <a:pt x="10092" y="3678"/>
                      </a:cubicBezTo>
                      <a:cubicBezTo>
                        <a:pt x="11003" y="4534"/>
                        <a:pt x="11519" y="5729"/>
                        <a:pt x="11519" y="6978"/>
                      </a:cubicBezTo>
                      <a:lnTo>
                        <a:pt x="11519" y="8305"/>
                      </a:lnTo>
                      <a:cubicBezTo>
                        <a:pt x="11516" y="8648"/>
                        <a:pt x="11479" y="8992"/>
                        <a:pt x="11405" y="9327"/>
                      </a:cubicBezTo>
                      <a:cubicBezTo>
                        <a:pt x="11323" y="9679"/>
                        <a:pt x="11199" y="10020"/>
                        <a:pt x="11038" y="10342"/>
                      </a:cubicBezTo>
                      <a:cubicBezTo>
                        <a:pt x="10433" y="11536"/>
                        <a:pt x="9336" y="12406"/>
                        <a:pt x="8036" y="12720"/>
                      </a:cubicBezTo>
                      <a:cubicBezTo>
                        <a:pt x="7686" y="12803"/>
                        <a:pt x="7328" y="12844"/>
                        <a:pt x="6970" y="12844"/>
                      </a:cubicBezTo>
                      <a:cubicBezTo>
                        <a:pt x="6641" y="12844"/>
                        <a:pt x="6312" y="12809"/>
                        <a:pt x="5988" y="12739"/>
                      </a:cubicBezTo>
                      <a:cubicBezTo>
                        <a:pt x="5566" y="12643"/>
                        <a:pt x="5156" y="12488"/>
                        <a:pt x="4778" y="12276"/>
                      </a:cubicBezTo>
                      <a:cubicBezTo>
                        <a:pt x="3983" y="11838"/>
                        <a:pt x="3341" y="11174"/>
                        <a:pt x="2929" y="10368"/>
                      </a:cubicBezTo>
                      <a:cubicBezTo>
                        <a:pt x="2762" y="10035"/>
                        <a:pt x="2635" y="9687"/>
                        <a:pt x="2551" y="9327"/>
                      </a:cubicBezTo>
                      <a:cubicBezTo>
                        <a:pt x="2474" y="8992"/>
                        <a:pt x="2437" y="8651"/>
                        <a:pt x="2437" y="8307"/>
                      </a:cubicBezTo>
                      <a:lnTo>
                        <a:pt x="2437" y="6978"/>
                      </a:lnTo>
                      <a:cubicBezTo>
                        <a:pt x="2440" y="5721"/>
                        <a:pt x="2960" y="4524"/>
                        <a:pt x="3874" y="3662"/>
                      </a:cubicBezTo>
                      <a:cubicBezTo>
                        <a:pt x="4004" y="3538"/>
                        <a:pt x="4144" y="3424"/>
                        <a:pt x="4292" y="3321"/>
                      </a:cubicBezTo>
                      <a:cubicBezTo>
                        <a:pt x="4659" y="3047"/>
                        <a:pt x="5069" y="2830"/>
                        <a:pt x="5505" y="2679"/>
                      </a:cubicBezTo>
                      <a:cubicBezTo>
                        <a:pt x="5788" y="2582"/>
                        <a:pt x="6081" y="2513"/>
                        <a:pt x="6377" y="2476"/>
                      </a:cubicBezTo>
                      <a:cubicBezTo>
                        <a:pt x="6575" y="2449"/>
                        <a:pt x="6776" y="2434"/>
                        <a:pt x="6977" y="2434"/>
                      </a:cubicBezTo>
                      <a:close/>
                      <a:moveTo>
                        <a:pt x="6980" y="1"/>
                      </a:moveTo>
                      <a:cubicBezTo>
                        <a:pt x="6673" y="1"/>
                        <a:pt x="6366" y="21"/>
                        <a:pt x="6060" y="61"/>
                      </a:cubicBezTo>
                      <a:cubicBezTo>
                        <a:pt x="5597" y="119"/>
                        <a:pt x="5143" y="225"/>
                        <a:pt x="4702" y="380"/>
                      </a:cubicBezTo>
                      <a:cubicBezTo>
                        <a:pt x="4046" y="605"/>
                        <a:pt x="3428" y="930"/>
                        <a:pt x="2870" y="1345"/>
                      </a:cubicBezTo>
                      <a:cubicBezTo>
                        <a:pt x="2630" y="1511"/>
                        <a:pt x="2405" y="1696"/>
                        <a:pt x="2197" y="1900"/>
                      </a:cubicBezTo>
                      <a:cubicBezTo>
                        <a:pt x="796" y="3218"/>
                        <a:pt x="3" y="5055"/>
                        <a:pt x="3" y="6978"/>
                      </a:cubicBezTo>
                      <a:lnTo>
                        <a:pt x="3" y="8307"/>
                      </a:lnTo>
                      <a:cubicBezTo>
                        <a:pt x="1" y="8839"/>
                        <a:pt x="62" y="9367"/>
                        <a:pt x="181" y="9885"/>
                      </a:cubicBezTo>
                      <a:cubicBezTo>
                        <a:pt x="310" y="10432"/>
                        <a:pt x="503" y="10963"/>
                        <a:pt x="757" y="11468"/>
                      </a:cubicBezTo>
                      <a:cubicBezTo>
                        <a:pt x="1385" y="12707"/>
                        <a:pt x="2374" y="13727"/>
                        <a:pt x="3592" y="14401"/>
                      </a:cubicBezTo>
                      <a:cubicBezTo>
                        <a:pt x="4178" y="14731"/>
                        <a:pt x="4810" y="14971"/>
                        <a:pt x="5465" y="15114"/>
                      </a:cubicBezTo>
                      <a:cubicBezTo>
                        <a:pt x="5962" y="15225"/>
                        <a:pt x="6469" y="15280"/>
                        <a:pt x="6977" y="15280"/>
                      </a:cubicBezTo>
                      <a:cubicBezTo>
                        <a:pt x="9616" y="15280"/>
                        <a:pt x="12031" y="13790"/>
                        <a:pt x="13218" y="11433"/>
                      </a:cubicBezTo>
                      <a:cubicBezTo>
                        <a:pt x="13707" y="10464"/>
                        <a:pt x="13960" y="9391"/>
                        <a:pt x="13955" y="8307"/>
                      </a:cubicBezTo>
                      <a:lnTo>
                        <a:pt x="13955" y="6976"/>
                      </a:lnTo>
                      <a:cubicBezTo>
                        <a:pt x="13955" y="5057"/>
                        <a:pt x="13162" y="3226"/>
                        <a:pt x="11770" y="1910"/>
                      </a:cubicBezTo>
                      <a:cubicBezTo>
                        <a:pt x="11461" y="1614"/>
                        <a:pt x="11122" y="1348"/>
                        <a:pt x="10760" y="1118"/>
                      </a:cubicBezTo>
                      <a:cubicBezTo>
                        <a:pt x="10182" y="740"/>
                        <a:pt x="9550" y="452"/>
                        <a:pt x="8884" y="262"/>
                      </a:cubicBezTo>
                      <a:cubicBezTo>
                        <a:pt x="8262" y="88"/>
                        <a:pt x="7622" y="1"/>
                        <a:pt x="69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696;p44"/>
                <p:cNvSpPr/>
                <p:nvPr/>
              </p:nvSpPr>
              <p:spPr>
                <a:xfrm>
                  <a:off x="4364175" y="859650"/>
                  <a:ext cx="287975" cy="3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9" h="12849" extrusionOk="0">
                      <a:moveTo>
                        <a:pt x="5761" y="1"/>
                      </a:moveTo>
                      <a:cubicBezTo>
                        <a:pt x="5505" y="1"/>
                        <a:pt x="5249" y="19"/>
                        <a:pt x="4995" y="54"/>
                      </a:cubicBezTo>
                      <a:cubicBezTo>
                        <a:pt x="4614" y="102"/>
                        <a:pt x="4239" y="192"/>
                        <a:pt x="3877" y="319"/>
                      </a:cubicBezTo>
                      <a:cubicBezTo>
                        <a:pt x="3328" y="509"/>
                        <a:pt x="2810" y="784"/>
                        <a:pt x="2345" y="1132"/>
                      </a:cubicBezTo>
                      <a:cubicBezTo>
                        <a:pt x="2154" y="1264"/>
                        <a:pt x="1975" y="1412"/>
                        <a:pt x="1808" y="1576"/>
                      </a:cubicBezTo>
                      <a:cubicBezTo>
                        <a:pt x="656" y="2665"/>
                        <a:pt x="4" y="4179"/>
                        <a:pt x="1" y="5764"/>
                      </a:cubicBezTo>
                      <a:lnTo>
                        <a:pt x="1" y="7093"/>
                      </a:lnTo>
                      <a:cubicBezTo>
                        <a:pt x="1" y="7529"/>
                        <a:pt x="49" y="7965"/>
                        <a:pt x="149" y="8393"/>
                      </a:cubicBezTo>
                      <a:cubicBezTo>
                        <a:pt x="255" y="8845"/>
                        <a:pt x="413" y="9284"/>
                        <a:pt x="619" y="9699"/>
                      </a:cubicBezTo>
                      <a:cubicBezTo>
                        <a:pt x="1145" y="10724"/>
                        <a:pt x="1964" y="11572"/>
                        <a:pt x="2974" y="12127"/>
                      </a:cubicBezTo>
                      <a:cubicBezTo>
                        <a:pt x="3452" y="12397"/>
                        <a:pt x="3970" y="12595"/>
                        <a:pt x="4506" y="12711"/>
                      </a:cubicBezTo>
                      <a:cubicBezTo>
                        <a:pt x="4918" y="12801"/>
                        <a:pt x="5338" y="12848"/>
                        <a:pt x="5759" y="12848"/>
                      </a:cubicBezTo>
                      <a:cubicBezTo>
                        <a:pt x="7938" y="12848"/>
                        <a:pt x="9931" y="11620"/>
                        <a:pt x="10911" y="9672"/>
                      </a:cubicBezTo>
                      <a:cubicBezTo>
                        <a:pt x="11112" y="9265"/>
                        <a:pt x="11268" y="8837"/>
                        <a:pt x="11373" y="8396"/>
                      </a:cubicBezTo>
                      <a:cubicBezTo>
                        <a:pt x="11469" y="7968"/>
                        <a:pt x="11519" y="7532"/>
                        <a:pt x="11519" y="7093"/>
                      </a:cubicBezTo>
                      <a:lnTo>
                        <a:pt x="11519" y="5764"/>
                      </a:lnTo>
                      <a:cubicBezTo>
                        <a:pt x="11519" y="4179"/>
                        <a:pt x="10863" y="2662"/>
                        <a:pt x="9709" y="1576"/>
                      </a:cubicBezTo>
                      <a:cubicBezTo>
                        <a:pt x="9452" y="1331"/>
                        <a:pt x="9172" y="1111"/>
                        <a:pt x="8874" y="921"/>
                      </a:cubicBezTo>
                      <a:cubicBezTo>
                        <a:pt x="8401" y="612"/>
                        <a:pt x="7883" y="377"/>
                        <a:pt x="7341" y="221"/>
                      </a:cubicBezTo>
                      <a:cubicBezTo>
                        <a:pt x="7074" y="144"/>
                        <a:pt x="6802" y="89"/>
                        <a:pt x="6527" y="54"/>
                      </a:cubicBezTo>
                      <a:cubicBezTo>
                        <a:pt x="6274" y="19"/>
                        <a:pt x="6017" y="1"/>
                        <a:pt x="57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697;p44"/>
                <p:cNvSpPr/>
                <p:nvPr/>
              </p:nvSpPr>
              <p:spPr>
                <a:xfrm>
                  <a:off x="4367875" y="957675"/>
                  <a:ext cx="280650" cy="22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6" h="8928" extrusionOk="0">
                      <a:moveTo>
                        <a:pt x="5613" y="1"/>
                      </a:moveTo>
                      <a:cubicBezTo>
                        <a:pt x="5357" y="1"/>
                        <a:pt x="5101" y="19"/>
                        <a:pt x="4847" y="54"/>
                      </a:cubicBezTo>
                      <a:cubicBezTo>
                        <a:pt x="4466" y="102"/>
                        <a:pt x="4091" y="189"/>
                        <a:pt x="3729" y="319"/>
                      </a:cubicBezTo>
                      <a:cubicBezTo>
                        <a:pt x="3180" y="506"/>
                        <a:pt x="2662" y="781"/>
                        <a:pt x="2197" y="1133"/>
                      </a:cubicBezTo>
                      <a:cubicBezTo>
                        <a:pt x="2006" y="1265"/>
                        <a:pt x="1827" y="1413"/>
                        <a:pt x="1660" y="1574"/>
                      </a:cubicBezTo>
                      <a:cubicBezTo>
                        <a:pt x="1060" y="2137"/>
                        <a:pt x="590" y="2824"/>
                        <a:pt x="284" y="3585"/>
                      </a:cubicBezTo>
                      <a:cubicBezTo>
                        <a:pt x="162" y="3873"/>
                        <a:pt x="70" y="4169"/>
                        <a:pt x="1" y="4472"/>
                      </a:cubicBezTo>
                      <a:cubicBezTo>
                        <a:pt x="107" y="4924"/>
                        <a:pt x="265" y="5363"/>
                        <a:pt x="471" y="5778"/>
                      </a:cubicBezTo>
                      <a:cubicBezTo>
                        <a:pt x="997" y="6803"/>
                        <a:pt x="1816" y="7651"/>
                        <a:pt x="2826" y="8206"/>
                      </a:cubicBezTo>
                      <a:cubicBezTo>
                        <a:pt x="3304" y="8476"/>
                        <a:pt x="3822" y="8674"/>
                        <a:pt x="4358" y="8793"/>
                      </a:cubicBezTo>
                      <a:cubicBezTo>
                        <a:pt x="4770" y="8882"/>
                        <a:pt x="5190" y="8927"/>
                        <a:pt x="5611" y="8927"/>
                      </a:cubicBezTo>
                      <a:cubicBezTo>
                        <a:pt x="7790" y="8927"/>
                        <a:pt x="9783" y="7699"/>
                        <a:pt x="10763" y="5754"/>
                      </a:cubicBezTo>
                      <a:cubicBezTo>
                        <a:pt x="10964" y="5347"/>
                        <a:pt x="11120" y="4919"/>
                        <a:pt x="11225" y="4478"/>
                      </a:cubicBezTo>
                      <a:cubicBezTo>
                        <a:pt x="11157" y="4171"/>
                        <a:pt x="11062" y="3873"/>
                        <a:pt x="10943" y="3585"/>
                      </a:cubicBezTo>
                      <a:cubicBezTo>
                        <a:pt x="10634" y="2821"/>
                        <a:pt x="10161" y="2134"/>
                        <a:pt x="9558" y="1574"/>
                      </a:cubicBezTo>
                      <a:cubicBezTo>
                        <a:pt x="9304" y="1328"/>
                        <a:pt x="9024" y="1109"/>
                        <a:pt x="8726" y="921"/>
                      </a:cubicBezTo>
                      <a:cubicBezTo>
                        <a:pt x="8253" y="612"/>
                        <a:pt x="7735" y="374"/>
                        <a:pt x="7193" y="218"/>
                      </a:cubicBezTo>
                      <a:cubicBezTo>
                        <a:pt x="6926" y="144"/>
                        <a:pt x="6654" y="89"/>
                        <a:pt x="6379" y="54"/>
                      </a:cubicBezTo>
                      <a:cubicBezTo>
                        <a:pt x="6126" y="19"/>
                        <a:pt x="5869" y="1"/>
                        <a:pt x="561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698;p44"/>
                <p:cNvSpPr/>
                <p:nvPr/>
              </p:nvSpPr>
              <p:spPr>
                <a:xfrm>
                  <a:off x="4379700" y="1099200"/>
                  <a:ext cx="257275" cy="8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1" h="3268" extrusionOk="0">
                      <a:moveTo>
                        <a:pt x="9256" y="0"/>
                      </a:moveTo>
                      <a:cubicBezTo>
                        <a:pt x="9242" y="0"/>
                        <a:pt x="9228" y="0"/>
                        <a:pt x="9215" y="0"/>
                      </a:cubicBezTo>
                      <a:cubicBezTo>
                        <a:pt x="7769" y="0"/>
                        <a:pt x="6366" y="476"/>
                        <a:pt x="5219" y="1353"/>
                      </a:cubicBezTo>
                      <a:cubicBezTo>
                        <a:pt x="4075" y="476"/>
                        <a:pt x="2675" y="0"/>
                        <a:pt x="1232" y="0"/>
                      </a:cubicBezTo>
                      <a:cubicBezTo>
                        <a:pt x="1219" y="0"/>
                        <a:pt x="1206" y="0"/>
                        <a:pt x="1193" y="0"/>
                      </a:cubicBezTo>
                      <a:cubicBezTo>
                        <a:pt x="792" y="0"/>
                        <a:pt x="393" y="40"/>
                        <a:pt x="1" y="117"/>
                      </a:cubicBezTo>
                      <a:cubicBezTo>
                        <a:pt x="836" y="1760"/>
                        <a:pt x="2408" y="2904"/>
                        <a:pt x="4231" y="3195"/>
                      </a:cubicBezTo>
                      <a:cubicBezTo>
                        <a:pt x="4534" y="3243"/>
                        <a:pt x="4837" y="3267"/>
                        <a:pt x="5138" y="3267"/>
                      </a:cubicBezTo>
                      <a:cubicBezTo>
                        <a:pt x="6652" y="3267"/>
                        <a:pt x="8121" y="2669"/>
                        <a:pt x="9209" y="1583"/>
                      </a:cubicBezTo>
                      <a:cubicBezTo>
                        <a:pt x="9648" y="1147"/>
                        <a:pt x="10013" y="645"/>
                        <a:pt x="10290" y="93"/>
                      </a:cubicBezTo>
                      <a:cubicBezTo>
                        <a:pt x="9947" y="32"/>
                        <a:pt x="9602" y="0"/>
                        <a:pt x="9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699;p44"/>
                <p:cNvSpPr/>
                <p:nvPr/>
              </p:nvSpPr>
              <p:spPr>
                <a:xfrm>
                  <a:off x="4488975" y="859725"/>
                  <a:ext cx="384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1336" extrusionOk="0">
                      <a:moveTo>
                        <a:pt x="769" y="0"/>
                      </a:moveTo>
                      <a:cubicBezTo>
                        <a:pt x="513" y="0"/>
                        <a:pt x="257" y="18"/>
                        <a:pt x="3" y="54"/>
                      </a:cubicBezTo>
                      <a:lnTo>
                        <a:pt x="3" y="567"/>
                      </a:lnTo>
                      <a:cubicBezTo>
                        <a:pt x="0" y="989"/>
                        <a:pt x="344" y="1333"/>
                        <a:pt x="767" y="1335"/>
                      </a:cubicBezTo>
                      <a:lnTo>
                        <a:pt x="772" y="1335"/>
                      </a:lnTo>
                      <a:cubicBezTo>
                        <a:pt x="1195" y="1333"/>
                        <a:pt x="1538" y="989"/>
                        <a:pt x="1535" y="567"/>
                      </a:cubicBezTo>
                      <a:lnTo>
                        <a:pt x="1535" y="54"/>
                      </a:lnTo>
                      <a:cubicBezTo>
                        <a:pt x="1282" y="18"/>
                        <a:pt x="1025" y="0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700;p44"/>
                <p:cNvSpPr/>
                <p:nvPr/>
              </p:nvSpPr>
              <p:spPr>
                <a:xfrm>
                  <a:off x="4438500" y="1137700"/>
                  <a:ext cx="38350" cy="3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" h="1592" extrusionOk="0">
                      <a:moveTo>
                        <a:pt x="767" y="1"/>
                      </a:moveTo>
                      <a:cubicBezTo>
                        <a:pt x="341" y="1"/>
                        <a:pt x="1" y="344"/>
                        <a:pt x="1" y="767"/>
                      </a:cubicBezTo>
                      <a:lnTo>
                        <a:pt x="1" y="1005"/>
                      </a:lnTo>
                      <a:cubicBezTo>
                        <a:pt x="479" y="1275"/>
                        <a:pt x="997" y="1473"/>
                        <a:pt x="1533" y="1592"/>
                      </a:cubicBezTo>
                      <a:lnTo>
                        <a:pt x="1533" y="767"/>
                      </a:lnTo>
                      <a:cubicBezTo>
                        <a:pt x="1533" y="344"/>
                        <a:pt x="1190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701;p44"/>
                <p:cNvSpPr/>
                <p:nvPr/>
              </p:nvSpPr>
              <p:spPr>
                <a:xfrm>
                  <a:off x="4541950" y="1137700"/>
                  <a:ext cx="38400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566" extrusionOk="0">
                      <a:moveTo>
                        <a:pt x="767" y="1"/>
                      </a:moveTo>
                      <a:cubicBezTo>
                        <a:pt x="344" y="1"/>
                        <a:pt x="0" y="344"/>
                        <a:pt x="0" y="767"/>
                      </a:cubicBezTo>
                      <a:lnTo>
                        <a:pt x="0" y="1565"/>
                      </a:lnTo>
                      <a:cubicBezTo>
                        <a:pt x="539" y="1436"/>
                        <a:pt x="1057" y="1227"/>
                        <a:pt x="1536" y="947"/>
                      </a:cubicBezTo>
                      <a:lnTo>
                        <a:pt x="1536" y="767"/>
                      </a:lnTo>
                      <a:cubicBezTo>
                        <a:pt x="1536" y="344"/>
                        <a:pt x="1192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702;p44"/>
                <p:cNvSpPr/>
                <p:nvPr/>
              </p:nvSpPr>
              <p:spPr>
                <a:xfrm>
                  <a:off x="4422775" y="867600"/>
                  <a:ext cx="38400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748" extrusionOk="0">
                      <a:moveTo>
                        <a:pt x="1533" y="1"/>
                      </a:moveTo>
                      <a:cubicBezTo>
                        <a:pt x="984" y="191"/>
                        <a:pt x="466" y="466"/>
                        <a:pt x="1" y="814"/>
                      </a:cubicBezTo>
                      <a:lnTo>
                        <a:pt x="1" y="981"/>
                      </a:lnTo>
                      <a:cubicBezTo>
                        <a:pt x="1" y="1404"/>
                        <a:pt x="344" y="1747"/>
                        <a:pt x="767" y="1747"/>
                      </a:cubicBezTo>
                      <a:cubicBezTo>
                        <a:pt x="1192" y="1747"/>
                        <a:pt x="1536" y="1404"/>
                        <a:pt x="1533" y="981"/>
                      </a:cubicBezTo>
                      <a:lnTo>
                        <a:pt x="153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703;p44"/>
                <p:cNvSpPr/>
                <p:nvPr/>
              </p:nvSpPr>
              <p:spPr>
                <a:xfrm>
                  <a:off x="4547700" y="865225"/>
                  <a:ext cx="38325" cy="4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1843" extrusionOk="0">
                      <a:moveTo>
                        <a:pt x="0" y="0"/>
                      </a:moveTo>
                      <a:lnTo>
                        <a:pt x="0" y="1076"/>
                      </a:lnTo>
                      <a:cubicBezTo>
                        <a:pt x="0" y="1499"/>
                        <a:pt x="344" y="1842"/>
                        <a:pt x="767" y="1842"/>
                      </a:cubicBezTo>
                      <a:cubicBezTo>
                        <a:pt x="1189" y="1842"/>
                        <a:pt x="1533" y="1499"/>
                        <a:pt x="1533" y="1076"/>
                      </a:cubicBezTo>
                      <a:lnTo>
                        <a:pt x="1533" y="701"/>
                      </a:lnTo>
                      <a:cubicBezTo>
                        <a:pt x="1060" y="391"/>
                        <a:pt x="542" y="156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704;p44"/>
                <p:cNvSpPr/>
                <p:nvPr/>
              </p:nvSpPr>
              <p:spPr>
                <a:xfrm>
                  <a:off x="4374950" y="899050"/>
                  <a:ext cx="351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8" extrusionOk="0">
                      <a:moveTo>
                        <a:pt x="1377" y="0"/>
                      </a:moveTo>
                      <a:cubicBezTo>
                        <a:pt x="777" y="563"/>
                        <a:pt x="307" y="1250"/>
                        <a:pt x="1" y="2011"/>
                      </a:cubicBezTo>
                      <a:cubicBezTo>
                        <a:pt x="146" y="2226"/>
                        <a:pt x="385" y="2347"/>
                        <a:pt x="634" y="2347"/>
                      </a:cubicBezTo>
                      <a:cubicBezTo>
                        <a:pt x="710" y="2347"/>
                        <a:pt x="787" y="2336"/>
                        <a:pt x="862" y="2312"/>
                      </a:cubicBezTo>
                      <a:cubicBezTo>
                        <a:pt x="1184" y="2215"/>
                        <a:pt x="1404" y="1916"/>
                        <a:pt x="1404" y="1578"/>
                      </a:cubicBez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705;p44"/>
                <p:cNvSpPr/>
                <p:nvPr/>
              </p:nvSpPr>
              <p:spPr>
                <a:xfrm>
                  <a:off x="4606350" y="899050"/>
                  <a:ext cx="35100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7" extrusionOk="0">
                      <a:moveTo>
                        <a:pt x="1" y="0"/>
                      </a:moveTo>
                      <a:lnTo>
                        <a:pt x="1" y="1578"/>
                      </a:lnTo>
                      <a:cubicBezTo>
                        <a:pt x="1" y="1913"/>
                        <a:pt x="220" y="2212"/>
                        <a:pt x="542" y="2312"/>
                      </a:cubicBezTo>
                      <a:cubicBezTo>
                        <a:pt x="617" y="2336"/>
                        <a:pt x="693" y="2347"/>
                        <a:pt x="769" y="2347"/>
                      </a:cubicBezTo>
                      <a:cubicBezTo>
                        <a:pt x="1018" y="2347"/>
                        <a:pt x="1258" y="2224"/>
                        <a:pt x="1404" y="2011"/>
                      </a:cubicBezTo>
                      <a:cubicBezTo>
                        <a:pt x="1095" y="1247"/>
                        <a:pt x="622" y="563"/>
                        <a:pt x="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706;p44"/>
                <p:cNvSpPr/>
                <p:nvPr/>
              </p:nvSpPr>
              <p:spPr>
                <a:xfrm>
                  <a:off x="4694600" y="892450"/>
                  <a:ext cx="50825" cy="10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" h="4381" extrusionOk="0">
                      <a:moveTo>
                        <a:pt x="725" y="0"/>
                      </a:moveTo>
                      <a:cubicBezTo>
                        <a:pt x="638" y="0"/>
                        <a:pt x="548" y="19"/>
                        <a:pt x="463" y="58"/>
                      </a:cubicBezTo>
                      <a:cubicBezTo>
                        <a:pt x="141" y="203"/>
                        <a:pt x="1" y="581"/>
                        <a:pt x="151" y="901"/>
                      </a:cubicBezTo>
                      <a:cubicBezTo>
                        <a:pt x="196" y="1007"/>
                        <a:pt x="244" y="1112"/>
                        <a:pt x="286" y="1223"/>
                      </a:cubicBezTo>
                      <a:cubicBezTo>
                        <a:pt x="603" y="2027"/>
                        <a:pt x="764" y="2883"/>
                        <a:pt x="762" y="3744"/>
                      </a:cubicBezTo>
                      <a:cubicBezTo>
                        <a:pt x="762" y="4096"/>
                        <a:pt x="1044" y="4378"/>
                        <a:pt x="1393" y="4381"/>
                      </a:cubicBezTo>
                      <a:lnTo>
                        <a:pt x="1396" y="4381"/>
                      </a:lnTo>
                      <a:cubicBezTo>
                        <a:pt x="1745" y="4381"/>
                        <a:pt x="2027" y="4098"/>
                        <a:pt x="2027" y="3749"/>
                      </a:cubicBezTo>
                      <a:cubicBezTo>
                        <a:pt x="2033" y="2724"/>
                        <a:pt x="1842" y="1710"/>
                        <a:pt x="1467" y="758"/>
                      </a:cubicBezTo>
                      <a:cubicBezTo>
                        <a:pt x="1414" y="626"/>
                        <a:pt x="1359" y="499"/>
                        <a:pt x="1303" y="378"/>
                      </a:cubicBezTo>
                      <a:cubicBezTo>
                        <a:pt x="1199" y="141"/>
                        <a:pt x="96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707;p44"/>
                <p:cNvSpPr/>
                <p:nvPr/>
              </p:nvSpPr>
              <p:spPr>
                <a:xfrm>
                  <a:off x="4663950" y="844950"/>
                  <a:ext cx="448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73" extrusionOk="0">
                      <a:moveTo>
                        <a:pt x="706" y="1"/>
                      </a:moveTo>
                      <a:cubicBezTo>
                        <a:pt x="555" y="1"/>
                        <a:pt x="403" y="55"/>
                        <a:pt x="281" y="164"/>
                      </a:cubicBezTo>
                      <a:cubicBezTo>
                        <a:pt x="22" y="394"/>
                        <a:pt x="1" y="790"/>
                        <a:pt x="228" y="1052"/>
                      </a:cubicBezTo>
                      <a:cubicBezTo>
                        <a:pt x="305" y="1136"/>
                        <a:pt x="387" y="1232"/>
                        <a:pt x="471" y="1337"/>
                      </a:cubicBezTo>
                      <a:cubicBezTo>
                        <a:pt x="592" y="1487"/>
                        <a:pt x="774" y="1572"/>
                        <a:pt x="967" y="1572"/>
                      </a:cubicBezTo>
                      <a:lnTo>
                        <a:pt x="967" y="1572"/>
                      </a:lnTo>
                      <a:cubicBezTo>
                        <a:pt x="1499" y="1571"/>
                        <a:pt x="1792" y="956"/>
                        <a:pt x="1459" y="542"/>
                      </a:cubicBezTo>
                      <a:cubicBezTo>
                        <a:pt x="1356" y="415"/>
                        <a:pt x="1261" y="304"/>
                        <a:pt x="1171" y="204"/>
                      </a:cubicBezTo>
                      <a:cubicBezTo>
                        <a:pt x="1047" y="69"/>
                        <a:pt x="877" y="1"/>
                        <a:pt x="706" y="1"/>
                      </a:cubicBezTo>
                      <a:close/>
                      <a:moveTo>
                        <a:pt x="967" y="1572"/>
                      </a:moveTo>
                      <a:lnTo>
                        <a:pt x="967" y="1572"/>
                      </a:lnTo>
                      <a:cubicBezTo>
                        <a:pt x="966" y="1572"/>
                        <a:pt x="966" y="1572"/>
                        <a:pt x="965" y="1572"/>
                      </a:cubicBezTo>
                      <a:lnTo>
                        <a:pt x="968" y="1572"/>
                      </a:lnTo>
                      <a:cubicBezTo>
                        <a:pt x="967" y="1572"/>
                        <a:pt x="967" y="1572"/>
                        <a:pt x="967" y="1572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708;p44"/>
                <p:cNvSpPr/>
                <p:nvPr/>
              </p:nvSpPr>
              <p:spPr>
                <a:xfrm>
                  <a:off x="4260600" y="691875"/>
                  <a:ext cx="443800" cy="6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2" h="26330" extrusionOk="0">
                      <a:moveTo>
                        <a:pt x="2033" y="1"/>
                      </a:moveTo>
                      <a:cubicBezTo>
                        <a:pt x="1872" y="33"/>
                        <a:pt x="1713" y="80"/>
                        <a:pt x="1560" y="144"/>
                      </a:cubicBezTo>
                      <a:cubicBezTo>
                        <a:pt x="1259" y="270"/>
                        <a:pt x="981" y="453"/>
                        <a:pt x="746" y="680"/>
                      </a:cubicBezTo>
                      <a:cubicBezTo>
                        <a:pt x="513" y="905"/>
                        <a:pt x="328" y="1174"/>
                        <a:pt x="202" y="1473"/>
                      </a:cubicBezTo>
                      <a:cubicBezTo>
                        <a:pt x="70" y="1785"/>
                        <a:pt x="1" y="2123"/>
                        <a:pt x="6" y="2461"/>
                      </a:cubicBezTo>
                      <a:lnTo>
                        <a:pt x="6" y="23816"/>
                      </a:lnTo>
                      <a:cubicBezTo>
                        <a:pt x="1" y="24154"/>
                        <a:pt x="70" y="24493"/>
                        <a:pt x="202" y="24804"/>
                      </a:cubicBezTo>
                      <a:cubicBezTo>
                        <a:pt x="207" y="24823"/>
                        <a:pt x="217" y="24841"/>
                        <a:pt x="225" y="24857"/>
                      </a:cubicBezTo>
                      <a:cubicBezTo>
                        <a:pt x="352" y="25135"/>
                        <a:pt x="529" y="25386"/>
                        <a:pt x="746" y="25597"/>
                      </a:cubicBezTo>
                      <a:cubicBezTo>
                        <a:pt x="981" y="25827"/>
                        <a:pt x="1259" y="26007"/>
                        <a:pt x="1560" y="26133"/>
                      </a:cubicBezTo>
                      <a:cubicBezTo>
                        <a:pt x="1871" y="26263"/>
                        <a:pt x="2205" y="26329"/>
                        <a:pt x="2544" y="26329"/>
                      </a:cubicBezTo>
                      <a:cubicBezTo>
                        <a:pt x="2551" y="26329"/>
                        <a:pt x="2557" y="26329"/>
                        <a:pt x="2564" y="26329"/>
                      </a:cubicBezTo>
                      <a:lnTo>
                        <a:pt x="7249" y="26329"/>
                      </a:lnTo>
                      <a:cubicBezTo>
                        <a:pt x="8422" y="26321"/>
                        <a:pt x="9590" y="26168"/>
                        <a:pt x="10723" y="25867"/>
                      </a:cubicBezTo>
                      <a:cubicBezTo>
                        <a:pt x="11844" y="25565"/>
                        <a:pt x="12919" y="25127"/>
                        <a:pt x="13928" y="24556"/>
                      </a:cubicBezTo>
                      <a:cubicBezTo>
                        <a:pt x="14919" y="23998"/>
                        <a:pt x="15834" y="23317"/>
                        <a:pt x="16650" y="22527"/>
                      </a:cubicBezTo>
                      <a:cubicBezTo>
                        <a:pt x="17041" y="22146"/>
                        <a:pt x="17408" y="21742"/>
                        <a:pt x="17752" y="21319"/>
                      </a:cubicBezTo>
                      <a:lnTo>
                        <a:pt x="17752" y="21319"/>
                      </a:lnTo>
                      <a:cubicBezTo>
                        <a:pt x="17173" y="21787"/>
                        <a:pt x="16558" y="22207"/>
                        <a:pt x="15910" y="22574"/>
                      </a:cubicBezTo>
                      <a:cubicBezTo>
                        <a:pt x="14903" y="23142"/>
                        <a:pt x="13825" y="23584"/>
                        <a:pt x="12708" y="23882"/>
                      </a:cubicBezTo>
                      <a:cubicBezTo>
                        <a:pt x="11571" y="24183"/>
                        <a:pt x="10404" y="24339"/>
                        <a:pt x="9230" y="24345"/>
                      </a:cubicBezTo>
                      <a:lnTo>
                        <a:pt x="4546" y="24345"/>
                      </a:lnTo>
                      <a:cubicBezTo>
                        <a:pt x="4533" y="24345"/>
                        <a:pt x="4520" y="24345"/>
                        <a:pt x="4507" y="24345"/>
                      </a:cubicBezTo>
                      <a:cubicBezTo>
                        <a:pt x="4177" y="24345"/>
                        <a:pt x="3847" y="24279"/>
                        <a:pt x="3542" y="24152"/>
                      </a:cubicBezTo>
                      <a:cubicBezTo>
                        <a:pt x="3240" y="24025"/>
                        <a:pt x="2965" y="23843"/>
                        <a:pt x="2730" y="23615"/>
                      </a:cubicBezTo>
                      <a:cubicBezTo>
                        <a:pt x="2511" y="23404"/>
                        <a:pt x="2334" y="23153"/>
                        <a:pt x="2207" y="22875"/>
                      </a:cubicBezTo>
                      <a:cubicBezTo>
                        <a:pt x="2199" y="22860"/>
                        <a:pt x="2194" y="22841"/>
                        <a:pt x="2183" y="22823"/>
                      </a:cubicBezTo>
                      <a:cubicBezTo>
                        <a:pt x="2051" y="22508"/>
                        <a:pt x="1985" y="22173"/>
                        <a:pt x="1988" y="21832"/>
                      </a:cubicBezTo>
                      <a:lnTo>
                        <a:pt x="1988" y="479"/>
                      </a:lnTo>
                      <a:cubicBezTo>
                        <a:pt x="1990" y="318"/>
                        <a:pt x="2004" y="160"/>
                        <a:pt x="203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" name="Google Shape;709;p44"/>
              <p:cNvSpPr/>
              <p:nvPr/>
            </p:nvSpPr>
            <p:spPr>
              <a:xfrm flipH="1">
                <a:off x="6705659" y="4227977"/>
                <a:ext cx="132808" cy="127849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759" extrusionOk="0">
                    <a:moveTo>
                      <a:pt x="1487" y="0"/>
                    </a:moveTo>
                    <a:cubicBezTo>
                      <a:pt x="929" y="0"/>
                      <a:pt x="426" y="337"/>
                      <a:pt x="214" y="852"/>
                    </a:cubicBezTo>
                    <a:cubicBezTo>
                      <a:pt x="1" y="1367"/>
                      <a:pt x="119" y="1959"/>
                      <a:pt x="513" y="2355"/>
                    </a:cubicBezTo>
                    <a:cubicBezTo>
                      <a:pt x="776" y="2618"/>
                      <a:pt x="1129" y="2758"/>
                      <a:pt x="1488" y="2758"/>
                    </a:cubicBezTo>
                    <a:cubicBezTo>
                      <a:pt x="1666" y="2758"/>
                      <a:pt x="1845" y="2724"/>
                      <a:pt x="2016" y="2653"/>
                    </a:cubicBezTo>
                    <a:cubicBezTo>
                      <a:pt x="2531" y="2439"/>
                      <a:pt x="2865" y="1936"/>
                      <a:pt x="2865" y="1379"/>
                    </a:cubicBezTo>
                    <a:cubicBezTo>
                      <a:pt x="2865" y="617"/>
                      <a:pt x="2249" y="0"/>
                      <a:pt x="1487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710;p44"/>
              <p:cNvSpPr/>
              <p:nvPr/>
            </p:nvSpPr>
            <p:spPr>
              <a:xfrm flipH="1">
                <a:off x="6531123" y="4370020"/>
                <a:ext cx="67516" cy="6747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6" extrusionOk="0">
                    <a:moveTo>
                      <a:pt x="728" y="0"/>
                    </a:moveTo>
                    <a:cubicBezTo>
                      <a:pt x="326" y="0"/>
                      <a:pt x="1" y="326"/>
                      <a:pt x="1" y="727"/>
                    </a:cubicBezTo>
                    <a:cubicBezTo>
                      <a:pt x="1" y="1130"/>
                      <a:pt x="326" y="1456"/>
                      <a:pt x="728" y="1456"/>
                    </a:cubicBezTo>
                    <a:cubicBezTo>
                      <a:pt x="1131" y="1456"/>
                      <a:pt x="1456" y="1130"/>
                      <a:pt x="1456" y="727"/>
                    </a:cubicBezTo>
                    <a:cubicBezTo>
                      <a:pt x="1456" y="326"/>
                      <a:pt x="1131" y="0"/>
                      <a:pt x="728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711;p44"/>
              <p:cNvSpPr/>
              <p:nvPr/>
            </p:nvSpPr>
            <p:spPr>
              <a:xfrm flipH="1">
                <a:off x="6637768" y="3970031"/>
                <a:ext cx="158016" cy="152038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3281" extrusionOk="0">
                    <a:moveTo>
                      <a:pt x="1770" y="1"/>
                    </a:moveTo>
                    <a:cubicBezTo>
                      <a:pt x="1107" y="1"/>
                      <a:pt x="508" y="401"/>
                      <a:pt x="255" y="1013"/>
                    </a:cubicBezTo>
                    <a:cubicBezTo>
                      <a:pt x="1" y="1626"/>
                      <a:pt x="142" y="2331"/>
                      <a:pt x="610" y="2800"/>
                    </a:cubicBezTo>
                    <a:cubicBezTo>
                      <a:pt x="924" y="3114"/>
                      <a:pt x="1344" y="3281"/>
                      <a:pt x="1771" y="3281"/>
                    </a:cubicBezTo>
                    <a:cubicBezTo>
                      <a:pt x="1982" y="3281"/>
                      <a:pt x="2195" y="3240"/>
                      <a:pt x="2397" y="3156"/>
                    </a:cubicBezTo>
                    <a:cubicBezTo>
                      <a:pt x="3011" y="2902"/>
                      <a:pt x="3409" y="2305"/>
                      <a:pt x="3409" y="1641"/>
                    </a:cubicBezTo>
                    <a:cubicBezTo>
                      <a:pt x="3409" y="736"/>
                      <a:pt x="2676" y="1"/>
                      <a:pt x="1770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712;p44"/>
              <p:cNvSpPr/>
              <p:nvPr/>
            </p:nvSpPr>
            <p:spPr>
              <a:xfrm flipH="1">
                <a:off x="6873929" y="3722001"/>
                <a:ext cx="97266" cy="9360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020" extrusionOk="0">
                    <a:moveTo>
                      <a:pt x="1089" y="1"/>
                    </a:moveTo>
                    <a:cubicBezTo>
                      <a:pt x="680" y="1"/>
                      <a:pt x="312" y="248"/>
                      <a:pt x="156" y="625"/>
                    </a:cubicBezTo>
                    <a:cubicBezTo>
                      <a:pt x="0" y="1002"/>
                      <a:pt x="87" y="1435"/>
                      <a:pt x="374" y="1725"/>
                    </a:cubicBezTo>
                    <a:cubicBezTo>
                      <a:pt x="568" y="1917"/>
                      <a:pt x="826" y="2020"/>
                      <a:pt x="1088" y="2020"/>
                    </a:cubicBezTo>
                    <a:cubicBezTo>
                      <a:pt x="1218" y="2020"/>
                      <a:pt x="1349" y="1995"/>
                      <a:pt x="1474" y="1943"/>
                    </a:cubicBezTo>
                    <a:cubicBezTo>
                      <a:pt x="1851" y="1787"/>
                      <a:pt x="2098" y="1419"/>
                      <a:pt x="2098" y="1011"/>
                    </a:cubicBezTo>
                    <a:cubicBezTo>
                      <a:pt x="2098" y="454"/>
                      <a:pt x="1647" y="1"/>
                      <a:pt x="108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713;p44"/>
              <p:cNvSpPr/>
              <p:nvPr/>
            </p:nvSpPr>
            <p:spPr>
              <a:xfrm flipH="1">
                <a:off x="6354087" y="3038715"/>
                <a:ext cx="995872" cy="1571496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33913" extrusionOk="0">
                    <a:moveTo>
                      <a:pt x="6437" y="1"/>
                    </a:moveTo>
                    <a:lnTo>
                      <a:pt x="6437" y="1"/>
                    </a:lnTo>
                    <a:cubicBezTo>
                      <a:pt x="796" y="3186"/>
                      <a:pt x="1" y="9685"/>
                      <a:pt x="167" y="13772"/>
                    </a:cubicBezTo>
                    <a:cubicBezTo>
                      <a:pt x="397" y="19232"/>
                      <a:pt x="979" y="33719"/>
                      <a:pt x="13225" y="33909"/>
                    </a:cubicBezTo>
                    <a:cubicBezTo>
                      <a:pt x="13375" y="33912"/>
                      <a:pt x="13524" y="33913"/>
                      <a:pt x="13671" y="33913"/>
                    </a:cubicBezTo>
                    <a:cubicBezTo>
                      <a:pt x="16869" y="33913"/>
                      <a:pt x="19444" y="33364"/>
                      <a:pt x="21490" y="32337"/>
                    </a:cubicBezTo>
                    <a:lnTo>
                      <a:pt x="21490" y="32337"/>
                    </a:lnTo>
                    <a:cubicBezTo>
                      <a:pt x="20213" y="32399"/>
                      <a:pt x="18967" y="32729"/>
                      <a:pt x="17700" y="32884"/>
                    </a:cubicBezTo>
                    <a:cubicBezTo>
                      <a:pt x="17182" y="32947"/>
                      <a:pt x="16661" y="32978"/>
                      <a:pt x="16141" y="32978"/>
                    </a:cubicBezTo>
                    <a:cubicBezTo>
                      <a:pt x="11564" y="32978"/>
                      <a:pt x="7012" y="30575"/>
                      <a:pt x="4518" y="26720"/>
                    </a:cubicBezTo>
                    <a:cubicBezTo>
                      <a:pt x="3251" y="24763"/>
                      <a:pt x="2503" y="22502"/>
                      <a:pt x="2067" y="20215"/>
                    </a:cubicBezTo>
                    <a:cubicBezTo>
                      <a:pt x="969" y="14458"/>
                      <a:pt x="1832" y="8343"/>
                      <a:pt x="4485" y="3118"/>
                    </a:cubicBezTo>
                    <a:cubicBezTo>
                      <a:pt x="5031" y="2040"/>
                      <a:pt x="5675" y="975"/>
                      <a:pt x="6437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714;p44"/>
              <p:cNvSpPr/>
              <p:nvPr/>
            </p:nvSpPr>
            <p:spPr>
              <a:xfrm flipH="1">
                <a:off x="6986535" y="3382676"/>
                <a:ext cx="492723" cy="741656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6005" extrusionOk="0">
                    <a:moveTo>
                      <a:pt x="4471" y="0"/>
                    </a:moveTo>
                    <a:cubicBezTo>
                      <a:pt x="2896" y="0"/>
                      <a:pt x="1286" y="168"/>
                      <a:pt x="0" y="670"/>
                    </a:cubicBezTo>
                    <a:cubicBezTo>
                      <a:pt x="0" y="670"/>
                      <a:pt x="3857" y="15911"/>
                      <a:pt x="5269" y="16005"/>
                    </a:cubicBezTo>
                    <a:cubicBezTo>
                      <a:pt x="5273" y="16005"/>
                      <a:pt x="5278" y="16005"/>
                      <a:pt x="5282" y="16005"/>
                    </a:cubicBezTo>
                    <a:cubicBezTo>
                      <a:pt x="6704" y="16005"/>
                      <a:pt x="10633" y="670"/>
                      <a:pt x="10633" y="670"/>
                    </a:cubicBezTo>
                    <a:cubicBezTo>
                      <a:pt x="10633" y="670"/>
                      <a:pt x="7621" y="0"/>
                      <a:pt x="4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715;p44"/>
              <p:cNvSpPr/>
              <p:nvPr/>
            </p:nvSpPr>
            <p:spPr>
              <a:xfrm flipH="1">
                <a:off x="7318410" y="3413679"/>
                <a:ext cx="109175" cy="14031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3028" fill="none" extrusionOk="0">
                    <a:moveTo>
                      <a:pt x="0" y="3027"/>
                    </a:moveTo>
                    <a:cubicBezTo>
                      <a:pt x="0" y="3027"/>
                      <a:pt x="1485" y="1570"/>
                      <a:pt x="2356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716;p44"/>
              <p:cNvSpPr/>
              <p:nvPr/>
            </p:nvSpPr>
            <p:spPr>
              <a:xfrm flipH="1">
                <a:off x="7158720" y="3417804"/>
                <a:ext cx="208387" cy="34986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7550" fill="none" extrusionOk="0">
                    <a:moveTo>
                      <a:pt x="1" y="7549"/>
                    </a:moveTo>
                    <a:cubicBezTo>
                      <a:pt x="1" y="7549"/>
                      <a:pt x="3464" y="2175"/>
                      <a:pt x="4497" y="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717;p44"/>
              <p:cNvSpPr/>
              <p:nvPr/>
            </p:nvSpPr>
            <p:spPr>
              <a:xfrm flipH="1">
                <a:off x="7023544" y="3502983"/>
                <a:ext cx="294902" cy="433177"/>
              </a:xfrm>
              <a:custGeom>
                <a:avLst/>
                <a:gdLst/>
                <a:ahLst/>
                <a:cxnLst/>
                <a:rect l="l" t="t" r="r" b="b"/>
                <a:pathLst>
                  <a:path w="6364" h="9348" fill="none" extrusionOk="0">
                    <a:moveTo>
                      <a:pt x="1" y="9347"/>
                    </a:moveTo>
                    <a:cubicBezTo>
                      <a:pt x="1" y="9347"/>
                      <a:pt x="4977" y="2980"/>
                      <a:pt x="6363" y="0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718;p44"/>
              <p:cNvSpPr/>
              <p:nvPr/>
            </p:nvSpPr>
            <p:spPr>
              <a:xfrm flipH="1">
                <a:off x="7134198" y="3880171"/>
                <a:ext cx="146061" cy="141241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3048" fill="none" extrusionOk="0">
                    <a:moveTo>
                      <a:pt x="1" y="3047"/>
                    </a:moveTo>
                    <a:cubicBezTo>
                      <a:pt x="1" y="3047"/>
                      <a:pt x="2768" y="1187"/>
                      <a:pt x="3152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719;p44"/>
              <p:cNvSpPr/>
              <p:nvPr/>
            </p:nvSpPr>
            <p:spPr>
              <a:xfrm flipH="1">
                <a:off x="7055788" y="3417804"/>
                <a:ext cx="176459" cy="202919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379" fill="none" extrusionOk="0">
                    <a:moveTo>
                      <a:pt x="1" y="1"/>
                    </a:moveTo>
                    <a:cubicBezTo>
                      <a:pt x="1" y="1"/>
                      <a:pt x="1998" y="2990"/>
                      <a:pt x="3808" y="4379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720;p44"/>
              <p:cNvSpPr/>
              <p:nvPr/>
            </p:nvSpPr>
            <p:spPr>
              <a:xfrm flipH="1">
                <a:off x="7098624" y="3430687"/>
                <a:ext cx="328961" cy="336977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7272" fill="none" extrusionOk="0">
                    <a:moveTo>
                      <a:pt x="0" y="0"/>
                    </a:moveTo>
                    <a:cubicBezTo>
                      <a:pt x="0" y="0"/>
                      <a:pt x="4696" y="5388"/>
                      <a:pt x="7099" y="727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721;p44"/>
              <p:cNvSpPr/>
              <p:nvPr/>
            </p:nvSpPr>
            <p:spPr>
              <a:xfrm flipH="1">
                <a:off x="7144032" y="3718943"/>
                <a:ext cx="237395" cy="190639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4114" fill="none" extrusionOk="0">
                    <a:moveTo>
                      <a:pt x="1" y="0"/>
                    </a:moveTo>
                    <a:cubicBezTo>
                      <a:pt x="1" y="0"/>
                      <a:pt x="3055" y="3371"/>
                      <a:pt x="5123" y="4113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722;p44"/>
              <p:cNvSpPr/>
              <p:nvPr/>
            </p:nvSpPr>
            <p:spPr>
              <a:xfrm flipH="1">
                <a:off x="7193561" y="3967389"/>
                <a:ext cx="108155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496" fill="none" extrusionOk="0">
                    <a:moveTo>
                      <a:pt x="0" y="0"/>
                    </a:moveTo>
                    <a:cubicBezTo>
                      <a:pt x="0" y="0"/>
                      <a:pt x="1321" y="1292"/>
                      <a:pt x="2333" y="1495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723;p44"/>
              <p:cNvSpPr/>
              <p:nvPr/>
            </p:nvSpPr>
            <p:spPr>
              <a:xfrm flipH="1">
                <a:off x="6830630" y="3008500"/>
                <a:ext cx="912045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9682" h="14854" extrusionOk="0">
                    <a:moveTo>
                      <a:pt x="10457" y="1"/>
                    </a:moveTo>
                    <a:cubicBezTo>
                      <a:pt x="9263" y="1"/>
                      <a:pt x="8036" y="311"/>
                      <a:pt x="6907" y="936"/>
                    </a:cubicBezTo>
                    <a:cubicBezTo>
                      <a:pt x="2483" y="3382"/>
                      <a:pt x="4460" y="8510"/>
                      <a:pt x="4460" y="8510"/>
                    </a:cubicBezTo>
                    <a:cubicBezTo>
                      <a:pt x="4223" y="8439"/>
                      <a:pt x="3991" y="8406"/>
                      <a:pt x="3766" y="8406"/>
                    </a:cubicBezTo>
                    <a:cubicBezTo>
                      <a:pt x="1502" y="8406"/>
                      <a:pt x="0" y="11739"/>
                      <a:pt x="2483" y="13000"/>
                    </a:cubicBezTo>
                    <a:cubicBezTo>
                      <a:pt x="2913" y="13219"/>
                      <a:pt x="3313" y="13303"/>
                      <a:pt x="3675" y="13303"/>
                    </a:cubicBezTo>
                    <a:cubicBezTo>
                      <a:pt x="4839" y="13303"/>
                      <a:pt x="5605" y="12431"/>
                      <a:pt x="5678" y="12343"/>
                    </a:cubicBezTo>
                    <a:lnTo>
                      <a:pt x="5678" y="12343"/>
                    </a:lnTo>
                    <a:cubicBezTo>
                      <a:pt x="5636" y="12473"/>
                      <a:pt x="4871" y="14854"/>
                      <a:pt x="7070" y="14854"/>
                    </a:cubicBezTo>
                    <a:cubicBezTo>
                      <a:pt x="7157" y="14854"/>
                      <a:pt x="7247" y="14850"/>
                      <a:pt x="7343" y="14842"/>
                    </a:cubicBezTo>
                    <a:cubicBezTo>
                      <a:pt x="9333" y="14689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3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30" y="13955"/>
                      <a:pt x="14970" y="13393"/>
                      <a:pt x="15214" y="12803"/>
                    </a:cubicBezTo>
                    <a:cubicBezTo>
                      <a:pt x="15496" y="12132"/>
                      <a:pt x="15290" y="11422"/>
                      <a:pt x="15290" y="11422"/>
                    </a:cubicBezTo>
                    <a:lnTo>
                      <a:pt x="15290" y="11422"/>
                    </a:lnTo>
                    <a:cubicBezTo>
                      <a:pt x="15868" y="11976"/>
                      <a:pt x="16538" y="12226"/>
                      <a:pt x="17175" y="12226"/>
                    </a:cubicBezTo>
                    <a:cubicBezTo>
                      <a:pt x="18424" y="12226"/>
                      <a:pt x="19547" y="11269"/>
                      <a:pt x="19607" y="9768"/>
                    </a:cubicBezTo>
                    <a:cubicBezTo>
                      <a:pt x="19682" y="7989"/>
                      <a:pt x="17914" y="7795"/>
                      <a:pt x="17140" y="7795"/>
                    </a:cubicBezTo>
                    <a:cubicBezTo>
                      <a:pt x="16925" y="7795"/>
                      <a:pt x="16787" y="7810"/>
                      <a:pt x="16787" y="7810"/>
                    </a:cubicBezTo>
                    <a:cubicBezTo>
                      <a:pt x="17094" y="3252"/>
                      <a:pt x="14658" y="668"/>
                      <a:pt x="11694" y="115"/>
                    </a:cubicBezTo>
                    <a:cubicBezTo>
                      <a:pt x="11289" y="39"/>
                      <a:pt x="10875" y="1"/>
                      <a:pt x="10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724;p44"/>
              <p:cNvSpPr/>
              <p:nvPr/>
            </p:nvSpPr>
            <p:spPr>
              <a:xfrm flipH="1">
                <a:off x="7037626" y="3008500"/>
                <a:ext cx="705048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5215" h="14854" extrusionOk="0">
                    <a:moveTo>
                      <a:pt x="10454" y="1"/>
                    </a:moveTo>
                    <a:cubicBezTo>
                      <a:pt x="9261" y="1"/>
                      <a:pt x="8034" y="310"/>
                      <a:pt x="6905" y="936"/>
                    </a:cubicBezTo>
                    <a:cubicBezTo>
                      <a:pt x="2482" y="3382"/>
                      <a:pt x="4459" y="8510"/>
                      <a:pt x="4459" y="8510"/>
                    </a:cubicBezTo>
                    <a:cubicBezTo>
                      <a:pt x="4222" y="8439"/>
                      <a:pt x="3989" y="8406"/>
                      <a:pt x="3764" y="8406"/>
                    </a:cubicBezTo>
                    <a:cubicBezTo>
                      <a:pt x="1500" y="8406"/>
                      <a:pt x="0" y="11738"/>
                      <a:pt x="2482" y="13000"/>
                    </a:cubicBezTo>
                    <a:cubicBezTo>
                      <a:pt x="2912" y="13219"/>
                      <a:pt x="3312" y="13303"/>
                      <a:pt x="3674" y="13303"/>
                    </a:cubicBezTo>
                    <a:cubicBezTo>
                      <a:pt x="4838" y="13303"/>
                      <a:pt x="5604" y="12431"/>
                      <a:pt x="5677" y="12343"/>
                    </a:cubicBezTo>
                    <a:lnTo>
                      <a:pt x="5677" y="12343"/>
                    </a:lnTo>
                    <a:cubicBezTo>
                      <a:pt x="5636" y="12473"/>
                      <a:pt x="4870" y="14854"/>
                      <a:pt x="7069" y="14854"/>
                    </a:cubicBezTo>
                    <a:cubicBezTo>
                      <a:pt x="7155" y="14854"/>
                      <a:pt x="7246" y="14850"/>
                      <a:pt x="7341" y="14842"/>
                    </a:cubicBezTo>
                    <a:cubicBezTo>
                      <a:pt x="9333" y="14688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1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29" y="13955"/>
                      <a:pt x="14968" y="13393"/>
                      <a:pt x="15214" y="12803"/>
                    </a:cubicBezTo>
                    <a:cubicBezTo>
                      <a:pt x="15208" y="12799"/>
                      <a:pt x="15208" y="12799"/>
                      <a:pt x="15204" y="12797"/>
                    </a:cubicBezTo>
                    <a:cubicBezTo>
                      <a:pt x="15113" y="12771"/>
                      <a:pt x="15021" y="12761"/>
                      <a:pt x="14928" y="12761"/>
                    </a:cubicBezTo>
                    <a:cubicBezTo>
                      <a:pt x="14667" y="12761"/>
                      <a:pt x="14401" y="12843"/>
                      <a:pt x="14143" y="12890"/>
                    </a:cubicBezTo>
                    <a:cubicBezTo>
                      <a:pt x="14020" y="12911"/>
                      <a:pt x="13898" y="12922"/>
                      <a:pt x="13777" y="12922"/>
                    </a:cubicBezTo>
                    <a:cubicBezTo>
                      <a:pt x="11887" y="12922"/>
                      <a:pt x="10371" y="10387"/>
                      <a:pt x="11466" y="8763"/>
                    </a:cubicBezTo>
                    <a:lnTo>
                      <a:pt x="11466" y="8763"/>
                    </a:lnTo>
                    <a:cubicBezTo>
                      <a:pt x="11148" y="8924"/>
                      <a:pt x="10804" y="8997"/>
                      <a:pt x="10458" y="8997"/>
                    </a:cubicBezTo>
                    <a:cubicBezTo>
                      <a:pt x="9426" y="8997"/>
                      <a:pt x="8369" y="8347"/>
                      <a:pt x="7869" y="7406"/>
                    </a:cubicBezTo>
                    <a:cubicBezTo>
                      <a:pt x="7197" y="6155"/>
                      <a:pt x="7385" y="4581"/>
                      <a:pt x="8008" y="3310"/>
                    </a:cubicBezTo>
                    <a:cubicBezTo>
                      <a:pt x="8800" y="1702"/>
                      <a:pt x="10133" y="624"/>
                      <a:pt x="11692" y="115"/>
                    </a:cubicBezTo>
                    <a:cubicBezTo>
                      <a:pt x="11287" y="39"/>
                      <a:pt x="10872" y="1"/>
                      <a:pt x="10454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725;p44"/>
              <p:cNvSpPr/>
              <p:nvPr/>
            </p:nvSpPr>
            <p:spPr>
              <a:xfrm flipH="1">
                <a:off x="7016398" y="3133070"/>
                <a:ext cx="194856" cy="241380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5209" extrusionOk="0">
                    <a:moveTo>
                      <a:pt x="1898" y="0"/>
                    </a:moveTo>
                    <a:cubicBezTo>
                      <a:pt x="1667" y="0"/>
                      <a:pt x="1427" y="73"/>
                      <a:pt x="1184" y="243"/>
                    </a:cubicBezTo>
                    <a:cubicBezTo>
                      <a:pt x="1" y="1069"/>
                      <a:pt x="290" y="2300"/>
                      <a:pt x="825" y="3451"/>
                    </a:cubicBezTo>
                    <a:cubicBezTo>
                      <a:pt x="1039" y="3909"/>
                      <a:pt x="1275" y="4368"/>
                      <a:pt x="1640" y="4716"/>
                    </a:cubicBezTo>
                    <a:cubicBezTo>
                      <a:pt x="1942" y="5006"/>
                      <a:pt x="2354" y="5209"/>
                      <a:pt x="2767" y="5209"/>
                    </a:cubicBezTo>
                    <a:cubicBezTo>
                      <a:pt x="2850" y="5209"/>
                      <a:pt x="2934" y="5201"/>
                      <a:pt x="3017" y="5183"/>
                    </a:cubicBezTo>
                    <a:cubicBezTo>
                      <a:pt x="3484" y="5083"/>
                      <a:pt x="3856" y="4700"/>
                      <a:pt x="4030" y="4256"/>
                    </a:cubicBezTo>
                    <a:cubicBezTo>
                      <a:pt x="4205" y="3812"/>
                      <a:pt x="4200" y="3317"/>
                      <a:pt x="4114" y="2847"/>
                    </a:cubicBezTo>
                    <a:cubicBezTo>
                      <a:pt x="4011" y="2285"/>
                      <a:pt x="3793" y="1747"/>
                      <a:pt x="3512" y="1247"/>
                    </a:cubicBezTo>
                    <a:cubicBezTo>
                      <a:pt x="3161" y="615"/>
                      <a:pt x="2568" y="0"/>
                      <a:pt x="1898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726;p44"/>
              <p:cNvSpPr/>
              <p:nvPr/>
            </p:nvSpPr>
            <p:spPr>
              <a:xfrm flipH="1">
                <a:off x="6902385" y="3908950"/>
                <a:ext cx="114226" cy="122891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652" extrusionOk="0">
                    <a:moveTo>
                      <a:pt x="0" y="1"/>
                    </a:moveTo>
                    <a:lnTo>
                      <a:pt x="126" y="2652"/>
                    </a:lnTo>
                    <a:lnTo>
                      <a:pt x="2465" y="7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727;p44"/>
              <p:cNvSpPr/>
              <p:nvPr/>
            </p:nvSpPr>
            <p:spPr>
              <a:xfrm flipH="1">
                <a:off x="6901554" y="4015540"/>
                <a:ext cx="148841" cy="128776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2779" extrusionOk="0">
                    <a:moveTo>
                      <a:pt x="1753" y="0"/>
                    </a:moveTo>
                    <a:lnTo>
                      <a:pt x="0" y="2779"/>
                    </a:lnTo>
                    <a:lnTo>
                      <a:pt x="3212" y="2430"/>
                    </a:lnTo>
                    <a:lnTo>
                      <a:pt x="1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728;p44"/>
              <p:cNvSpPr/>
              <p:nvPr/>
            </p:nvSpPr>
            <p:spPr>
              <a:xfrm flipH="1">
                <a:off x="6999756" y="4144281"/>
                <a:ext cx="152085" cy="1294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2793" extrusionOk="0">
                    <a:moveTo>
                      <a:pt x="2189" y="1"/>
                    </a:moveTo>
                    <a:lnTo>
                      <a:pt x="0" y="1763"/>
                    </a:lnTo>
                    <a:lnTo>
                      <a:pt x="3282" y="2793"/>
                    </a:lnTo>
                    <a:lnTo>
                      <a:pt x="3282" y="2793"/>
                    </a:ln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729;p44"/>
              <p:cNvSpPr/>
              <p:nvPr/>
            </p:nvSpPr>
            <p:spPr>
              <a:xfrm flipH="1">
                <a:off x="6917230" y="3045157"/>
                <a:ext cx="1229050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6523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cubicBezTo>
                      <a:pt x="26523" y="20144"/>
                      <a:pt x="24373" y="16171"/>
                      <a:pt x="21169" y="15869"/>
                    </a:cubicBezTo>
                    <a:cubicBezTo>
                      <a:pt x="17443" y="15519"/>
                      <a:pt x="6683" y="13604"/>
                      <a:pt x="8846" y="3882"/>
                    </a:cubicBezTo>
                    <a:lnTo>
                      <a:pt x="6879" y="193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730;p44"/>
              <p:cNvSpPr/>
              <p:nvPr/>
            </p:nvSpPr>
            <p:spPr>
              <a:xfrm flipH="1">
                <a:off x="7017044" y="3045157"/>
                <a:ext cx="1129236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4369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lnTo>
                      <a:pt x="24368" y="23381"/>
                    </a:lnTo>
                    <a:cubicBezTo>
                      <a:pt x="24352" y="23391"/>
                      <a:pt x="24334" y="23400"/>
                      <a:pt x="24315" y="23404"/>
                    </a:cubicBezTo>
                    <a:cubicBezTo>
                      <a:pt x="23491" y="23739"/>
                      <a:pt x="22638" y="23882"/>
                      <a:pt x="21775" y="23882"/>
                    </a:cubicBezTo>
                    <a:cubicBezTo>
                      <a:pt x="19430" y="23882"/>
                      <a:pt x="17010" y="22828"/>
                      <a:pt x="14870" y="21701"/>
                    </a:cubicBezTo>
                    <a:cubicBezTo>
                      <a:pt x="13302" y="20873"/>
                      <a:pt x="11733" y="19985"/>
                      <a:pt x="10473" y="18732"/>
                    </a:cubicBezTo>
                    <a:cubicBezTo>
                      <a:pt x="9143" y="17419"/>
                      <a:pt x="8213" y="15750"/>
                      <a:pt x="7546" y="14007"/>
                    </a:cubicBezTo>
                    <a:cubicBezTo>
                      <a:pt x="5949" y="9835"/>
                      <a:pt x="6457" y="6121"/>
                      <a:pt x="6879" y="1938"/>
                    </a:cubicBezTo>
                    <a:lnTo>
                      <a:pt x="4918" y="1"/>
                    </a:ln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731;p44"/>
              <p:cNvSpPr/>
              <p:nvPr/>
            </p:nvSpPr>
            <p:spPr>
              <a:xfrm flipH="1">
                <a:off x="5916441" y="1679791"/>
                <a:ext cx="1704767" cy="1190913"/>
              </a:xfrm>
              <a:custGeom>
                <a:avLst/>
                <a:gdLst/>
                <a:ahLst/>
                <a:cxnLst/>
                <a:rect l="l" t="t" r="r" b="b"/>
                <a:pathLst>
                  <a:path w="36789" h="25700" extrusionOk="0">
                    <a:moveTo>
                      <a:pt x="29909" y="0"/>
                    </a:moveTo>
                    <a:cubicBezTo>
                      <a:pt x="25968" y="1811"/>
                      <a:pt x="21258" y="2330"/>
                      <a:pt x="17149" y="2330"/>
                    </a:cubicBezTo>
                    <a:cubicBezTo>
                      <a:pt x="11610" y="2330"/>
                      <a:pt x="7162" y="1386"/>
                      <a:pt x="7162" y="1386"/>
                    </a:cubicBezTo>
                    <a:cubicBezTo>
                      <a:pt x="3930" y="2451"/>
                      <a:pt x="0" y="11398"/>
                      <a:pt x="3819" y="18723"/>
                    </a:cubicBezTo>
                    <a:cubicBezTo>
                      <a:pt x="6309" y="23497"/>
                      <a:pt x="12242" y="25699"/>
                      <a:pt x="18217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cubicBezTo>
                      <a:pt x="31756" y="21043"/>
                      <a:pt x="32907" y="19701"/>
                      <a:pt x="33589" y="18127"/>
                    </a:cubicBezTo>
                    <a:cubicBezTo>
                      <a:pt x="36788" y="10730"/>
                      <a:pt x="32557" y="3616"/>
                      <a:pt x="30700" y="1027"/>
                    </a:cubicBezTo>
                    <a:cubicBezTo>
                      <a:pt x="30226" y="365"/>
                      <a:pt x="29909" y="0"/>
                      <a:pt x="29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32;p44"/>
              <p:cNvSpPr/>
              <p:nvPr/>
            </p:nvSpPr>
            <p:spPr>
              <a:xfrm flipH="1">
                <a:off x="6198553" y="1679837"/>
                <a:ext cx="1422655" cy="1190867"/>
              </a:xfrm>
              <a:custGeom>
                <a:avLst/>
                <a:gdLst/>
                <a:ahLst/>
                <a:cxnLst/>
                <a:rect l="l" t="t" r="r" b="b"/>
                <a:pathLst>
                  <a:path w="30701" h="25699" extrusionOk="0">
                    <a:moveTo>
                      <a:pt x="29909" y="1"/>
                    </a:moveTo>
                    <a:cubicBezTo>
                      <a:pt x="25967" y="1811"/>
                      <a:pt x="21256" y="2330"/>
                      <a:pt x="17147" y="2330"/>
                    </a:cubicBezTo>
                    <a:cubicBezTo>
                      <a:pt x="11608" y="2330"/>
                      <a:pt x="7162" y="1387"/>
                      <a:pt x="7162" y="1387"/>
                    </a:cubicBezTo>
                    <a:cubicBezTo>
                      <a:pt x="3930" y="2452"/>
                      <a:pt x="0" y="11397"/>
                      <a:pt x="3819" y="18723"/>
                    </a:cubicBezTo>
                    <a:cubicBezTo>
                      <a:pt x="6309" y="23498"/>
                      <a:pt x="12242" y="25699"/>
                      <a:pt x="18216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lnTo>
                      <a:pt x="30284" y="22148"/>
                    </a:lnTo>
                    <a:cubicBezTo>
                      <a:pt x="26567" y="23886"/>
                      <a:pt x="22462" y="24784"/>
                      <a:pt x="18359" y="24784"/>
                    </a:cubicBezTo>
                    <a:cubicBezTo>
                      <a:pt x="16622" y="24784"/>
                      <a:pt x="14885" y="24623"/>
                      <a:pt x="13178" y="24296"/>
                    </a:cubicBezTo>
                    <a:cubicBezTo>
                      <a:pt x="11863" y="24046"/>
                      <a:pt x="10545" y="23692"/>
                      <a:pt x="9412" y="22977"/>
                    </a:cubicBezTo>
                    <a:cubicBezTo>
                      <a:pt x="8223" y="22228"/>
                      <a:pt x="7297" y="21126"/>
                      <a:pt x="6505" y="19965"/>
                    </a:cubicBezTo>
                    <a:cubicBezTo>
                      <a:pt x="3396" y="15422"/>
                      <a:pt x="2216" y="8913"/>
                      <a:pt x="5579" y="4553"/>
                    </a:cubicBezTo>
                    <a:cubicBezTo>
                      <a:pt x="5940" y="4088"/>
                      <a:pt x="6361" y="3641"/>
                      <a:pt x="6903" y="3406"/>
                    </a:cubicBezTo>
                    <a:cubicBezTo>
                      <a:pt x="7282" y="3244"/>
                      <a:pt x="7691" y="3194"/>
                      <a:pt x="8106" y="3194"/>
                    </a:cubicBezTo>
                    <a:cubicBezTo>
                      <a:pt x="8426" y="3194"/>
                      <a:pt x="8749" y="3224"/>
                      <a:pt x="9067" y="3253"/>
                    </a:cubicBezTo>
                    <a:cubicBezTo>
                      <a:pt x="11189" y="3439"/>
                      <a:pt x="13317" y="3532"/>
                      <a:pt x="15445" y="3532"/>
                    </a:cubicBezTo>
                    <a:cubicBezTo>
                      <a:pt x="17934" y="3532"/>
                      <a:pt x="20423" y="3405"/>
                      <a:pt x="22902" y="3152"/>
                    </a:cubicBezTo>
                    <a:cubicBezTo>
                      <a:pt x="25185" y="2922"/>
                      <a:pt x="27487" y="2576"/>
                      <a:pt x="29584" y="1646"/>
                    </a:cubicBezTo>
                    <a:cubicBezTo>
                      <a:pt x="29973" y="1472"/>
                      <a:pt x="30347" y="1266"/>
                      <a:pt x="30700" y="1026"/>
                    </a:cubicBezTo>
                    <a:cubicBezTo>
                      <a:pt x="30225" y="364"/>
                      <a:pt x="29909" y="1"/>
                      <a:pt x="2990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33;p44"/>
              <p:cNvSpPr/>
              <p:nvPr/>
            </p:nvSpPr>
            <p:spPr>
              <a:xfrm flipH="1">
                <a:off x="7035991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5" y="0"/>
                    </a:moveTo>
                    <a:cubicBezTo>
                      <a:pt x="451" y="0"/>
                      <a:pt x="1" y="974"/>
                      <a:pt x="1" y="2176"/>
                    </a:cubicBezTo>
                    <a:cubicBezTo>
                      <a:pt x="1" y="3377"/>
                      <a:pt x="451" y="4351"/>
                      <a:pt x="1005" y="4351"/>
                    </a:cubicBezTo>
                    <a:cubicBezTo>
                      <a:pt x="1558" y="4351"/>
                      <a:pt x="2008" y="3377"/>
                      <a:pt x="2008" y="2176"/>
                    </a:cubicBezTo>
                    <a:cubicBezTo>
                      <a:pt x="2008" y="974"/>
                      <a:pt x="1558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34;p44"/>
              <p:cNvSpPr/>
              <p:nvPr/>
            </p:nvSpPr>
            <p:spPr>
              <a:xfrm flipH="1">
                <a:off x="6257467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4" y="0"/>
                    </a:moveTo>
                    <a:cubicBezTo>
                      <a:pt x="450" y="0"/>
                      <a:pt x="0" y="974"/>
                      <a:pt x="0" y="2176"/>
                    </a:cubicBezTo>
                    <a:cubicBezTo>
                      <a:pt x="0" y="3377"/>
                      <a:pt x="450" y="4351"/>
                      <a:pt x="1004" y="4351"/>
                    </a:cubicBezTo>
                    <a:cubicBezTo>
                      <a:pt x="1559" y="4351"/>
                      <a:pt x="2007" y="3377"/>
                      <a:pt x="2007" y="2176"/>
                    </a:cubicBezTo>
                    <a:cubicBezTo>
                      <a:pt x="2007" y="974"/>
                      <a:pt x="1559" y="0"/>
                      <a:pt x="1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5;p44"/>
              <p:cNvSpPr/>
              <p:nvPr/>
            </p:nvSpPr>
            <p:spPr>
              <a:xfrm flipH="1">
                <a:off x="6469895" y="2143965"/>
                <a:ext cx="467978" cy="453474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9786" extrusionOk="0">
                    <a:moveTo>
                      <a:pt x="5280" y="0"/>
                    </a:moveTo>
                    <a:cubicBezTo>
                      <a:pt x="5226" y="0"/>
                      <a:pt x="5173" y="0"/>
                      <a:pt x="5119" y="1"/>
                    </a:cubicBezTo>
                    <a:cubicBezTo>
                      <a:pt x="4847" y="1"/>
                      <a:pt x="4588" y="5"/>
                      <a:pt x="4329" y="10"/>
                    </a:cubicBezTo>
                    <a:cubicBezTo>
                      <a:pt x="2558" y="48"/>
                      <a:pt x="1114" y="187"/>
                      <a:pt x="428" y="260"/>
                    </a:cubicBezTo>
                    <a:lnTo>
                      <a:pt x="1" y="313"/>
                    </a:lnTo>
                    <a:cubicBezTo>
                      <a:pt x="1" y="313"/>
                      <a:pt x="183" y="3397"/>
                      <a:pt x="1252" y="6045"/>
                    </a:cubicBezTo>
                    <a:lnTo>
                      <a:pt x="1252" y="6049"/>
                    </a:lnTo>
                    <a:cubicBezTo>
                      <a:pt x="2053" y="8040"/>
                      <a:pt x="3358" y="9785"/>
                      <a:pt x="5465" y="9785"/>
                    </a:cubicBezTo>
                    <a:cubicBezTo>
                      <a:pt x="7316" y="9785"/>
                      <a:pt x="8405" y="8443"/>
                      <a:pt x="9043" y="6765"/>
                    </a:cubicBezTo>
                    <a:cubicBezTo>
                      <a:pt x="10099" y="3991"/>
                      <a:pt x="9926" y="313"/>
                      <a:pt x="9926" y="313"/>
                    </a:cubicBezTo>
                    <a:cubicBezTo>
                      <a:pt x="9634" y="269"/>
                      <a:pt x="9341" y="231"/>
                      <a:pt x="9049" y="198"/>
                    </a:cubicBezTo>
                    <a:cubicBezTo>
                      <a:pt x="7763" y="50"/>
                      <a:pt x="6469" y="0"/>
                      <a:pt x="5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36;p44"/>
              <p:cNvSpPr/>
              <p:nvPr/>
            </p:nvSpPr>
            <p:spPr>
              <a:xfrm flipH="1">
                <a:off x="6518824" y="2420125"/>
                <a:ext cx="361027" cy="17734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3827" extrusionOk="0">
                    <a:moveTo>
                      <a:pt x="944" y="1"/>
                    </a:moveTo>
                    <a:cubicBezTo>
                      <a:pt x="384" y="1"/>
                      <a:pt x="0" y="86"/>
                      <a:pt x="0" y="86"/>
                    </a:cubicBezTo>
                    <a:lnTo>
                      <a:pt x="0" y="90"/>
                    </a:lnTo>
                    <a:cubicBezTo>
                      <a:pt x="801" y="2081"/>
                      <a:pt x="2106" y="3826"/>
                      <a:pt x="4213" y="3826"/>
                    </a:cubicBezTo>
                    <a:cubicBezTo>
                      <a:pt x="6064" y="3826"/>
                      <a:pt x="7153" y="2484"/>
                      <a:pt x="7791" y="806"/>
                    </a:cubicBezTo>
                    <a:cubicBezTo>
                      <a:pt x="7093" y="313"/>
                      <a:pt x="6429" y="144"/>
                      <a:pt x="5846" y="144"/>
                    </a:cubicBezTo>
                    <a:cubicBezTo>
                      <a:pt x="4592" y="144"/>
                      <a:pt x="3720" y="925"/>
                      <a:pt x="3717" y="925"/>
                    </a:cubicBezTo>
                    <a:cubicBezTo>
                      <a:pt x="2818" y="162"/>
                      <a:pt x="1715" y="1"/>
                      <a:pt x="944" y="1"/>
                    </a:cubicBezTo>
                    <a:close/>
                  </a:path>
                </a:pathLst>
              </a:custGeom>
              <a:solidFill>
                <a:srgbClr val="E2A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37;p44"/>
              <p:cNvSpPr/>
              <p:nvPr/>
            </p:nvSpPr>
            <p:spPr>
              <a:xfrm flipH="1">
                <a:off x="6735416" y="2144382"/>
                <a:ext cx="182668" cy="115616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495" extrusionOk="0">
                    <a:moveTo>
                      <a:pt x="3902" y="1"/>
                    </a:moveTo>
                    <a:cubicBezTo>
                      <a:pt x="2131" y="39"/>
                      <a:pt x="687" y="178"/>
                      <a:pt x="1" y="251"/>
                    </a:cubicBezTo>
                    <a:cubicBezTo>
                      <a:pt x="107" y="1114"/>
                      <a:pt x="486" y="2370"/>
                      <a:pt x="1819" y="2481"/>
                    </a:cubicBezTo>
                    <a:cubicBezTo>
                      <a:pt x="1934" y="2490"/>
                      <a:pt x="2044" y="2495"/>
                      <a:pt x="2147" y="2495"/>
                    </a:cubicBezTo>
                    <a:cubicBezTo>
                      <a:pt x="3712" y="2495"/>
                      <a:pt x="3941" y="1423"/>
                      <a:pt x="39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38;p44"/>
              <p:cNvSpPr/>
              <p:nvPr/>
            </p:nvSpPr>
            <p:spPr>
              <a:xfrm flipH="1">
                <a:off x="6518111" y="2143965"/>
                <a:ext cx="182529" cy="116033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504" extrusionOk="0">
                    <a:moveTo>
                      <a:pt x="202" y="0"/>
                    </a:moveTo>
                    <a:cubicBezTo>
                      <a:pt x="134" y="0"/>
                      <a:pt x="67" y="0"/>
                      <a:pt x="0" y="1"/>
                    </a:cubicBezTo>
                    <a:cubicBezTo>
                      <a:pt x="58" y="844"/>
                      <a:pt x="366" y="2365"/>
                      <a:pt x="1843" y="2490"/>
                    </a:cubicBezTo>
                    <a:cubicBezTo>
                      <a:pt x="1958" y="2499"/>
                      <a:pt x="2067" y="2504"/>
                      <a:pt x="2171" y="2504"/>
                    </a:cubicBezTo>
                    <a:cubicBezTo>
                      <a:pt x="3662" y="2504"/>
                      <a:pt x="3938" y="1525"/>
                      <a:pt x="3928" y="198"/>
                    </a:cubicBezTo>
                    <a:cubicBezTo>
                      <a:pt x="2659" y="51"/>
                      <a:pt x="1380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39;p44"/>
              <p:cNvSpPr/>
              <p:nvPr/>
            </p:nvSpPr>
            <p:spPr>
              <a:xfrm flipH="1">
                <a:off x="7082444" y="2299123"/>
                <a:ext cx="259730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3008" extrusionOk="0">
                    <a:moveTo>
                      <a:pt x="2803" y="0"/>
                    </a:moveTo>
                    <a:cubicBezTo>
                      <a:pt x="1255" y="0"/>
                      <a:pt x="1" y="673"/>
                      <a:pt x="1" y="1505"/>
                    </a:cubicBezTo>
                    <a:cubicBezTo>
                      <a:pt x="1" y="2335"/>
                      <a:pt x="1255" y="3007"/>
                      <a:pt x="2803" y="3007"/>
                    </a:cubicBezTo>
                    <a:cubicBezTo>
                      <a:pt x="4350" y="3007"/>
                      <a:pt x="5604" y="2335"/>
                      <a:pt x="5604" y="1505"/>
                    </a:cubicBezTo>
                    <a:cubicBezTo>
                      <a:pt x="5604" y="675"/>
                      <a:pt x="4350" y="0"/>
                      <a:pt x="2803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40;p44"/>
              <p:cNvSpPr/>
              <p:nvPr/>
            </p:nvSpPr>
            <p:spPr>
              <a:xfrm flipH="1">
                <a:off x="6090832" y="2299123"/>
                <a:ext cx="259638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3008" extrusionOk="0">
                    <a:moveTo>
                      <a:pt x="2802" y="0"/>
                    </a:moveTo>
                    <a:cubicBezTo>
                      <a:pt x="1253" y="0"/>
                      <a:pt x="1" y="673"/>
                      <a:pt x="1" y="1505"/>
                    </a:cubicBezTo>
                    <a:cubicBezTo>
                      <a:pt x="1" y="2335"/>
                      <a:pt x="1253" y="3007"/>
                      <a:pt x="2802" y="3007"/>
                    </a:cubicBezTo>
                    <a:cubicBezTo>
                      <a:pt x="4348" y="3007"/>
                      <a:pt x="5603" y="2335"/>
                      <a:pt x="5603" y="1505"/>
                    </a:cubicBezTo>
                    <a:cubicBezTo>
                      <a:pt x="5603" y="675"/>
                      <a:pt x="4348" y="0"/>
                      <a:pt x="280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41;p44"/>
              <p:cNvSpPr/>
              <p:nvPr/>
            </p:nvSpPr>
            <p:spPr>
              <a:xfrm flipH="1">
                <a:off x="6171979" y="1818265"/>
                <a:ext cx="263947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486" extrusionOk="0">
                    <a:moveTo>
                      <a:pt x="1216" y="0"/>
                    </a:moveTo>
                    <a:cubicBezTo>
                      <a:pt x="1124" y="0"/>
                      <a:pt x="1039" y="1"/>
                      <a:pt x="960" y="3"/>
                    </a:cubicBezTo>
                    <a:cubicBezTo>
                      <a:pt x="507" y="12"/>
                      <a:pt x="124" y="336"/>
                      <a:pt x="39" y="781"/>
                    </a:cubicBezTo>
                    <a:cubicBezTo>
                      <a:pt x="12" y="927"/>
                      <a:pt x="1" y="1075"/>
                      <a:pt x="7" y="1224"/>
                    </a:cubicBezTo>
                    <a:cubicBezTo>
                      <a:pt x="27" y="1731"/>
                      <a:pt x="468" y="2115"/>
                      <a:pt x="972" y="2115"/>
                    </a:cubicBezTo>
                    <a:cubicBezTo>
                      <a:pt x="977" y="2115"/>
                      <a:pt x="982" y="2114"/>
                      <a:pt x="987" y="2114"/>
                    </a:cubicBezTo>
                    <a:cubicBezTo>
                      <a:pt x="1042" y="2114"/>
                      <a:pt x="1096" y="2113"/>
                      <a:pt x="1150" y="2113"/>
                    </a:cubicBezTo>
                    <a:cubicBezTo>
                      <a:pt x="2533" y="2113"/>
                      <a:pt x="3842" y="2330"/>
                      <a:pt x="4532" y="2467"/>
                    </a:cubicBezTo>
                    <a:cubicBezTo>
                      <a:pt x="4595" y="2480"/>
                      <a:pt x="4659" y="2486"/>
                      <a:pt x="4721" y="2486"/>
                    </a:cubicBezTo>
                    <a:cubicBezTo>
                      <a:pt x="5211" y="2486"/>
                      <a:pt x="5648" y="2117"/>
                      <a:pt x="5677" y="1611"/>
                    </a:cubicBezTo>
                    <a:cubicBezTo>
                      <a:pt x="5677" y="1601"/>
                      <a:pt x="5679" y="1590"/>
                      <a:pt x="5679" y="1581"/>
                    </a:cubicBezTo>
                    <a:cubicBezTo>
                      <a:pt x="5695" y="1174"/>
                      <a:pt x="5439" y="806"/>
                      <a:pt x="5061" y="657"/>
                    </a:cubicBezTo>
                    <a:cubicBezTo>
                      <a:pt x="3649" y="101"/>
                      <a:pt x="2140" y="0"/>
                      <a:pt x="1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742;p44"/>
              <p:cNvSpPr/>
              <p:nvPr/>
            </p:nvSpPr>
            <p:spPr>
              <a:xfrm flipH="1">
                <a:off x="6997311" y="1818265"/>
                <a:ext cx="263901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2486" extrusionOk="0">
                    <a:moveTo>
                      <a:pt x="4480" y="0"/>
                    </a:moveTo>
                    <a:cubicBezTo>
                      <a:pt x="3556" y="0"/>
                      <a:pt x="2047" y="101"/>
                      <a:pt x="635" y="657"/>
                    </a:cubicBezTo>
                    <a:cubicBezTo>
                      <a:pt x="256" y="806"/>
                      <a:pt x="0" y="1174"/>
                      <a:pt x="17" y="1581"/>
                    </a:cubicBezTo>
                    <a:cubicBezTo>
                      <a:pt x="17" y="1590"/>
                      <a:pt x="18" y="1601"/>
                      <a:pt x="18" y="1611"/>
                    </a:cubicBezTo>
                    <a:cubicBezTo>
                      <a:pt x="48" y="2117"/>
                      <a:pt x="485" y="2486"/>
                      <a:pt x="974" y="2486"/>
                    </a:cubicBezTo>
                    <a:cubicBezTo>
                      <a:pt x="1037" y="2486"/>
                      <a:pt x="1100" y="2480"/>
                      <a:pt x="1164" y="2467"/>
                    </a:cubicBezTo>
                    <a:cubicBezTo>
                      <a:pt x="1853" y="2330"/>
                      <a:pt x="3161" y="2113"/>
                      <a:pt x="4545" y="2113"/>
                    </a:cubicBezTo>
                    <a:cubicBezTo>
                      <a:pt x="4600" y="2113"/>
                      <a:pt x="4654" y="2114"/>
                      <a:pt x="4708" y="2114"/>
                    </a:cubicBezTo>
                    <a:cubicBezTo>
                      <a:pt x="4713" y="2114"/>
                      <a:pt x="4718" y="2115"/>
                      <a:pt x="4723" y="2115"/>
                    </a:cubicBezTo>
                    <a:cubicBezTo>
                      <a:pt x="5229" y="2115"/>
                      <a:pt x="5669" y="1731"/>
                      <a:pt x="5689" y="1224"/>
                    </a:cubicBezTo>
                    <a:cubicBezTo>
                      <a:pt x="5695" y="1075"/>
                      <a:pt x="5684" y="927"/>
                      <a:pt x="5657" y="781"/>
                    </a:cubicBezTo>
                    <a:cubicBezTo>
                      <a:pt x="5572" y="337"/>
                      <a:pt x="5189" y="12"/>
                      <a:pt x="4736" y="3"/>
                    </a:cubicBezTo>
                    <a:cubicBezTo>
                      <a:pt x="4657" y="1"/>
                      <a:pt x="4571" y="0"/>
                      <a:pt x="4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743;p44"/>
              <p:cNvSpPr/>
              <p:nvPr/>
            </p:nvSpPr>
            <p:spPr>
              <a:xfrm flipH="1">
                <a:off x="7487699" y="839726"/>
                <a:ext cx="546754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1799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3"/>
                    </a:cubicBezTo>
                    <a:cubicBezTo>
                      <a:pt x="1" y="13334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8582" y="22808"/>
                      <a:pt x="9459" y="21836"/>
                      <a:pt x="10117" y="20943"/>
                    </a:cubicBezTo>
                    <a:cubicBezTo>
                      <a:pt x="10411" y="20542"/>
                      <a:pt x="10682" y="20125"/>
                      <a:pt x="10932" y="19695"/>
                    </a:cubicBezTo>
                    <a:cubicBezTo>
                      <a:pt x="11111" y="19389"/>
                      <a:pt x="11259" y="19101"/>
                      <a:pt x="11383" y="18836"/>
                    </a:cubicBezTo>
                    <a:cubicBezTo>
                      <a:pt x="11798" y="17949"/>
                      <a:pt x="11611" y="16894"/>
                      <a:pt x="10914" y="16203"/>
                    </a:cubicBezTo>
                    <a:cubicBezTo>
                      <a:pt x="10736" y="16026"/>
                      <a:pt x="10568" y="15854"/>
                      <a:pt x="10405" y="15681"/>
                    </a:cubicBezTo>
                    <a:cubicBezTo>
                      <a:pt x="9647" y="14875"/>
                      <a:pt x="9052" y="14107"/>
                      <a:pt x="8591" y="13374"/>
                    </a:cubicBezTo>
                    <a:cubicBezTo>
                      <a:pt x="8131" y="12634"/>
                      <a:pt x="7805" y="11930"/>
                      <a:pt x="7589" y="11263"/>
                    </a:cubicBezTo>
                    <a:cubicBezTo>
                      <a:pt x="7301" y="10371"/>
                      <a:pt x="7216" y="9535"/>
                      <a:pt x="7272" y="8759"/>
                    </a:cubicBezTo>
                    <a:cubicBezTo>
                      <a:pt x="7325" y="8016"/>
                      <a:pt x="7507" y="7325"/>
                      <a:pt x="7772" y="6683"/>
                    </a:cubicBezTo>
                    <a:cubicBezTo>
                      <a:pt x="8164" y="5704"/>
                      <a:pt x="8740" y="4834"/>
                      <a:pt x="9311" y="4068"/>
                    </a:cubicBezTo>
                    <a:cubicBezTo>
                      <a:pt x="10486" y="2489"/>
                      <a:pt x="11642" y="1343"/>
                      <a:pt x="11162" y="523"/>
                    </a:cubicBezTo>
                    <a:cubicBezTo>
                      <a:pt x="10985" y="216"/>
                      <a:pt x="10650" y="4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744;p44"/>
              <p:cNvSpPr/>
              <p:nvPr/>
            </p:nvSpPr>
            <p:spPr>
              <a:xfrm flipH="1">
                <a:off x="7552292" y="1459475"/>
                <a:ext cx="447033" cy="450647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725" extrusionOk="0">
                    <a:moveTo>
                      <a:pt x="7833" y="1"/>
                    </a:moveTo>
                    <a:cubicBezTo>
                      <a:pt x="6432" y="1544"/>
                      <a:pt x="3948" y="3661"/>
                      <a:pt x="0" y="5104"/>
                    </a:cubicBezTo>
                    <a:cubicBezTo>
                      <a:pt x="658" y="7205"/>
                      <a:pt x="1650" y="8702"/>
                      <a:pt x="2571" y="9725"/>
                    </a:cubicBezTo>
                    <a:cubicBezTo>
                      <a:pt x="4855" y="7825"/>
                      <a:pt x="7617" y="5219"/>
                      <a:pt x="9647" y="2308"/>
                    </a:cubicBezTo>
                    <a:cubicBezTo>
                      <a:pt x="8889" y="1502"/>
                      <a:pt x="8294" y="734"/>
                      <a:pt x="7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745;p44"/>
              <p:cNvSpPr/>
              <p:nvPr/>
            </p:nvSpPr>
            <p:spPr>
              <a:xfrm flipH="1">
                <a:off x="7682786" y="1245647"/>
                <a:ext cx="351667" cy="250509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5406" extrusionOk="0">
                    <a:moveTo>
                      <a:pt x="7272" y="0"/>
                    </a:moveTo>
                    <a:lnTo>
                      <a:pt x="7272" y="0"/>
                    </a:lnTo>
                    <a:cubicBezTo>
                      <a:pt x="6010" y="541"/>
                      <a:pt x="3641" y="1347"/>
                      <a:pt x="288" y="1583"/>
                    </a:cubicBezTo>
                    <a:cubicBezTo>
                      <a:pt x="110" y="2426"/>
                      <a:pt x="14" y="3283"/>
                      <a:pt x="5" y="4145"/>
                    </a:cubicBezTo>
                    <a:cubicBezTo>
                      <a:pt x="1" y="4577"/>
                      <a:pt x="5" y="4998"/>
                      <a:pt x="29" y="5405"/>
                    </a:cubicBezTo>
                    <a:cubicBezTo>
                      <a:pt x="2029" y="5098"/>
                      <a:pt x="5060" y="4347"/>
                      <a:pt x="7589" y="2504"/>
                    </a:cubicBezTo>
                    <a:cubicBezTo>
                      <a:pt x="7301" y="1612"/>
                      <a:pt x="7214" y="778"/>
                      <a:pt x="7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746;p44"/>
              <p:cNvSpPr/>
              <p:nvPr/>
            </p:nvSpPr>
            <p:spPr>
              <a:xfrm flipH="1">
                <a:off x="7602980" y="953962"/>
                <a:ext cx="317654" cy="195458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4218" extrusionOk="0">
                    <a:moveTo>
                      <a:pt x="2542" y="0"/>
                    </a:moveTo>
                    <a:cubicBezTo>
                      <a:pt x="1577" y="836"/>
                      <a:pt x="723" y="1792"/>
                      <a:pt x="0" y="2845"/>
                    </a:cubicBezTo>
                    <a:cubicBezTo>
                      <a:pt x="1276" y="3487"/>
                      <a:pt x="3180" y="4207"/>
                      <a:pt x="5316" y="4218"/>
                    </a:cubicBezTo>
                    <a:cubicBezTo>
                      <a:pt x="5708" y="3239"/>
                      <a:pt x="6284" y="2369"/>
                      <a:pt x="6855" y="1603"/>
                    </a:cubicBezTo>
                    <a:cubicBezTo>
                      <a:pt x="5679" y="1368"/>
                      <a:pt x="4087" y="908"/>
                      <a:pt x="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747;p44"/>
              <p:cNvSpPr/>
              <p:nvPr/>
            </p:nvSpPr>
            <p:spPr>
              <a:xfrm flipH="1">
                <a:off x="7561424" y="839726"/>
                <a:ext cx="473029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4"/>
                    </a:cubicBezTo>
                    <a:cubicBezTo>
                      <a:pt x="1" y="13336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3829" y="20060"/>
                      <a:pt x="1832" y="14713"/>
                      <a:pt x="2753" y="9652"/>
                    </a:cubicBezTo>
                    <a:cubicBezTo>
                      <a:pt x="3374" y="6255"/>
                      <a:pt x="5401" y="3118"/>
                      <a:pt x="8241" y="1152"/>
                    </a:cubicBezTo>
                    <a:cubicBezTo>
                      <a:pt x="8846" y="734"/>
                      <a:pt x="9508" y="31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748;p44"/>
              <p:cNvSpPr/>
              <p:nvPr/>
            </p:nvSpPr>
            <p:spPr>
              <a:xfrm flipH="1">
                <a:off x="7527871" y="960635"/>
                <a:ext cx="461212" cy="849626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18335" extrusionOk="0">
                    <a:moveTo>
                      <a:pt x="7723" y="0"/>
                    </a:moveTo>
                    <a:cubicBezTo>
                      <a:pt x="0" y="8664"/>
                      <a:pt x="6226" y="15762"/>
                      <a:pt x="9138" y="18334"/>
                    </a:cubicBezTo>
                    <a:cubicBezTo>
                      <a:pt x="9432" y="17933"/>
                      <a:pt x="9703" y="17516"/>
                      <a:pt x="9953" y="17086"/>
                    </a:cubicBezTo>
                    <a:cubicBezTo>
                      <a:pt x="815" y="8942"/>
                      <a:pt x="6758" y="1147"/>
                      <a:pt x="7723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749;p44"/>
              <p:cNvSpPr/>
              <p:nvPr/>
            </p:nvSpPr>
            <p:spPr>
              <a:xfrm flipH="1">
                <a:off x="4725490" y="2982362"/>
                <a:ext cx="584845" cy="508061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0964" extrusionOk="0">
                    <a:moveTo>
                      <a:pt x="8397" y="0"/>
                    </a:moveTo>
                    <a:cubicBezTo>
                      <a:pt x="8005" y="0"/>
                      <a:pt x="7619" y="106"/>
                      <a:pt x="7254" y="338"/>
                    </a:cubicBezTo>
                    <a:cubicBezTo>
                      <a:pt x="7099" y="432"/>
                      <a:pt x="6958" y="542"/>
                      <a:pt x="6831" y="670"/>
                    </a:cubicBezTo>
                    <a:cubicBezTo>
                      <a:pt x="6240" y="1241"/>
                      <a:pt x="6645" y="2100"/>
                      <a:pt x="4668" y="2756"/>
                    </a:cubicBezTo>
                    <a:cubicBezTo>
                      <a:pt x="2691" y="3418"/>
                      <a:pt x="1" y="7155"/>
                      <a:pt x="3464" y="9989"/>
                    </a:cubicBezTo>
                    <a:cubicBezTo>
                      <a:pt x="4285" y="10660"/>
                      <a:pt x="5233" y="10954"/>
                      <a:pt x="6203" y="10963"/>
                    </a:cubicBezTo>
                    <a:cubicBezTo>
                      <a:pt x="6220" y="10963"/>
                      <a:pt x="6238" y="10964"/>
                      <a:pt x="6256" y="10964"/>
                    </a:cubicBezTo>
                    <a:cubicBezTo>
                      <a:pt x="9353" y="10964"/>
                      <a:pt x="12620" y="8065"/>
                      <a:pt x="12477" y="5328"/>
                    </a:cubicBezTo>
                    <a:cubicBezTo>
                      <a:pt x="12330" y="2525"/>
                      <a:pt x="10306" y="0"/>
                      <a:pt x="8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750;p44"/>
              <p:cNvSpPr/>
              <p:nvPr/>
            </p:nvSpPr>
            <p:spPr>
              <a:xfrm flipH="1">
                <a:off x="4969968" y="2998072"/>
                <a:ext cx="340367" cy="492363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10625" extrusionOk="0">
                    <a:moveTo>
                      <a:pt x="7252" y="0"/>
                    </a:moveTo>
                    <a:lnTo>
                      <a:pt x="7252" y="0"/>
                    </a:lnTo>
                    <a:cubicBezTo>
                      <a:pt x="7099" y="93"/>
                      <a:pt x="6957" y="203"/>
                      <a:pt x="6831" y="331"/>
                    </a:cubicBezTo>
                    <a:cubicBezTo>
                      <a:pt x="6240" y="903"/>
                      <a:pt x="6643" y="1761"/>
                      <a:pt x="4668" y="2418"/>
                    </a:cubicBezTo>
                    <a:cubicBezTo>
                      <a:pt x="2691" y="3080"/>
                      <a:pt x="1" y="6816"/>
                      <a:pt x="3464" y="9652"/>
                    </a:cubicBezTo>
                    <a:cubicBezTo>
                      <a:pt x="4283" y="10321"/>
                      <a:pt x="5233" y="10615"/>
                      <a:pt x="6203" y="10624"/>
                    </a:cubicBezTo>
                    <a:cubicBezTo>
                      <a:pt x="5848" y="10141"/>
                      <a:pt x="5459" y="9670"/>
                      <a:pt x="5113" y="9181"/>
                    </a:cubicBezTo>
                    <a:cubicBezTo>
                      <a:pt x="4265" y="7978"/>
                      <a:pt x="3661" y="6342"/>
                      <a:pt x="4409" y="5080"/>
                    </a:cubicBezTo>
                    <a:cubicBezTo>
                      <a:pt x="4768" y="4466"/>
                      <a:pt x="5388" y="4059"/>
                      <a:pt x="5891" y="3554"/>
                    </a:cubicBezTo>
                    <a:cubicBezTo>
                      <a:pt x="6965" y="2465"/>
                      <a:pt x="7345" y="1256"/>
                      <a:pt x="725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050" name="Picture 2" descr="Gambar Kumpulan Pokok Renek Yang Berbeza, Ilustrasi 3d Pokok Renek  Diasingkan Pada Latar Belakang Putih, Gambar Fotografi Hd Latar belakang  untuk Muat turun Percu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46488"/>
            <a:ext cx="1876332" cy="10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ee PNG Images, Png Tree Transparent Background - Free Transparent PNG 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1298272"/>
            <a:ext cx="2520281" cy="30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62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/>
          <p:nvPr/>
        </p:nvSpPr>
        <p:spPr>
          <a:xfrm>
            <a:off x="887276" y="1491669"/>
            <a:ext cx="915300" cy="91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755576" y="1535731"/>
            <a:ext cx="369300" cy="3693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1"/>
          <p:cNvSpPr/>
          <p:nvPr/>
        </p:nvSpPr>
        <p:spPr>
          <a:xfrm>
            <a:off x="1907704" y="1491630"/>
            <a:ext cx="3440458" cy="45768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Isi Kandungan</a:t>
            </a:r>
            <a:endParaRPr dirty="0"/>
          </a:p>
        </p:txBody>
      </p:sp>
      <p:sp>
        <p:nvSpPr>
          <p:cNvPr id="452" name="Google Shape;452;p41"/>
          <p:cNvSpPr txBox="1">
            <a:spLocks noGrp="1"/>
          </p:cNvSpPr>
          <p:nvPr>
            <p:ph type="title" idx="2"/>
          </p:nvPr>
        </p:nvSpPr>
        <p:spPr>
          <a:xfrm>
            <a:off x="1995638" y="1491630"/>
            <a:ext cx="3440458" cy="428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MY" altLang="zh-CN" sz="2400" dirty="0"/>
              <a:t>Kata </a:t>
            </a:r>
            <a:r>
              <a:rPr lang="en-MY" altLang="zh-CN" sz="2400" dirty="0" err="1"/>
              <a:t>Kerja</a:t>
            </a:r>
            <a:endParaRPr lang="en-MY" altLang="zh-CN" sz="2400" dirty="0"/>
          </a:p>
        </p:txBody>
      </p:sp>
      <p:sp>
        <p:nvSpPr>
          <p:cNvPr id="453" name="Google Shape;453;p41"/>
          <p:cNvSpPr txBox="1">
            <a:spLocks noGrp="1"/>
          </p:cNvSpPr>
          <p:nvPr>
            <p:ph type="subTitle" idx="1"/>
          </p:nvPr>
        </p:nvSpPr>
        <p:spPr>
          <a:xfrm>
            <a:off x="1907703" y="2035392"/>
            <a:ext cx="5223147" cy="1184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nb-NO" altLang="zh-CN" sz="2400" dirty="0"/>
              <a:t>5.1.2 (i) </a:t>
            </a:r>
            <a:r>
              <a:rPr lang="en-MY" altLang="zh-CN" sz="2400" dirty="0" err="1"/>
              <a:t>Memahami</a:t>
            </a:r>
            <a:r>
              <a:rPr lang="en-MY" altLang="zh-CN" sz="2400" dirty="0"/>
              <a:t>, </a:t>
            </a:r>
            <a:r>
              <a:rPr lang="en-MY" altLang="zh-CN" sz="2400" dirty="0" err="1"/>
              <a:t>mengenal</a:t>
            </a:r>
            <a:r>
              <a:rPr lang="en-MY" altLang="zh-CN" sz="2400" dirty="0"/>
              <a:t> </a:t>
            </a:r>
            <a:r>
              <a:rPr lang="en-MY" altLang="zh-CN" sz="2400" dirty="0" err="1"/>
              <a:t>pasti</a:t>
            </a:r>
            <a:r>
              <a:rPr lang="en-MY" altLang="zh-CN" sz="2400" dirty="0"/>
              <a:t> dan </a:t>
            </a:r>
            <a:r>
              <a:rPr lang="en-MY" altLang="zh-CN" sz="2400" dirty="0" err="1"/>
              <a:t>menggunakan</a:t>
            </a:r>
            <a:r>
              <a:rPr lang="en-MY" altLang="zh-CN" sz="2400" dirty="0"/>
              <a:t> kata </a:t>
            </a:r>
            <a:r>
              <a:rPr lang="en-MY" altLang="zh-CN" sz="2400" dirty="0" err="1"/>
              <a:t>kerja</a:t>
            </a:r>
            <a:r>
              <a:rPr lang="en-MY" altLang="zh-CN" sz="2400" dirty="0"/>
              <a:t> </a:t>
            </a:r>
            <a:r>
              <a:rPr lang="en-MY" altLang="zh-CN" sz="2400" dirty="0" err="1"/>
              <a:t>aktif</a:t>
            </a:r>
            <a:r>
              <a:rPr lang="en-MY" altLang="zh-CN" sz="2400" dirty="0"/>
              <a:t> </a:t>
            </a:r>
            <a:r>
              <a:rPr lang="en-MY" altLang="zh-CN" sz="2400" dirty="0" err="1"/>
              <a:t>transitif</a:t>
            </a:r>
            <a:r>
              <a:rPr lang="en-MY" altLang="zh-CN" sz="2400" dirty="0"/>
              <a:t> </a:t>
            </a:r>
            <a:r>
              <a:rPr lang="en-MY" altLang="zh-CN" sz="2400" dirty="0" err="1"/>
              <a:t>mengikut</a:t>
            </a:r>
            <a:r>
              <a:rPr lang="en-MY" altLang="zh-CN" sz="2400" dirty="0"/>
              <a:t> </a:t>
            </a:r>
            <a:r>
              <a:rPr lang="en-MY" altLang="zh-CN" sz="2400" dirty="0" err="1"/>
              <a:t>konteks</a:t>
            </a:r>
            <a:r>
              <a:rPr lang="en-MY" altLang="zh-CN" sz="2400" dirty="0"/>
              <a:t>.</a:t>
            </a:r>
          </a:p>
        </p:txBody>
      </p:sp>
      <p:sp>
        <p:nvSpPr>
          <p:cNvPr id="461" name="Google Shape;461;p41"/>
          <p:cNvSpPr txBox="1">
            <a:spLocks noGrp="1"/>
          </p:cNvSpPr>
          <p:nvPr>
            <p:ph type="title" idx="9"/>
          </p:nvPr>
        </p:nvSpPr>
        <p:spPr>
          <a:xfrm>
            <a:off x="970076" y="1575819"/>
            <a:ext cx="7497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grpSp>
        <p:nvGrpSpPr>
          <p:cNvPr id="467" name="Google Shape;467;p41"/>
          <p:cNvGrpSpPr/>
          <p:nvPr/>
        </p:nvGrpSpPr>
        <p:grpSpPr>
          <a:xfrm>
            <a:off x="2224925" y="1072575"/>
            <a:ext cx="4694100" cy="343800"/>
            <a:chOff x="2224925" y="1072575"/>
            <a:chExt cx="4694100" cy="343800"/>
          </a:xfrm>
        </p:grpSpPr>
        <p:cxnSp>
          <p:nvCxnSpPr>
            <p:cNvPr id="468" name="Google Shape;468;p41"/>
            <p:cNvCxnSpPr/>
            <p:nvPr/>
          </p:nvCxnSpPr>
          <p:spPr>
            <a:xfrm>
              <a:off x="2224925" y="1244475"/>
              <a:ext cx="4694100" cy="0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9" name="Google Shape;469;p41"/>
            <p:cNvSpPr/>
            <p:nvPr/>
          </p:nvSpPr>
          <p:spPr>
            <a:xfrm>
              <a:off x="4400100" y="1072575"/>
              <a:ext cx="343800" cy="34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457100" y="1129575"/>
              <a:ext cx="229800" cy="2298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659;p44"/>
          <p:cNvGrpSpPr/>
          <p:nvPr/>
        </p:nvGrpSpPr>
        <p:grpSpPr>
          <a:xfrm>
            <a:off x="6415837" y="1635148"/>
            <a:ext cx="2734095" cy="3508337"/>
            <a:chOff x="4725490" y="839726"/>
            <a:chExt cx="3420790" cy="4530589"/>
          </a:xfrm>
        </p:grpSpPr>
        <p:sp>
          <p:nvSpPr>
            <p:cNvPr id="41" name="Google Shape;660;p44"/>
            <p:cNvSpPr/>
            <p:nvPr/>
          </p:nvSpPr>
          <p:spPr>
            <a:xfrm flipH="1">
              <a:off x="5854965" y="898118"/>
              <a:ext cx="490313" cy="1017930"/>
            </a:xfrm>
            <a:custGeom>
              <a:avLst/>
              <a:gdLst/>
              <a:ahLst/>
              <a:cxnLst/>
              <a:rect l="l" t="t" r="r" b="b"/>
              <a:pathLst>
                <a:path w="10581" h="21967" extrusionOk="0">
                  <a:moveTo>
                    <a:pt x="1615" y="0"/>
                  </a:moveTo>
                  <a:cubicBezTo>
                    <a:pt x="1125" y="0"/>
                    <a:pt x="756" y="153"/>
                    <a:pt x="569" y="470"/>
                  </a:cubicBezTo>
                  <a:cubicBezTo>
                    <a:pt x="142" y="1210"/>
                    <a:pt x="1178" y="2237"/>
                    <a:pt x="2234" y="3652"/>
                  </a:cubicBezTo>
                  <a:cubicBezTo>
                    <a:pt x="2743" y="4338"/>
                    <a:pt x="3261" y="5120"/>
                    <a:pt x="3611" y="5997"/>
                  </a:cubicBezTo>
                  <a:cubicBezTo>
                    <a:pt x="3861" y="6589"/>
                    <a:pt x="4012" y="7218"/>
                    <a:pt x="4061" y="7858"/>
                  </a:cubicBezTo>
                  <a:cubicBezTo>
                    <a:pt x="4109" y="8554"/>
                    <a:pt x="4032" y="9302"/>
                    <a:pt x="3779" y="10103"/>
                  </a:cubicBezTo>
                  <a:cubicBezTo>
                    <a:pt x="3582" y="10703"/>
                    <a:pt x="3289" y="11335"/>
                    <a:pt x="2876" y="11999"/>
                  </a:cubicBezTo>
                  <a:cubicBezTo>
                    <a:pt x="2464" y="12656"/>
                    <a:pt x="1932" y="13341"/>
                    <a:pt x="1250" y="14066"/>
                  </a:cubicBezTo>
                  <a:cubicBezTo>
                    <a:pt x="1107" y="14219"/>
                    <a:pt x="952" y="14377"/>
                    <a:pt x="794" y="14536"/>
                  </a:cubicBezTo>
                  <a:cubicBezTo>
                    <a:pt x="169" y="15154"/>
                    <a:pt x="1" y="16099"/>
                    <a:pt x="372" y="16896"/>
                  </a:cubicBezTo>
                  <a:cubicBezTo>
                    <a:pt x="943" y="18094"/>
                    <a:pt x="2070" y="19865"/>
                    <a:pt x="4210" y="21530"/>
                  </a:cubicBezTo>
                  <a:cubicBezTo>
                    <a:pt x="4588" y="21821"/>
                    <a:pt x="5042" y="21966"/>
                    <a:pt x="5495" y="21966"/>
                  </a:cubicBezTo>
                  <a:cubicBezTo>
                    <a:pt x="5990" y="21966"/>
                    <a:pt x="6483" y="21792"/>
                    <a:pt x="6872" y="21444"/>
                  </a:cubicBezTo>
                  <a:cubicBezTo>
                    <a:pt x="7054" y="21280"/>
                    <a:pt x="7246" y="21094"/>
                    <a:pt x="7443" y="20882"/>
                  </a:cubicBezTo>
                  <a:cubicBezTo>
                    <a:pt x="7496" y="20829"/>
                    <a:pt x="7543" y="20771"/>
                    <a:pt x="7596" y="20715"/>
                  </a:cubicBezTo>
                  <a:cubicBezTo>
                    <a:pt x="8422" y="19799"/>
                    <a:pt x="9314" y="18459"/>
                    <a:pt x="9903" y="16575"/>
                  </a:cubicBezTo>
                  <a:cubicBezTo>
                    <a:pt x="10244" y="15477"/>
                    <a:pt x="10484" y="14195"/>
                    <a:pt x="10556" y="12709"/>
                  </a:cubicBezTo>
                  <a:cubicBezTo>
                    <a:pt x="10574" y="12339"/>
                    <a:pt x="10580" y="11965"/>
                    <a:pt x="10574" y="11576"/>
                  </a:cubicBezTo>
                  <a:cubicBezTo>
                    <a:pt x="10570" y="10803"/>
                    <a:pt x="10485" y="10034"/>
                    <a:pt x="10321" y="9278"/>
                  </a:cubicBezTo>
                  <a:cubicBezTo>
                    <a:pt x="9971" y="7565"/>
                    <a:pt x="9261" y="6045"/>
                    <a:pt x="8378" y="4764"/>
                  </a:cubicBezTo>
                  <a:cubicBezTo>
                    <a:pt x="7728" y="3821"/>
                    <a:pt x="6963" y="2964"/>
                    <a:pt x="6100" y="2213"/>
                  </a:cubicBezTo>
                  <a:cubicBezTo>
                    <a:pt x="5289" y="1507"/>
                    <a:pt x="4454" y="960"/>
                    <a:pt x="3686" y="586"/>
                  </a:cubicBezTo>
                  <a:cubicBezTo>
                    <a:pt x="2897" y="201"/>
                    <a:pt x="2177" y="0"/>
                    <a:pt x="1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1;p44"/>
            <p:cNvSpPr/>
            <p:nvPr/>
          </p:nvSpPr>
          <p:spPr>
            <a:xfrm flipH="1">
              <a:off x="5886424" y="1454099"/>
              <a:ext cx="400925" cy="404076"/>
            </a:xfrm>
            <a:custGeom>
              <a:avLst/>
              <a:gdLst/>
              <a:ahLst/>
              <a:cxnLst/>
              <a:rect l="l" t="t" r="r" b="b"/>
              <a:pathLst>
                <a:path w="8652" h="8720" extrusionOk="0">
                  <a:moveTo>
                    <a:pt x="1626" y="0"/>
                  </a:moveTo>
                  <a:cubicBezTo>
                    <a:pt x="1214" y="657"/>
                    <a:pt x="681" y="1347"/>
                    <a:pt x="0" y="2069"/>
                  </a:cubicBezTo>
                  <a:cubicBezTo>
                    <a:pt x="1820" y="4681"/>
                    <a:pt x="4298" y="7015"/>
                    <a:pt x="6346" y="8720"/>
                  </a:cubicBezTo>
                  <a:cubicBezTo>
                    <a:pt x="7172" y="7803"/>
                    <a:pt x="8063" y="6461"/>
                    <a:pt x="8652" y="4576"/>
                  </a:cubicBezTo>
                  <a:cubicBezTo>
                    <a:pt x="5110" y="3281"/>
                    <a:pt x="2883" y="1385"/>
                    <a:pt x="1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2;p44"/>
            <p:cNvSpPr/>
            <p:nvPr/>
          </p:nvSpPr>
          <p:spPr>
            <a:xfrm flipH="1">
              <a:off x="5854948" y="1262284"/>
              <a:ext cx="315384" cy="224744"/>
            </a:xfrm>
            <a:custGeom>
              <a:avLst/>
              <a:gdLst/>
              <a:ahLst/>
              <a:cxnLst/>
              <a:rect l="l" t="t" r="r" b="b"/>
              <a:pathLst>
                <a:path w="6806" h="4850" extrusionOk="0">
                  <a:moveTo>
                    <a:pt x="284" y="0"/>
                  </a:moveTo>
                  <a:cubicBezTo>
                    <a:pt x="335" y="697"/>
                    <a:pt x="258" y="1446"/>
                    <a:pt x="1" y="2247"/>
                  </a:cubicBezTo>
                  <a:cubicBezTo>
                    <a:pt x="2267" y="3898"/>
                    <a:pt x="4986" y="4574"/>
                    <a:pt x="6780" y="4850"/>
                  </a:cubicBezTo>
                  <a:cubicBezTo>
                    <a:pt x="6801" y="4483"/>
                    <a:pt x="6805" y="4104"/>
                    <a:pt x="6801" y="3718"/>
                  </a:cubicBezTo>
                  <a:cubicBezTo>
                    <a:pt x="6793" y="2945"/>
                    <a:pt x="6707" y="2176"/>
                    <a:pt x="6548" y="1420"/>
                  </a:cubicBezTo>
                  <a:cubicBezTo>
                    <a:pt x="3541" y="1209"/>
                    <a:pt x="1416" y="487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3;p44"/>
            <p:cNvSpPr/>
            <p:nvPr/>
          </p:nvSpPr>
          <p:spPr>
            <a:xfrm flipH="1">
              <a:off x="5957040" y="1000722"/>
              <a:ext cx="284800" cy="175301"/>
            </a:xfrm>
            <a:custGeom>
              <a:avLst/>
              <a:gdLst/>
              <a:ahLst/>
              <a:cxnLst/>
              <a:rect l="l" t="t" r="r" b="b"/>
              <a:pathLst>
                <a:path w="6146" h="3783" extrusionOk="0">
                  <a:moveTo>
                    <a:pt x="3866" y="0"/>
                  </a:moveTo>
                  <a:cubicBezTo>
                    <a:pt x="2481" y="814"/>
                    <a:pt x="1053" y="1227"/>
                    <a:pt x="0" y="1438"/>
                  </a:cubicBezTo>
                  <a:cubicBezTo>
                    <a:pt x="511" y="2125"/>
                    <a:pt x="1027" y="2904"/>
                    <a:pt x="1380" y="3783"/>
                  </a:cubicBezTo>
                  <a:cubicBezTo>
                    <a:pt x="3295" y="3774"/>
                    <a:pt x="5002" y="3128"/>
                    <a:pt x="6146" y="2551"/>
                  </a:cubicBezTo>
                  <a:cubicBezTo>
                    <a:pt x="5497" y="1607"/>
                    <a:pt x="4732" y="750"/>
                    <a:pt x="3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64;p44"/>
            <p:cNvSpPr/>
            <p:nvPr/>
          </p:nvSpPr>
          <p:spPr>
            <a:xfrm flipH="1">
              <a:off x="6000331" y="898118"/>
              <a:ext cx="344994" cy="1017930"/>
            </a:xfrm>
            <a:custGeom>
              <a:avLst/>
              <a:gdLst/>
              <a:ahLst/>
              <a:cxnLst/>
              <a:rect l="l" t="t" r="r" b="b"/>
              <a:pathLst>
                <a:path w="7445" h="21967" extrusionOk="0">
                  <a:moveTo>
                    <a:pt x="1616" y="0"/>
                  </a:moveTo>
                  <a:cubicBezTo>
                    <a:pt x="1126" y="0"/>
                    <a:pt x="757" y="153"/>
                    <a:pt x="570" y="470"/>
                  </a:cubicBezTo>
                  <a:cubicBezTo>
                    <a:pt x="143" y="1210"/>
                    <a:pt x="1179" y="2237"/>
                    <a:pt x="2235" y="3652"/>
                  </a:cubicBezTo>
                  <a:cubicBezTo>
                    <a:pt x="2742" y="4338"/>
                    <a:pt x="3260" y="5120"/>
                    <a:pt x="3612" y="5998"/>
                  </a:cubicBezTo>
                  <a:cubicBezTo>
                    <a:pt x="3862" y="6589"/>
                    <a:pt x="4013" y="7218"/>
                    <a:pt x="4062" y="7858"/>
                  </a:cubicBezTo>
                  <a:cubicBezTo>
                    <a:pt x="4110" y="8554"/>
                    <a:pt x="4033" y="9302"/>
                    <a:pt x="3778" y="10103"/>
                  </a:cubicBezTo>
                  <a:cubicBezTo>
                    <a:pt x="3583" y="10703"/>
                    <a:pt x="3289" y="11335"/>
                    <a:pt x="2877" y="11999"/>
                  </a:cubicBezTo>
                  <a:cubicBezTo>
                    <a:pt x="2465" y="12656"/>
                    <a:pt x="1933" y="13342"/>
                    <a:pt x="1251" y="14066"/>
                  </a:cubicBezTo>
                  <a:cubicBezTo>
                    <a:pt x="1108" y="14219"/>
                    <a:pt x="953" y="14378"/>
                    <a:pt x="795" y="14536"/>
                  </a:cubicBezTo>
                  <a:cubicBezTo>
                    <a:pt x="170" y="15154"/>
                    <a:pt x="0" y="16099"/>
                    <a:pt x="373" y="16896"/>
                  </a:cubicBezTo>
                  <a:cubicBezTo>
                    <a:pt x="944" y="18096"/>
                    <a:pt x="2071" y="19865"/>
                    <a:pt x="4210" y="21530"/>
                  </a:cubicBezTo>
                  <a:cubicBezTo>
                    <a:pt x="4588" y="21821"/>
                    <a:pt x="5043" y="21966"/>
                    <a:pt x="5496" y="21966"/>
                  </a:cubicBezTo>
                  <a:cubicBezTo>
                    <a:pt x="5991" y="21966"/>
                    <a:pt x="6484" y="21792"/>
                    <a:pt x="6873" y="21444"/>
                  </a:cubicBezTo>
                  <a:cubicBezTo>
                    <a:pt x="7055" y="21280"/>
                    <a:pt x="7247" y="21094"/>
                    <a:pt x="7444" y="20882"/>
                  </a:cubicBezTo>
                  <a:cubicBezTo>
                    <a:pt x="6956" y="19446"/>
                    <a:pt x="6378" y="18041"/>
                    <a:pt x="5708" y="16679"/>
                  </a:cubicBezTo>
                  <a:cubicBezTo>
                    <a:pt x="5401" y="16051"/>
                    <a:pt x="5069" y="15418"/>
                    <a:pt x="5007" y="14722"/>
                  </a:cubicBezTo>
                  <a:cubicBezTo>
                    <a:pt x="4940" y="14007"/>
                    <a:pt x="5166" y="13298"/>
                    <a:pt x="5323" y="12597"/>
                  </a:cubicBezTo>
                  <a:cubicBezTo>
                    <a:pt x="5852" y="10241"/>
                    <a:pt x="5578" y="7715"/>
                    <a:pt x="4566" y="5522"/>
                  </a:cubicBezTo>
                  <a:cubicBezTo>
                    <a:pt x="4024" y="4352"/>
                    <a:pt x="3257" y="3209"/>
                    <a:pt x="3271" y="1920"/>
                  </a:cubicBezTo>
                  <a:cubicBezTo>
                    <a:pt x="3275" y="1349"/>
                    <a:pt x="3433" y="917"/>
                    <a:pt x="3687" y="586"/>
                  </a:cubicBezTo>
                  <a:cubicBezTo>
                    <a:pt x="2898" y="201"/>
                    <a:pt x="2178" y="0"/>
                    <a:pt x="161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5;p44"/>
            <p:cNvSpPr/>
            <p:nvPr/>
          </p:nvSpPr>
          <p:spPr>
            <a:xfrm flipH="1">
              <a:off x="5744103" y="1138779"/>
              <a:ext cx="401713" cy="779932"/>
            </a:xfrm>
            <a:custGeom>
              <a:avLst/>
              <a:gdLst/>
              <a:ahLst/>
              <a:cxnLst/>
              <a:rect l="l" t="t" r="r" b="b"/>
              <a:pathLst>
                <a:path w="8669" h="16831" extrusionOk="0">
                  <a:moveTo>
                    <a:pt x="2638" y="1"/>
                  </a:moveTo>
                  <a:lnTo>
                    <a:pt x="2638" y="1"/>
                  </a:lnTo>
                  <a:cubicBezTo>
                    <a:pt x="6673" y="9225"/>
                    <a:pt x="0" y="15848"/>
                    <a:pt x="0" y="15848"/>
                  </a:cubicBezTo>
                  <a:lnTo>
                    <a:pt x="714" y="16831"/>
                  </a:lnTo>
                  <a:cubicBezTo>
                    <a:pt x="8668" y="6921"/>
                    <a:pt x="2638" y="1"/>
                    <a:pt x="2638" y="1"/>
                  </a:cubicBezTo>
                  <a:close/>
                </a:path>
              </a:pathLst>
            </a:custGeom>
            <a:solidFill>
              <a:srgbClr val="FFFFFF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66;p44"/>
            <p:cNvSpPr/>
            <p:nvPr/>
          </p:nvSpPr>
          <p:spPr>
            <a:xfrm flipH="1">
              <a:off x="4775783" y="2831144"/>
              <a:ext cx="1168532" cy="648422"/>
            </a:xfrm>
            <a:custGeom>
              <a:avLst/>
              <a:gdLst/>
              <a:ahLst/>
              <a:cxnLst/>
              <a:rect l="l" t="t" r="r" b="b"/>
              <a:pathLst>
                <a:path w="25217" h="13993" extrusionOk="0">
                  <a:moveTo>
                    <a:pt x="656" y="0"/>
                  </a:moveTo>
                  <a:lnTo>
                    <a:pt x="0" y="10635"/>
                  </a:lnTo>
                  <a:cubicBezTo>
                    <a:pt x="0" y="10635"/>
                    <a:pt x="1865" y="13993"/>
                    <a:pt x="10125" y="13993"/>
                  </a:cubicBezTo>
                  <a:cubicBezTo>
                    <a:pt x="11136" y="13993"/>
                    <a:pt x="12244" y="13942"/>
                    <a:pt x="13455" y="13829"/>
                  </a:cubicBezTo>
                  <a:cubicBezTo>
                    <a:pt x="24554" y="12798"/>
                    <a:pt x="25216" y="7435"/>
                    <a:pt x="23427" y="4619"/>
                  </a:cubicBezTo>
                  <a:cubicBezTo>
                    <a:pt x="22840" y="3696"/>
                    <a:pt x="21868" y="3388"/>
                    <a:pt x="20633" y="3388"/>
                  </a:cubicBezTo>
                  <a:cubicBezTo>
                    <a:pt x="18163" y="3388"/>
                    <a:pt x="14643" y="4621"/>
                    <a:pt x="11063" y="4621"/>
                  </a:cubicBezTo>
                  <a:cubicBezTo>
                    <a:pt x="10982" y="4621"/>
                    <a:pt x="10901" y="4620"/>
                    <a:pt x="10821" y="4619"/>
                  </a:cubicBezTo>
                  <a:cubicBezTo>
                    <a:pt x="9871" y="4604"/>
                    <a:pt x="8950" y="4455"/>
                    <a:pt x="8068" y="4216"/>
                  </a:cubicBezTo>
                  <a:cubicBezTo>
                    <a:pt x="6700" y="3851"/>
                    <a:pt x="5438" y="3275"/>
                    <a:pt x="4360" y="2671"/>
                  </a:cubicBezTo>
                  <a:cubicBezTo>
                    <a:pt x="2119" y="1404"/>
                    <a:pt x="656" y="0"/>
                    <a:pt x="6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7;p44"/>
            <p:cNvSpPr/>
            <p:nvPr/>
          </p:nvSpPr>
          <p:spPr>
            <a:xfrm flipH="1">
              <a:off x="4775783" y="2831144"/>
              <a:ext cx="1168532" cy="648422"/>
            </a:xfrm>
            <a:custGeom>
              <a:avLst/>
              <a:gdLst/>
              <a:ahLst/>
              <a:cxnLst/>
              <a:rect l="l" t="t" r="r" b="b"/>
              <a:pathLst>
                <a:path w="25217" h="13993" extrusionOk="0">
                  <a:moveTo>
                    <a:pt x="656" y="0"/>
                  </a:moveTo>
                  <a:lnTo>
                    <a:pt x="0" y="10635"/>
                  </a:lnTo>
                  <a:cubicBezTo>
                    <a:pt x="0" y="10635"/>
                    <a:pt x="1865" y="13993"/>
                    <a:pt x="10125" y="13993"/>
                  </a:cubicBezTo>
                  <a:cubicBezTo>
                    <a:pt x="11136" y="13993"/>
                    <a:pt x="12244" y="13942"/>
                    <a:pt x="13455" y="13829"/>
                  </a:cubicBezTo>
                  <a:cubicBezTo>
                    <a:pt x="24554" y="12798"/>
                    <a:pt x="25216" y="7435"/>
                    <a:pt x="23427" y="4619"/>
                  </a:cubicBezTo>
                  <a:cubicBezTo>
                    <a:pt x="22840" y="3696"/>
                    <a:pt x="21868" y="3388"/>
                    <a:pt x="20633" y="3388"/>
                  </a:cubicBezTo>
                  <a:cubicBezTo>
                    <a:pt x="18163" y="3388"/>
                    <a:pt x="14643" y="4621"/>
                    <a:pt x="11063" y="4621"/>
                  </a:cubicBezTo>
                  <a:cubicBezTo>
                    <a:pt x="10982" y="4621"/>
                    <a:pt x="10901" y="4620"/>
                    <a:pt x="10821" y="4619"/>
                  </a:cubicBezTo>
                  <a:cubicBezTo>
                    <a:pt x="9871" y="4604"/>
                    <a:pt x="8950" y="4455"/>
                    <a:pt x="8068" y="4216"/>
                  </a:cubicBezTo>
                  <a:lnTo>
                    <a:pt x="8068" y="4216"/>
                  </a:lnTo>
                  <a:cubicBezTo>
                    <a:pt x="8507" y="6199"/>
                    <a:pt x="10347" y="7915"/>
                    <a:pt x="12415" y="7915"/>
                  </a:cubicBezTo>
                  <a:cubicBezTo>
                    <a:pt x="12443" y="7915"/>
                    <a:pt x="12472" y="7914"/>
                    <a:pt x="12501" y="7914"/>
                  </a:cubicBezTo>
                  <a:lnTo>
                    <a:pt x="12501" y="11425"/>
                  </a:lnTo>
                  <a:cubicBezTo>
                    <a:pt x="11814" y="11508"/>
                    <a:pt x="11098" y="11582"/>
                    <a:pt x="10395" y="11582"/>
                  </a:cubicBezTo>
                  <a:cubicBezTo>
                    <a:pt x="9249" y="11582"/>
                    <a:pt x="8137" y="11384"/>
                    <a:pt x="7243" y="10701"/>
                  </a:cubicBezTo>
                  <a:cubicBezTo>
                    <a:pt x="5923" y="9685"/>
                    <a:pt x="5496" y="7914"/>
                    <a:pt x="5152" y="6284"/>
                  </a:cubicBezTo>
                  <a:cubicBezTo>
                    <a:pt x="4916" y="5064"/>
                    <a:pt x="4652" y="3862"/>
                    <a:pt x="4360" y="2671"/>
                  </a:cubicBezTo>
                  <a:cubicBezTo>
                    <a:pt x="2119" y="1404"/>
                    <a:pt x="656" y="0"/>
                    <a:pt x="65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8;p44"/>
            <p:cNvSpPr/>
            <p:nvPr/>
          </p:nvSpPr>
          <p:spPr>
            <a:xfrm flipH="1">
              <a:off x="4888959" y="2579036"/>
              <a:ext cx="257923" cy="211723"/>
            </a:xfrm>
            <a:custGeom>
              <a:avLst/>
              <a:gdLst/>
              <a:ahLst/>
              <a:cxnLst/>
              <a:rect l="l" t="t" r="r" b="b"/>
              <a:pathLst>
                <a:path w="5566" h="4569" extrusionOk="0">
                  <a:moveTo>
                    <a:pt x="2189" y="0"/>
                  </a:moveTo>
                  <a:cubicBezTo>
                    <a:pt x="1855" y="0"/>
                    <a:pt x="1511" y="85"/>
                    <a:pt x="1253" y="296"/>
                  </a:cubicBezTo>
                  <a:cubicBezTo>
                    <a:pt x="0" y="1314"/>
                    <a:pt x="1273" y="3113"/>
                    <a:pt x="2115" y="3913"/>
                  </a:cubicBezTo>
                  <a:cubicBezTo>
                    <a:pt x="2418" y="4203"/>
                    <a:pt x="2777" y="4452"/>
                    <a:pt x="3189" y="4537"/>
                  </a:cubicBezTo>
                  <a:cubicBezTo>
                    <a:pt x="3293" y="4558"/>
                    <a:pt x="3397" y="4568"/>
                    <a:pt x="3501" y="4568"/>
                  </a:cubicBezTo>
                  <a:cubicBezTo>
                    <a:pt x="3900" y="4568"/>
                    <a:pt x="4290" y="4416"/>
                    <a:pt x="4586" y="4136"/>
                  </a:cubicBezTo>
                  <a:cubicBezTo>
                    <a:pt x="5566" y="3188"/>
                    <a:pt x="4816" y="2001"/>
                    <a:pt x="4210" y="1106"/>
                  </a:cubicBezTo>
                  <a:cubicBezTo>
                    <a:pt x="3704" y="362"/>
                    <a:pt x="3130" y="8"/>
                    <a:pt x="2215" y="0"/>
                  </a:cubicBezTo>
                  <a:cubicBezTo>
                    <a:pt x="2206" y="0"/>
                    <a:pt x="2197" y="0"/>
                    <a:pt x="2189" y="0"/>
                  </a:cubicBezTo>
                  <a:close/>
                </a:path>
              </a:pathLst>
            </a:custGeom>
            <a:solidFill>
              <a:srgbClr val="FFFFFF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9;p44"/>
            <p:cNvSpPr/>
            <p:nvPr/>
          </p:nvSpPr>
          <p:spPr>
            <a:xfrm flipH="1">
              <a:off x="5755355" y="1066622"/>
              <a:ext cx="2219269" cy="4303692"/>
            </a:xfrm>
            <a:custGeom>
              <a:avLst/>
              <a:gdLst/>
              <a:ahLst/>
              <a:cxnLst/>
              <a:rect l="l" t="t" r="r" b="b"/>
              <a:pathLst>
                <a:path w="47892" h="92874" extrusionOk="0">
                  <a:moveTo>
                    <a:pt x="35046" y="0"/>
                  </a:moveTo>
                  <a:cubicBezTo>
                    <a:pt x="26552" y="0"/>
                    <a:pt x="23602" y="5974"/>
                    <a:pt x="23602" y="5974"/>
                  </a:cubicBezTo>
                  <a:cubicBezTo>
                    <a:pt x="23487" y="2630"/>
                    <a:pt x="26279" y="735"/>
                    <a:pt x="26279" y="735"/>
                  </a:cubicBezTo>
                  <a:cubicBezTo>
                    <a:pt x="26257" y="735"/>
                    <a:pt x="26235" y="735"/>
                    <a:pt x="26214" y="735"/>
                  </a:cubicBezTo>
                  <a:cubicBezTo>
                    <a:pt x="25823" y="735"/>
                    <a:pt x="25436" y="761"/>
                    <a:pt x="25050" y="812"/>
                  </a:cubicBezTo>
                  <a:cubicBezTo>
                    <a:pt x="20143" y="1397"/>
                    <a:pt x="19475" y="5489"/>
                    <a:pt x="19475" y="5489"/>
                  </a:cubicBezTo>
                  <a:cubicBezTo>
                    <a:pt x="4980" y="6673"/>
                    <a:pt x="883" y="21386"/>
                    <a:pt x="883" y="21386"/>
                  </a:cubicBezTo>
                  <a:cubicBezTo>
                    <a:pt x="2024" y="20182"/>
                    <a:pt x="3306" y="20172"/>
                    <a:pt x="3306" y="20172"/>
                  </a:cubicBezTo>
                  <a:lnTo>
                    <a:pt x="3306" y="20172"/>
                  </a:lnTo>
                  <a:cubicBezTo>
                    <a:pt x="2916" y="20833"/>
                    <a:pt x="2576" y="21521"/>
                    <a:pt x="2283" y="22230"/>
                  </a:cubicBezTo>
                  <a:cubicBezTo>
                    <a:pt x="0" y="27674"/>
                    <a:pt x="1411" y="32290"/>
                    <a:pt x="1411" y="32290"/>
                  </a:cubicBezTo>
                  <a:cubicBezTo>
                    <a:pt x="2303" y="30840"/>
                    <a:pt x="3419" y="29924"/>
                    <a:pt x="3419" y="29924"/>
                  </a:cubicBezTo>
                  <a:lnTo>
                    <a:pt x="3419" y="29924"/>
                  </a:lnTo>
                  <a:cubicBezTo>
                    <a:pt x="2609" y="32391"/>
                    <a:pt x="2024" y="35326"/>
                    <a:pt x="1621" y="38564"/>
                  </a:cubicBezTo>
                  <a:cubicBezTo>
                    <a:pt x="599" y="46777"/>
                    <a:pt x="758" y="56897"/>
                    <a:pt x="1362" y="66017"/>
                  </a:cubicBezTo>
                  <a:cubicBezTo>
                    <a:pt x="1889" y="73961"/>
                    <a:pt x="2753" y="81146"/>
                    <a:pt x="3472" y="85651"/>
                  </a:cubicBezTo>
                  <a:cubicBezTo>
                    <a:pt x="3924" y="88481"/>
                    <a:pt x="4316" y="90252"/>
                    <a:pt x="4533" y="90491"/>
                  </a:cubicBezTo>
                  <a:cubicBezTo>
                    <a:pt x="4907" y="90908"/>
                    <a:pt x="5870" y="91374"/>
                    <a:pt x="7003" y="91782"/>
                  </a:cubicBezTo>
                  <a:cubicBezTo>
                    <a:pt x="8683" y="92392"/>
                    <a:pt x="10725" y="92874"/>
                    <a:pt x="11735" y="92874"/>
                  </a:cubicBezTo>
                  <a:cubicBezTo>
                    <a:pt x="12051" y="92874"/>
                    <a:pt x="12266" y="92826"/>
                    <a:pt x="12337" y="92721"/>
                  </a:cubicBezTo>
                  <a:cubicBezTo>
                    <a:pt x="12765" y="92083"/>
                    <a:pt x="10010" y="90309"/>
                    <a:pt x="9785" y="90159"/>
                  </a:cubicBezTo>
                  <a:lnTo>
                    <a:pt x="9785" y="90159"/>
                  </a:lnTo>
                  <a:cubicBezTo>
                    <a:pt x="10052" y="90258"/>
                    <a:pt x="14362" y="91807"/>
                    <a:pt x="15865" y="91807"/>
                  </a:cubicBezTo>
                  <a:cubicBezTo>
                    <a:pt x="16117" y="91807"/>
                    <a:pt x="16290" y="91763"/>
                    <a:pt x="16352" y="91662"/>
                  </a:cubicBezTo>
                  <a:cubicBezTo>
                    <a:pt x="16799" y="90936"/>
                    <a:pt x="12674" y="88160"/>
                    <a:pt x="12674" y="88160"/>
                  </a:cubicBezTo>
                  <a:cubicBezTo>
                    <a:pt x="13008" y="86169"/>
                    <a:pt x="12674" y="81991"/>
                    <a:pt x="12674" y="81991"/>
                  </a:cubicBezTo>
                  <a:lnTo>
                    <a:pt x="12674" y="81991"/>
                  </a:lnTo>
                  <a:cubicBezTo>
                    <a:pt x="16079" y="83043"/>
                    <a:pt x="19418" y="83417"/>
                    <a:pt x="22446" y="83417"/>
                  </a:cubicBezTo>
                  <a:cubicBezTo>
                    <a:pt x="24985" y="83417"/>
                    <a:pt x="27306" y="83154"/>
                    <a:pt x="29266" y="82806"/>
                  </a:cubicBezTo>
                  <a:cubicBezTo>
                    <a:pt x="29463" y="82773"/>
                    <a:pt x="29654" y="82735"/>
                    <a:pt x="29846" y="82700"/>
                  </a:cubicBezTo>
                  <a:cubicBezTo>
                    <a:pt x="33329" y="82029"/>
                    <a:pt x="35530" y="81128"/>
                    <a:pt x="35530" y="81128"/>
                  </a:cubicBezTo>
                  <a:cubicBezTo>
                    <a:pt x="35530" y="81128"/>
                    <a:pt x="35977" y="88151"/>
                    <a:pt x="36311" y="89143"/>
                  </a:cubicBezTo>
                  <a:cubicBezTo>
                    <a:pt x="36442" y="89537"/>
                    <a:pt x="37646" y="90112"/>
                    <a:pt x="39070" y="90611"/>
                  </a:cubicBezTo>
                  <a:cubicBezTo>
                    <a:pt x="39464" y="90750"/>
                    <a:pt x="39876" y="90885"/>
                    <a:pt x="40288" y="91005"/>
                  </a:cubicBezTo>
                  <a:cubicBezTo>
                    <a:pt x="41572" y="91389"/>
                    <a:pt x="42844" y="91661"/>
                    <a:pt x="43554" y="91661"/>
                  </a:cubicBezTo>
                  <a:cubicBezTo>
                    <a:pt x="43863" y="91661"/>
                    <a:pt x="44065" y="91610"/>
                    <a:pt x="44116" y="91494"/>
                  </a:cubicBezTo>
                  <a:cubicBezTo>
                    <a:pt x="44408" y="90808"/>
                    <a:pt x="41036" y="88720"/>
                    <a:pt x="40259" y="88255"/>
                  </a:cubicBezTo>
                  <a:cubicBezTo>
                    <a:pt x="40193" y="88213"/>
                    <a:pt x="40144" y="88184"/>
                    <a:pt x="40121" y="88169"/>
                  </a:cubicBezTo>
                  <a:lnTo>
                    <a:pt x="40121" y="88169"/>
                  </a:lnTo>
                  <a:cubicBezTo>
                    <a:pt x="40144" y="88178"/>
                    <a:pt x="40193" y="88198"/>
                    <a:pt x="40259" y="88226"/>
                  </a:cubicBezTo>
                  <a:cubicBezTo>
                    <a:pt x="41224" y="88661"/>
                    <a:pt x="46304" y="90914"/>
                    <a:pt x="47451" y="90914"/>
                  </a:cubicBezTo>
                  <a:cubicBezTo>
                    <a:pt x="47578" y="90914"/>
                    <a:pt x="47656" y="90887"/>
                    <a:pt x="47676" y="90826"/>
                  </a:cubicBezTo>
                  <a:cubicBezTo>
                    <a:pt x="47891" y="90155"/>
                    <a:pt x="45119" y="87175"/>
                    <a:pt x="45120" y="87175"/>
                  </a:cubicBezTo>
                  <a:cubicBezTo>
                    <a:pt x="46110" y="83208"/>
                    <a:pt x="46763" y="78655"/>
                    <a:pt x="47159" y="73906"/>
                  </a:cubicBezTo>
                  <a:cubicBezTo>
                    <a:pt x="47571" y="69028"/>
                    <a:pt x="47711" y="63938"/>
                    <a:pt x="47673" y="59061"/>
                  </a:cubicBezTo>
                  <a:lnTo>
                    <a:pt x="47673" y="59056"/>
                  </a:lnTo>
                  <a:cubicBezTo>
                    <a:pt x="47624" y="53871"/>
                    <a:pt x="47370" y="48934"/>
                    <a:pt x="47009" y="44747"/>
                  </a:cubicBezTo>
                  <a:cubicBezTo>
                    <a:pt x="46843" y="42838"/>
                    <a:pt x="46655" y="41087"/>
                    <a:pt x="46458" y="39537"/>
                  </a:cubicBezTo>
                  <a:cubicBezTo>
                    <a:pt x="45955" y="35613"/>
                    <a:pt x="45355" y="32519"/>
                    <a:pt x="44784" y="30149"/>
                  </a:cubicBezTo>
                  <a:cubicBezTo>
                    <a:pt x="43728" y="25708"/>
                    <a:pt x="42778" y="23813"/>
                    <a:pt x="42778" y="23813"/>
                  </a:cubicBezTo>
                  <a:cubicBezTo>
                    <a:pt x="42986" y="23762"/>
                    <a:pt x="43185" y="23740"/>
                    <a:pt x="43374" y="23740"/>
                  </a:cubicBezTo>
                  <a:cubicBezTo>
                    <a:pt x="44404" y="23740"/>
                    <a:pt x="45120" y="24384"/>
                    <a:pt x="45120" y="24384"/>
                  </a:cubicBezTo>
                  <a:cubicBezTo>
                    <a:pt x="40659" y="8338"/>
                    <a:pt x="31741" y="8203"/>
                    <a:pt x="31741" y="8203"/>
                  </a:cubicBezTo>
                  <a:cubicBezTo>
                    <a:pt x="32744" y="5527"/>
                    <a:pt x="37426" y="5416"/>
                    <a:pt x="37426" y="5416"/>
                  </a:cubicBezTo>
                  <a:cubicBezTo>
                    <a:pt x="36481" y="5059"/>
                    <a:pt x="35542" y="4922"/>
                    <a:pt x="34656" y="4922"/>
                  </a:cubicBezTo>
                  <a:cubicBezTo>
                    <a:pt x="31672" y="4922"/>
                    <a:pt x="29286" y="6481"/>
                    <a:pt x="29286" y="6481"/>
                  </a:cubicBezTo>
                  <a:cubicBezTo>
                    <a:pt x="30514" y="1747"/>
                    <a:pt x="36758" y="78"/>
                    <a:pt x="36758" y="78"/>
                  </a:cubicBezTo>
                  <a:cubicBezTo>
                    <a:pt x="36164" y="25"/>
                    <a:pt x="35594" y="0"/>
                    <a:pt x="350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70;p44"/>
            <p:cNvSpPr/>
            <p:nvPr/>
          </p:nvSpPr>
          <p:spPr>
            <a:xfrm flipH="1">
              <a:off x="6163978" y="4710921"/>
              <a:ext cx="427478" cy="554864"/>
            </a:xfrm>
            <a:custGeom>
              <a:avLst/>
              <a:gdLst/>
              <a:ahLst/>
              <a:cxnLst/>
              <a:rect l="l" t="t" r="r" b="b"/>
              <a:pathLst>
                <a:path w="9225" h="11974" extrusionOk="0">
                  <a:moveTo>
                    <a:pt x="7780" y="0"/>
                  </a:moveTo>
                  <a:cubicBezTo>
                    <a:pt x="7780" y="1147"/>
                    <a:pt x="2537" y="3160"/>
                    <a:pt x="0" y="4063"/>
                  </a:cubicBezTo>
                  <a:cubicBezTo>
                    <a:pt x="3483" y="3390"/>
                    <a:pt x="5684" y="2489"/>
                    <a:pt x="5684" y="2489"/>
                  </a:cubicBezTo>
                  <a:cubicBezTo>
                    <a:pt x="5684" y="2489"/>
                    <a:pt x="6131" y="9512"/>
                    <a:pt x="6465" y="10506"/>
                  </a:cubicBezTo>
                  <a:cubicBezTo>
                    <a:pt x="6596" y="10898"/>
                    <a:pt x="7800" y="11474"/>
                    <a:pt x="9224" y="11974"/>
                  </a:cubicBezTo>
                  <a:cubicBezTo>
                    <a:pt x="9076" y="11421"/>
                    <a:pt x="8917" y="10869"/>
                    <a:pt x="8783" y="10318"/>
                  </a:cubicBezTo>
                  <a:cubicBezTo>
                    <a:pt x="7953" y="6955"/>
                    <a:pt x="7867" y="3459"/>
                    <a:pt x="7780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71;p44"/>
            <p:cNvSpPr/>
            <p:nvPr/>
          </p:nvSpPr>
          <p:spPr>
            <a:xfrm flipH="1">
              <a:off x="6813877" y="1104253"/>
              <a:ext cx="1160747" cy="4215416"/>
            </a:xfrm>
            <a:custGeom>
              <a:avLst/>
              <a:gdLst/>
              <a:ahLst/>
              <a:cxnLst/>
              <a:rect l="l" t="t" r="r" b="b"/>
              <a:pathLst>
                <a:path w="25049" h="90969" extrusionOk="0">
                  <a:moveTo>
                    <a:pt x="25049" y="0"/>
                  </a:moveTo>
                  <a:lnTo>
                    <a:pt x="25049" y="0"/>
                  </a:lnTo>
                  <a:cubicBezTo>
                    <a:pt x="20142" y="585"/>
                    <a:pt x="19475" y="4677"/>
                    <a:pt x="19475" y="4677"/>
                  </a:cubicBezTo>
                  <a:cubicBezTo>
                    <a:pt x="4980" y="5861"/>
                    <a:pt x="883" y="20574"/>
                    <a:pt x="883" y="20574"/>
                  </a:cubicBezTo>
                  <a:cubicBezTo>
                    <a:pt x="2024" y="19370"/>
                    <a:pt x="3306" y="19360"/>
                    <a:pt x="3306" y="19360"/>
                  </a:cubicBezTo>
                  <a:lnTo>
                    <a:pt x="3306" y="19360"/>
                  </a:lnTo>
                  <a:cubicBezTo>
                    <a:pt x="2916" y="20021"/>
                    <a:pt x="2576" y="20709"/>
                    <a:pt x="2283" y="21418"/>
                  </a:cubicBezTo>
                  <a:cubicBezTo>
                    <a:pt x="0" y="26862"/>
                    <a:pt x="1411" y="31478"/>
                    <a:pt x="1411" y="31478"/>
                  </a:cubicBezTo>
                  <a:cubicBezTo>
                    <a:pt x="2303" y="30028"/>
                    <a:pt x="3419" y="29112"/>
                    <a:pt x="3419" y="29112"/>
                  </a:cubicBezTo>
                  <a:lnTo>
                    <a:pt x="3419" y="29112"/>
                  </a:lnTo>
                  <a:cubicBezTo>
                    <a:pt x="2609" y="31579"/>
                    <a:pt x="2024" y="34514"/>
                    <a:pt x="1621" y="37752"/>
                  </a:cubicBezTo>
                  <a:cubicBezTo>
                    <a:pt x="599" y="45965"/>
                    <a:pt x="758" y="56085"/>
                    <a:pt x="1362" y="65205"/>
                  </a:cubicBezTo>
                  <a:cubicBezTo>
                    <a:pt x="1889" y="73149"/>
                    <a:pt x="2753" y="80334"/>
                    <a:pt x="3472" y="84838"/>
                  </a:cubicBezTo>
                  <a:cubicBezTo>
                    <a:pt x="3924" y="87669"/>
                    <a:pt x="4316" y="89438"/>
                    <a:pt x="4533" y="89679"/>
                  </a:cubicBezTo>
                  <a:cubicBezTo>
                    <a:pt x="4907" y="90096"/>
                    <a:pt x="5870" y="90561"/>
                    <a:pt x="7003" y="90968"/>
                  </a:cubicBezTo>
                  <a:cubicBezTo>
                    <a:pt x="4628" y="87295"/>
                    <a:pt x="5080" y="82430"/>
                    <a:pt x="4754" y="77998"/>
                  </a:cubicBezTo>
                  <a:cubicBezTo>
                    <a:pt x="4462" y="73973"/>
                    <a:pt x="4393" y="70040"/>
                    <a:pt x="3780" y="66053"/>
                  </a:cubicBezTo>
                  <a:cubicBezTo>
                    <a:pt x="1723" y="52738"/>
                    <a:pt x="3271" y="39181"/>
                    <a:pt x="5775" y="25941"/>
                  </a:cubicBezTo>
                  <a:lnTo>
                    <a:pt x="5775" y="25941"/>
                  </a:lnTo>
                  <a:cubicBezTo>
                    <a:pt x="5199" y="26067"/>
                    <a:pt x="4619" y="26191"/>
                    <a:pt x="4043" y="26315"/>
                  </a:cubicBezTo>
                  <a:cubicBezTo>
                    <a:pt x="5018" y="21884"/>
                    <a:pt x="6029" y="17355"/>
                    <a:pt x="8409" y="13489"/>
                  </a:cubicBezTo>
                  <a:cubicBezTo>
                    <a:pt x="10783" y="9621"/>
                    <a:pt x="14826" y="6475"/>
                    <a:pt x="19365" y="6408"/>
                  </a:cubicBezTo>
                  <a:cubicBezTo>
                    <a:pt x="19498" y="6404"/>
                    <a:pt x="21326" y="3280"/>
                    <a:pt x="21619" y="2945"/>
                  </a:cubicBezTo>
                  <a:cubicBezTo>
                    <a:pt x="22566" y="1852"/>
                    <a:pt x="23659" y="897"/>
                    <a:pt x="24871" y="111"/>
                  </a:cubicBezTo>
                  <a:cubicBezTo>
                    <a:pt x="24929" y="72"/>
                    <a:pt x="24992" y="34"/>
                    <a:pt x="2504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72;p44"/>
            <p:cNvSpPr/>
            <p:nvPr/>
          </p:nvSpPr>
          <p:spPr>
            <a:xfrm flipH="1">
              <a:off x="6133265" y="2821319"/>
              <a:ext cx="82205" cy="106487"/>
            </a:xfrm>
            <a:custGeom>
              <a:avLst/>
              <a:gdLst/>
              <a:ahLst/>
              <a:cxnLst/>
              <a:rect l="l" t="t" r="r" b="b"/>
              <a:pathLst>
                <a:path w="1774" h="2298" extrusionOk="0">
                  <a:moveTo>
                    <a:pt x="1712" y="0"/>
                  </a:moveTo>
                  <a:cubicBezTo>
                    <a:pt x="1679" y="92"/>
                    <a:pt x="1650" y="185"/>
                    <a:pt x="1622" y="276"/>
                  </a:cubicBezTo>
                  <a:lnTo>
                    <a:pt x="1537" y="548"/>
                  </a:lnTo>
                  <a:cubicBezTo>
                    <a:pt x="1481" y="729"/>
                    <a:pt x="1426" y="909"/>
                    <a:pt x="1366" y="1080"/>
                  </a:cubicBezTo>
                  <a:cubicBezTo>
                    <a:pt x="1306" y="1251"/>
                    <a:pt x="1241" y="1421"/>
                    <a:pt x="1164" y="1565"/>
                  </a:cubicBezTo>
                  <a:cubicBezTo>
                    <a:pt x="1131" y="1632"/>
                    <a:pt x="1090" y="1692"/>
                    <a:pt x="1041" y="1748"/>
                  </a:cubicBezTo>
                  <a:cubicBezTo>
                    <a:pt x="1025" y="1768"/>
                    <a:pt x="1005" y="1786"/>
                    <a:pt x="982" y="1800"/>
                  </a:cubicBezTo>
                  <a:cubicBezTo>
                    <a:pt x="970" y="1809"/>
                    <a:pt x="957" y="1815"/>
                    <a:pt x="943" y="1818"/>
                  </a:cubicBezTo>
                  <a:lnTo>
                    <a:pt x="913" y="1818"/>
                  </a:lnTo>
                  <a:cubicBezTo>
                    <a:pt x="908" y="1816"/>
                    <a:pt x="904" y="1815"/>
                    <a:pt x="899" y="1815"/>
                  </a:cubicBezTo>
                  <a:cubicBezTo>
                    <a:pt x="878" y="1810"/>
                    <a:pt x="858" y="1803"/>
                    <a:pt x="840" y="1792"/>
                  </a:cubicBezTo>
                  <a:cubicBezTo>
                    <a:pt x="785" y="1759"/>
                    <a:pt x="737" y="1715"/>
                    <a:pt x="699" y="1663"/>
                  </a:cubicBezTo>
                  <a:cubicBezTo>
                    <a:pt x="647" y="1600"/>
                    <a:pt x="604" y="1532"/>
                    <a:pt x="564" y="1460"/>
                  </a:cubicBezTo>
                  <a:cubicBezTo>
                    <a:pt x="522" y="1386"/>
                    <a:pt x="484" y="1306"/>
                    <a:pt x="446" y="1224"/>
                  </a:cubicBezTo>
                  <a:cubicBezTo>
                    <a:pt x="372" y="1062"/>
                    <a:pt x="304" y="889"/>
                    <a:pt x="237" y="714"/>
                  </a:cubicBezTo>
                  <a:lnTo>
                    <a:pt x="135" y="447"/>
                  </a:lnTo>
                  <a:cubicBezTo>
                    <a:pt x="102" y="358"/>
                    <a:pt x="69" y="268"/>
                    <a:pt x="32" y="176"/>
                  </a:cubicBezTo>
                  <a:cubicBezTo>
                    <a:pt x="17" y="273"/>
                    <a:pt x="8" y="370"/>
                    <a:pt x="5" y="468"/>
                  </a:cubicBezTo>
                  <a:cubicBezTo>
                    <a:pt x="1" y="565"/>
                    <a:pt x="2" y="664"/>
                    <a:pt x="7" y="761"/>
                  </a:cubicBezTo>
                  <a:cubicBezTo>
                    <a:pt x="17" y="957"/>
                    <a:pt x="45" y="1154"/>
                    <a:pt x="90" y="1347"/>
                  </a:cubicBezTo>
                  <a:cubicBezTo>
                    <a:pt x="114" y="1445"/>
                    <a:pt x="145" y="1544"/>
                    <a:pt x="182" y="1639"/>
                  </a:cubicBezTo>
                  <a:cubicBezTo>
                    <a:pt x="220" y="1741"/>
                    <a:pt x="270" y="1838"/>
                    <a:pt x="329" y="1928"/>
                  </a:cubicBezTo>
                  <a:cubicBezTo>
                    <a:pt x="363" y="1978"/>
                    <a:pt x="399" y="2025"/>
                    <a:pt x="440" y="2069"/>
                  </a:cubicBezTo>
                  <a:cubicBezTo>
                    <a:pt x="485" y="2116"/>
                    <a:pt x="535" y="2159"/>
                    <a:pt x="591" y="2195"/>
                  </a:cubicBezTo>
                  <a:cubicBezTo>
                    <a:pt x="654" y="2234"/>
                    <a:pt x="722" y="2265"/>
                    <a:pt x="793" y="2281"/>
                  </a:cubicBezTo>
                  <a:cubicBezTo>
                    <a:pt x="831" y="2291"/>
                    <a:pt x="869" y="2295"/>
                    <a:pt x="907" y="2297"/>
                  </a:cubicBezTo>
                  <a:cubicBezTo>
                    <a:pt x="917" y="2297"/>
                    <a:pt x="927" y="2298"/>
                    <a:pt x="938" y="2298"/>
                  </a:cubicBezTo>
                  <a:cubicBezTo>
                    <a:pt x="948" y="2298"/>
                    <a:pt x="958" y="2297"/>
                    <a:pt x="969" y="2297"/>
                  </a:cubicBezTo>
                  <a:cubicBezTo>
                    <a:pt x="979" y="2295"/>
                    <a:pt x="990" y="2295"/>
                    <a:pt x="999" y="2294"/>
                  </a:cubicBezTo>
                  <a:lnTo>
                    <a:pt x="1031" y="2289"/>
                  </a:lnTo>
                  <a:cubicBezTo>
                    <a:pt x="1110" y="2274"/>
                    <a:pt x="1184" y="2242"/>
                    <a:pt x="1250" y="2197"/>
                  </a:cubicBezTo>
                  <a:cubicBezTo>
                    <a:pt x="1306" y="2157"/>
                    <a:pt x="1356" y="2110"/>
                    <a:pt x="1400" y="2057"/>
                  </a:cubicBezTo>
                  <a:cubicBezTo>
                    <a:pt x="1473" y="1966"/>
                    <a:pt x="1532" y="1866"/>
                    <a:pt x="1576" y="1759"/>
                  </a:cubicBezTo>
                  <a:cubicBezTo>
                    <a:pt x="1597" y="1710"/>
                    <a:pt x="1615" y="1660"/>
                    <a:pt x="1632" y="1610"/>
                  </a:cubicBezTo>
                  <a:cubicBezTo>
                    <a:pt x="1649" y="1562"/>
                    <a:pt x="1662" y="1512"/>
                    <a:pt x="1675" y="1463"/>
                  </a:cubicBezTo>
                  <a:cubicBezTo>
                    <a:pt x="1699" y="1365"/>
                    <a:pt x="1719" y="1266"/>
                    <a:pt x="1732" y="1168"/>
                  </a:cubicBezTo>
                  <a:cubicBezTo>
                    <a:pt x="1761" y="974"/>
                    <a:pt x="1773" y="777"/>
                    <a:pt x="1770" y="582"/>
                  </a:cubicBezTo>
                  <a:cubicBezTo>
                    <a:pt x="1767" y="485"/>
                    <a:pt x="1764" y="388"/>
                    <a:pt x="1753" y="291"/>
                  </a:cubicBezTo>
                  <a:cubicBezTo>
                    <a:pt x="1746" y="192"/>
                    <a:pt x="1732" y="96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73;p44"/>
            <p:cNvSpPr/>
            <p:nvPr/>
          </p:nvSpPr>
          <p:spPr>
            <a:xfrm flipH="1">
              <a:off x="6576633" y="1527182"/>
              <a:ext cx="82113" cy="106394"/>
            </a:xfrm>
            <a:custGeom>
              <a:avLst/>
              <a:gdLst/>
              <a:ahLst/>
              <a:cxnLst/>
              <a:rect l="l" t="t" r="r" b="b"/>
              <a:pathLst>
                <a:path w="1772" h="2296" extrusionOk="0">
                  <a:moveTo>
                    <a:pt x="1711" y="0"/>
                  </a:moveTo>
                  <a:cubicBezTo>
                    <a:pt x="1679" y="92"/>
                    <a:pt x="1649" y="183"/>
                    <a:pt x="1620" y="276"/>
                  </a:cubicBezTo>
                  <a:lnTo>
                    <a:pt x="1535" y="548"/>
                  </a:lnTo>
                  <a:cubicBezTo>
                    <a:pt x="1481" y="727"/>
                    <a:pt x="1425" y="906"/>
                    <a:pt x="1366" y="1079"/>
                  </a:cubicBezTo>
                  <a:cubicBezTo>
                    <a:pt x="1305" y="1250"/>
                    <a:pt x="1241" y="1418"/>
                    <a:pt x="1164" y="1563"/>
                  </a:cubicBezTo>
                  <a:cubicBezTo>
                    <a:pt x="1131" y="1628"/>
                    <a:pt x="1088" y="1691"/>
                    <a:pt x="1042" y="1747"/>
                  </a:cubicBezTo>
                  <a:cubicBezTo>
                    <a:pt x="1023" y="1766"/>
                    <a:pt x="1004" y="1783"/>
                    <a:pt x="982" y="1798"/>
                  </a:cubicBezTo>
                  <a:cubicBezTo>
                    <a:pt x="970" y="1806"/>
                    <a:pt x="957" y="1812"/>
                    <a:pt x="942" y="1815"/>
                  </a:cubicBezTo>
                  <a:lnTo>
                    <a:pt x="911" y="1815"/>
                  </a:lnTo>
                  <a:cubicBezTo>
                    <a:pt x="907" y="1815"/>
                    <a:pt x="902" y="1813"/>
                    <a:pt x="898" y="1813"/>
                  </a:cubicBezTo>
                  <a:cubicBezTo>
                    <a:pt x="876" y="1809"/>
                    <a:pt x="857" y="1801"/>
                    <a:pt x="839" y="1789"/>
                  </a:cubicBezTo>
                  <a:cubicBezTo>
                    <a:pt x="784" y="1756"/>
                    <a:pt x="737" y="1712"/>
                    <a:pt x="698" y="1660"/>
                  </a:cubicBezTo>
                  <a:cubicBezTo>
                    <a:pt x="648" y="1597"/>
                    <a:pt x="604" y="1529"/>
                    <a:pt x="564" y="1457"/>
                  </a:cubicBezTo>
                  <a:cubicBezTo>
                    <a:pt x="522" y="1383"/>
                    <a:pt x="484" y="1304"/>
                    <a:pt x="446" y="1223"/>
                  </a:cubicBezTo>
                  <a:cubicBezTo>
                    <a:pt x="372" y="1059"/>
                    <a:pt x="302" y="886"/>
                    <a:pt x="236" y="710"/>
                  </a:cubicBezTo>
                  <a:lnTo>
                    <a:pt x="136" y="445"/>
                  </a:lnTo>
                  <a:cubicBezTo>
                    <a:pt x="102" y="356"/>
                    <a:pt x="67" y="267"/>
                    <a:pt x="31" y="176"/>
                  </a:cubicBezTo>
                  <a:cubicBezTo>
                    <a:pt x="16" y="271"/>
                    <a:pt x="7" y="368"/>
                    <a:pt x="4" y="467"/>
                  </a:cubicBezTo>
                  <a:cubicBezTo>
                    <a:pt x="1" y="564"/>
                    <a:pt x="1" y="660"/>
                    <a:pt x="7" y="759"/>
                  </a:cubicBezTo>
                  <a:cubicBezTo>
                    <a:pt x="16" y="956"/>
                    <a:pt x="43" y="1151"/>
                    <a:pt x="89" y="1344"/>
                  </a:cubicBezTo>
                  <a:cubicBezTo>
                    <a:pt x="113" y="1444"/>
                    <a:pt x="143" y="1541"/>
                    <a:pt x="181" y="1636"/>
                  </a:cubicBezTo>
                  <a:cubicBezTo>
                    <a:pt x="219" y="1738"/>
                    <a:pt x="269" y="1836"/>
                    <a:pt x="328" y="1927"/>
                  </a:cubicBezTo>
                  <a:cubicBezTo>
                    <a:pt x="361" y="1977"/>
                    <a:pt x="398" y="2022"/>
                    <a:pt x="439" y="2066"/>
                  </a:cubicBezTo>
                  <a:cubicBezTo>
                    <a:pt x="484" y="2115"/>
                    <a:pt x="534" y="2157"/>
                    <a:pt x="590" y="2194"/>
                  </a:cubicBezTo>
                  <a:cubicBezTo>
                    <a:pt x="652" y="2233"/>
                    <a:pt x="720" y="2262"/>
                    <a:pt x="792" y="2280"/>
                  </a:cubicBezTo>
                  <a:cubicBezTo>
                    <a:pt x="829" y="2287"/>
                    <a:pt x="867" y="2294"/>
                    <a:pt x="905" y="2295"/>
                  </a:cubicBezTo>
                  <a:lnTo>
                    <a:pt x="967" y="2295"/>
                  </a:lnTo>
                  <a:cubicBezTo>
                    <a:pt x="978" y="2294"/>
                    <a:pt x="989" y="2294"/>
                    <a:pt x="998" y="2292"/>
                  </a:cubicBezTo>
                  <a:lnTo>
                    <a:pt x="1029" y="2286"/>
                  </a:lnTo>
                  <a:cubicBezTo>
                    <a:pt x="1108" y="2271"/>
                    <a:pt x="1182" y="2240"/>
                    <a:pt x="1249" y="2195"/>
                  </a:cubicBezTo>
                  <a:cubicBezTo>
                    <a:pt x="1305" y="2156"/>
                    <a:pt x="1357" y="2109"/>
                    <a:pt x="1401" y="2056"/>
                  </a:cubicBezTo>
                  <a:cubicBezTo>
                    <a:pt x="1473" y="1965"/>
                    <a:pt x="1532" y="1865"/>
                    <a:pt x="1576" y="1757"/>
                  </a:cubicBezTo>
                  <a:cubicBezTo>
                    <a:pt x="1597" y="1707"/>
                    <a:pt x="1616" y="1659"/>
                    <a:pt x="1631" y="1609"/>
                  </a:cubicBezTo>
                  <a:cubicBezTo>
                    <a:pt x="1647" y="1559"/>
                    <a:pt x="1663" y="1510"/>
                    <a:pt x="1675" y="1460"/>
                  </a:cubicBezTo>
                  <a:cubicBezTo>
                    <a:pt x="1699" y="1363"/>
                    <a:pt x="1719" y="1265"/>
                    <a:pt x="1732" y="1166"/>
                  </a:cubicBezTo>
                  <a:cubicBezTo>
                    <a:pt x="1760" y="973"/>
                    <a:pt x="1772" y="777"/>
                    <a:pt x="1769" y="580"/>
                  </a:cubicBezTo>
                  <a:cubicBezTo>
                    <a:pt x="1767" y="483"/>
                    <a:pt x="1763" y="386"/>
                    <a:pt x="1754" y="289"/>
                  </a:cubicBezTo>
                  <a:cubicBezTo>
                    <a:pt x="1746" y="192"/>
                    <a:pt x="1731" y="95"/>
                    <a:pt x="1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74;p44"/>
            <p:cNvSpPr/>
            <p:nvPr/>
          </p:nvSpPr>
          <p:spPr>
            <a:xfrm flipH="1">
              <a:off x="7583632" y="2009940"/>
              <a:ext cx="82252" cy="106533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1714" y="1"/>
                  </a:moveTo>
                  <a:cubicBezTo>
                    <a:pt x="1681" y="93"/>
                    <a:pt x="1652" y="186"/>
                    <a:pt x="1623" y="276"/>
                  </a:cubicBezTo>
                  <a:lnTo>
                    <a:pt x="1538" y="549"/>
                  </a:lnTo>
                  <a:cubicBezTo>
                    <a:pt x="1482" y="729"/>
                    <a:pt x="1428" y="908"/>
                    <a:pt x="1367" y="1079"/>
                  </a:cubicBezTo>
                  <a:cubicBezTo>
                    <a:pt x="1308" y="1251"/>
                    <a:pt x="1244" y="1420"/>
                    <a:pt x="1167" y="1564"/>
                  </a:cubicBezTo>
                  <a:cubicBezTo>
                    <a:pt x="1132" y="1631"/>
                    <a:pt x="1091" y="1693"/>
                    <a:pt x="1043" y="1749"/>
                  </a:cubicBezTo>
                  <a:cubicBezTo>
                    <a:pt x="1026" y="1769"/>
                    <a:pt x="1007" y="1785"/>
                    <a:pt x="985" y="1800"/>
                  </a:cubicBezTo>
                  <a:cubicBezTo>
                    <a:pt x="973" y="1808"/>
                    <a:pt x="958" y="1814"/>
                    <a:pt x="944" y="1817"/>
                  </a:cubicBezTo>
                  <a:lnTo>
                    <a:pt x="914" y="1817"/>
                  </a:lnTo>
                  <a:cubicBezTo>
                    <a:pt x="910" y="1817"/>
                    <a:pt x="905" y="1816"/>
                    <a:pt x="900" y="1816"/>
                  </a:cubicBezTo>
                  <a:cubicBezTo>
                    <a:pt x="879" y="1811"/>
                    <a:pt x="860" y="1803"/>
                    <a:pt x="841" y="1791"/>
                  </a:cubicBezTo>
                  <a:cubicBezTo>
                    <a:pt x="787" y="1758"/>
                    <a:pt x="738" y="1714"/>
                    <a:pt x="701" y="1663"/>
                  </a:cubicBezTo>
                  <a:cubicBezTo>
                    <a:pt x="651" y="1599"/>
                    <a:pt x="605" y="1531"/>
                    <a:pt x="566" y="1460"/>
                  </a:cubicBezTo>
                  <a:cubicBezTo>
                    <a:pt x="523" y="1385"/>
                    <a:pt x="485" y="1307"/>
                    <a:pt x="448" y="1225"/>
                  </a:cubicBezTo>
                  <a:cubicBezTo>
                    <a:pt x="373" y="1061"/>
                    <a:pt x="305" y="888"/>
                    <a:pt x="238" y="713"/>
                  </a:cubicBezTo>
                  <a:lnTo>
                    <a:pt x="137" y="448"/>
                  </a:lnTo>
                  <a:cubicBezTo>
                    <a:pt x="104" y="357"/>
                    <a:pt x="70" y="267"/>
                    <a:pt x="34" y="176"/>
                  </a:cubicBezTo>
                  <a:cubicBezTo>
                    <a:pt x="17" y="273"/>
                    <a:pt x="8" y="370"/>
                    <a:pt x="5" y="469"/>
                  </a:cubicBezTo>
                  <a:cubicBezTo>
                    <a:pt x="1" y="566"/>
                    <a:pt x="2" y="663"/>
                    <a:pt x="7" y="761"/>
                  </a:cubicBezTo>
                  <a:cubicBezTo>
                    <a:pt x="17" y="958"/>
                    <a:pt x="45" y="1155"/>
                    <a:pt x="90" y="1346"/>
                  </a:cubicBezTo>
                  <a:cubicBezTo>
                    <a:pt x="114" y="1446"/>
                    <a:pt x="145" y="1544"/>
                    <a:pt x="181" y="1638"/>
                  </a:cubicBezTo>
                  <a:cubicBezTo>
                    <a:pt x="220" y="1741"/>
                    <a:pt x="270" y="1838"/>
                    <a:pt x="329" y="1929"/>
                  </a:cubicBezTo>
                  <a:cubicBezTo>
                    <a:pt x="363" y="1979"/>
                    <a:pt x="399" y="2026"/>
                    <a:pt x="440" y="2069"/>
                  </a:cubicBezTo>
                  <a:cubicBezTo>
                    <a:pt x="485" y="2117"/>
                    <a:pt x="535" y="2159"/>
                    <a:pt x="591" y="2196"/>
                  </a:cubicBezTo>
                  <a:cubicBezTo>
                    <a:pt x="654" y="2235"/>
                    <a:pt x="722" y="2264"/>
                    <a:pt x="793" y="2282"/>
                  </a:cubicBezTo>
                  <a:cubicBezTo>
                    <a:pt x="831" y="2290"/>
                    <a:pt x="869" y="2296"/>
                    <a:pt x="907" y="2297"/>
                  </a:cubicBezTo>
                  <a:cubicBezTo>
                    <a:pt x="917" y="2298"/>
                    <a:pt x="927" y="2298"/>
                    <a:pt x="938" y="2298"/>
                  </a:cubicBezTo>
                  <a:cubicBezTo>
                    <a:pt x="948" y="2298"/>
                    <a:pt x="958" y="2298"/>
                    <a:pt x="969" y="2297"/>
                  </a:cubicBezTo>
                  <a:cubicBezTo>
                    <a:pt x="979" y="2296"/>
                    <a:pt x="990" y="2296"/>
                    <a:pt x="999" y="2294"/>
                  </a:cubicBezTo>
                  <a:lnTo>
                    <a:pt x="1031" y="2290"/>
                  </a:lnTo>
                  <a:cubicBezTo>
                    <a:pt x="1110" y="2275"/>
                    <a:pt x="1184" y="2243"/>
                    <a:pt x="1250" y="2197"/>
                  </a:cubicBezTo>
                  <a:cubicBezTo>
                    <a:pt x="1306" y="2158"/>
                    <a:pt x="1358" y="2111"/>
                    <a:pt x="1402" y="2058"/>
                  </a:cubicBezTo>
                  <a:cubicBezTo>
                    <a:pt x="1475" y="1967"/>
                    <a:pt x="1534" y="1867"/>
                    <a:pt x="1578" y="1760"/>
                  </a:cubicBezTo>
                  <a:cubicBezTo>
                    <a:pt x="1599" y="1710"/>
                    <a:pt x="1617" y="1661"/>
                    <a:pt x="1632" y="1611"/>
                  </a:cubicBezTo>
                  <a:cubicBezTo>
                    <a:pt x="1649" y="1563"/>
                    <a:pt x="1662" y="1513"/>
                    <a:pt x="1676" y="1463"/>
                  </a:cubicBezTo>
                  <a:cubicBezTo>
                    <a:pt x="1700" y="1366"/>
                    <a:pt x="1720" y="1267"/>
                    <a:pt x="1734" y="1169"/>
                  </a:cubicBezTo>
                  <a:cubicBezTo>
                    <a:pt x="1761" y="975"/>
                    <a:pt x="1775" y="778"/>
                    <a:pt x="1772" y="582"/>
                  </a:cubicBezTo>
                  <a:cubicBezTo>
                    <a:pt x="1770" y="486"/>
                    <a:pt x="1765" y="389"/>
                    <a:pt x="1756" y="290"/>
                  </a:cubicBezTo>
                  <a:cubicBezTo>
                    <a:pt x="1747" y="193"/>
                    <a:pt x="1734" y="96"/>
                    <a:pt x="1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75;p44"/>
            <p:cNvSpPr/>
            <p:nvPr/>
          </p:nvSpPr>
          <p:spPr>
            <a:xfrm flipH="1">
              <a:off x="7734063" y="2997516"/>
              <a:ext cx="82205" cy="106533"/>
            </a:xfrm>
            <a:custGeom>
              <a:avLst/>
              <a:gdLst/>
              <a:ahLst/>
              <a:cxnLst/>
              <a:rect l="l" t="t" r="r" b="b"/>
              <a:pathLst>
                <a:path w="1774" h="2299" extrusionOk="0">
                  <a:moveTo>
                    <a:pt x="1713" y="0"/>
                  </a:moveTo>
                  <a:cubicBezTo>
                    <a:pt x="1681" y="93"/>
                    <a:pt x="1652" y="185"/>
                    <a:pt x="1623" y="276"/>
                  </a:cubicBezTo>
                  <a:lnTo>
                    <a:pt x="1538" y="549"/>
                  </a:lnTo>
                  <a:cubicBezTo>
                    <a:pt x="1482" y="729"/>
                    <a:pt x="1428" y="908"/>
                    <a:pt x="1367" y="1079"/>
                  </a:cubicBezTo>
                  <a:cubicBezTo>
                    <a:pt x="1307" y="1250"/>
                    <a:pt x="1243" y="1420"/>
                    <a:pt x="1166" y="1564"/>
                  </a:cubicBezTo>
                  <a:cubicBezTo>
                    <a:pt x="1132" y="1630"/>
                    <a:pt x="1092" y="1692"/>
                    <a:pt x="1043" y="1749"/>
                  </a:cubicBezTo>
                  <a:cubicBezTo>
                    <a:pt x="1026" y="1768"/>
                    <a:pt x="1007" y="1785"/>
                    <a:pt x="984" y="1800"/>
                  </a:cubicBezTo>
                  <a:cubicBezTo>
                    <a:pt x="972" y="1808"/>
                    <a:pt x="958" y="1814"/>
                    <a:pt x="945" y="1817"/>
                  </a:cubicBezTo>
                  <a:cubicBezTo>
                    <a:pt x="943" y="1817"/>
                    <a:pt x="942" y="1817"/>
                    <a:pt x="940" y="1818"/>
                  </a:cubicBezTo>
                  <a:lnTo>
                    <a:pt x="926" y="1818"/>
                  </a:lnTo>
                  <a:cubicBezTo>
                    <a:pt x="922" y="1818"/>
                    <a:pt x="917" y="1817"/>
                    <a:pt x="914" y="1817"/>
                  </a:cubicBezTo>
                  <a:cubicBezTo>
                    <a:pt x="910" y="1817"/>
                    <a:pt x="905" y="1815"/>
                    <a:pt x="901" y="1815"/>
                  </a:cubicBezTo>
                  <a:cubicBezTo>
                    <a:pt x="879" y="1811"/>
                    <a:pt x="860" y="1803"/>
                    <a:pt x="842" y="1792"/>
                  </a:cubicBezTo>
                  <a:cubicBezTo>
                    <a:pt x="787" y="1758"/>
                    <a:pt x="739" y="1714"/>
                    <a:pt x="701" y="1662"/>
                  </a:cubicBezTo>
                  <a:cubicBezTo>
                    <a:pt x="649" y="1599"/>
                    <a:pt x="605" y="1532"/>
                    <a:pt x="566" y="1461"/>
                  </a:cubicBezTo>
                  <a:cubicBezTo>
                    <a:pt x="523" y="1385"/>
                    <a:pt x="486" y="1306"/>
                    <a:pt x="448" y="1224"/>
                  </a:cubicBezTo>
                  <a:cubicBezTo>
                    <a:pt x="373" y="1061"/>
                    <a:pt x="305" y="890"/>
                    <a:pt x="239" y="714"/>
                  </a:cubicBezTo>
                  <a:lnTo>
                    <a:pt x="137" y="447"/>
                  </a:lnTo>
                  <a:cubicBezTo>
                    <a:pt x="104" y="358"/>
                    <a:pt x="71" y="267"/>
                    <a:pt x="34" y="176"/>
                  </a:cubicBezTo>
                  <a:cubicBezTo>
                    <a:pt x="17" y="273"/>
                    <a:pt x="8" y="370"/>
                    <a:pt x="5" y="468"/>
                  </a:cubicBezTo>
                  <a:cubicBezTo>
                    <a:pt x="1" y="567"/>
                    <a:pt x="2" y="664"/>
                    <a:pt x="7" y="762"/>
                  </a:cubicBezTo>
                  <a:cubicBezTo>
                    <a:pt x="16" y="959"/>
                    <a:pt x="45" y="1155"/>
                    <a:pt x="90" y="1347"/>
                  </a:cubicBezTo>
                  <a:cubicBezTo>
                    <a:pt x="114" y="1447"/>
                    <a:pt x="145" y="1544"/>
                    <a:pt x="181" y="1639"/>
                  </a:cubicBezTo>
                  <a:cubicBezTo>
                    <a:pt x="220" y="1741"/>
                    <a:pt x="270" y="1838"/>
                    <a:pt x="330" y="1929"/>
                  </a:cubicBezTo>
                  <a:cubicBezTo>
                    <a:pt x="363" y="1979"/>
                    <a:pt x="399" y="2026"/>
                    <a:pt x="440" y="2070"/>
                  </a:cubicBezTo>
                  <a:cubicBezTo>
                    <a:pt x="484" y="2118"/>
                    <a:pt x="536" y="2161"/>
                    <a:pt x="592" y="2195"/>
                  </a:cubicBezTo>
                  <a:cubicBezTo>
                    <a:pt x="654" y="2236"/>
                    <a:pt x="722" y="2265"/>
                    <a:pt x="793" y="2282"/>
                  </a:cubicBezTo>
                  <a:cubicBezTo>
                    <a:pt x="831" y="2291"/>
                    <a:pt x="869" y="2295"/>
                    <a:pt x="907" y="2297"/>
                  </a:cubicBezTo>
                  <a:cubicBezTo>
                    <a:pt x="917" y="2298"/>
                    <a:pt x="928" y="2298"/>
                    <a:pt x="938" y="2298"/>
                  </a:cubicBezTo>
                  <a:cubicBezTo>
                    <a:pt x="948" y="2298"/>
                    <a:pt x="958" y="2298"/>
                    <a:pt x="969" y="2297"/>
                  </a:cubicBezTo>
                  <a:cubicBezTo>
                    <a:pt x="979" y="2295"/>
                    <a:pt x="989" y="2295"/>
                    <a:pt x="999" y="2294"/>
                  </a:cubicBezTo>
                  <a:lnTo>
                    <a:pt x="1031" y="2289"/>
                  </a:lnTo>
                  <a:cubicBezTo>
                    <a:pt x="1110" y="2274"/>
                    <a:pt x="1184" y="2242"/>
                    <a:pt x="1251" y="2197"/>
                  </a:cubicBezTo>
                  <a:cubicBezTo>
                    <a:pt x="1307" y="2158"/>
                    <a:pt x="1357" y="2111"/>
                    <a:pt x="1402" y="2058"/>
                  </a:cubicBezTo>
                  <a:cubicBezTo>
                    <a:pt x="1473" y="1967"/>
                    <a:pt x="1532" y="1867"/>
                    <a:pt x="1576" y="1759"/>
                  </a:cubicBezTo>
                  <a:cubicBezTo>
                    <a:pt x="1597" y="1709"/>
                    <a:pt x="1616" y="1661"/>
                    <a:pt x="1632" y="1611"/>
                  </a:cubicBezTo>
                  <a:cubicBezTo>
                    <a:pt x="1649" y="1562"/>
                    <a:pt x="1663" y="1512"/>
                    <a:pt x="1675" y="1462"/>
                  </a:cubicBezTo>
                  <a:cubicBezTo>
                    <a:pt x="1700" y="1365"/>
                    <a:pt x="1719" y="1267"/>
                    <a:pt x="1734" y="1168"/>
                  </a:cubicBezTo>
                  <a:cubicBezTo>
                    <a:pt x="1761" y="974"/>
                    <a:pt x="1773" y="778"/>
                    <a:pt x="1772" y="582"/>
                  </a:cubicBezTo>
                  <a:cubicBezTo>
                    <a:pt x="1769" y="485"/>
                    <a:pt x="1764" y="388"/>
                    <a:pt x="1755" y="290"/>
                  </a:cubicBezTo>
                  <a:cubicBezTo>
                    <a:pt x="1747" y="193"/>
                    <a:pt x="1734" y="96"/>
                    <a:pt x="1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76;p44"/>
            <p:cNvSpPr/>
            <p:nvPr/>
          </p:nvSpPr>
          <p:spPr>
            <a:xfrm flipH="1">
              <a:off x="5969024" y="4531387"/>
              <a:ext cx="82159" cy="106533"/>
            </a:xfrm>
            <a:custGeom>
              <a:avLst/>
              <a:gdLst/>
              <a:ahLst/>
              <a:cxnLst/>
              <a:rect l="l" t="t" r="r" b="b"/>
              <a:pathLst>
                <a:path w="1773" h="2299" extrusionOk="0">
                  <a:moveTo>
                    <a:pt x="1711" y="1"/>
                  </a:moveTo>
                  <a:cubicBezTo>
                    <a:pt x="1679" y="93"/>
                    <a:pt x="1649" y="186"/>
                    <a:pt x="1620" y="276"/>
                  </a:cubicBezTo>
                  <a:lnTo>
                    <a:pt x="1535" y="549"/>
                  </a:lnTo>
                  <a:cubicBezTo>
                    <a:pt x="1480" y="729"/>
                    <a:pt x="1424" y="908"/>
                    <a:pt x="1365" y="1079"/>
                  </a:cubicBezTo>
                  <a:cubicBezTo>
                    <a:pt x="1305" y="1252"/>
                    <a:pt x="1241" y="1420"/>
                    <a:pt x="1164" y="1566"/>
                  </a:cubicBezTo>
                  <a:cubicBezTo>
                    <a:pt x="1131" y="1631"/>
                    <a:pt x="1090" y="1693"/>
                    <a:pt x="1041" y="1749"/>
                  </a:cubicBezTo>
                  <a:cubicBezTo>
                    <a:pt x="1024" y="1769"/>
                    <a:pt x="1005" y="1785"/>
                    <a:pt x="982" y="1800"/>
                  </a:cubicBezTo>
                  <a:cubicBezTo>
                    <a:pt x="970" y="1808"/>
                    <a:pt x="956" y="1814"/>
                    <a:pt x="941" y="1817"/>
                  </a:cubicBezTo>
                  <a:lnTo>
                    <a:pt x="938" y="1819"/>
                  </a:lnTo>
                  <a:lnTo>
                    <a:pt x="924" y="1819"/>
                  </a:lnTo>
                  <a:cubicBezTo>
                    <a:pt x="920" y="1819"/>
                    <a:pt x="915" y="1819"/>
                    <a:pt x="912" y="1817"/>
                  </a:cubicBezTo>
                  <a:cubicBezTo>
                    <a:pt x="908" y="1817"/>
                    <a:pt x="903" y="1816"/>
                    <a:pt x="899" y="1816"/>
                  </a:cubicBezTo>
                  <a:cubicBezTo>
                    <a:pt x="878" y="1811"/>
                    <a:pt x="858" y="1803"/>
                    <a:pt x="840" y="1793"/>
                  </a:cubicBezTo>
                  <a:cubicBezTo>
                    <a:pt x="785" y="1758"/>
                    <a:pt x="737" y="1714"/>
                    <a:pt x="697" y="1664"/>
                  </a:cubicBezTo>
                  <a:cubicBezTo>
                    <a:pt x="647" y="1599"/>
                    <a:pt x="603" y="1532"/>
                    <a:pt x="564" y="1461"/>
                  </a:cubicBezTo>
                  <a:cubicBezTo>
                    <a:pt x="522" y="1387"/>
                    <a:pt x="484" y="1307"/>
                    <a:pt x="446" y="1225"/>
                  </a:cubicBezTo>
                  <a:cubicBezTo>
                    <a:pt x="372" y="1063"/>
                    <a:pt x="303" y="890"/>
                    <a:pt x="237" y="714"/>
                  </a:cubicBezTo>
                  <a:lnTo>
                    <a:pt x="135" y="448"/>
                  </a:lnTo>
                  <a:cubicBezTo>
                    <a:pt x="102" y="358"/>
                    <a:pt x="69" y="267"/>
                    <a:pt x="32" y="176"/>
                  </a:cubicBezTo>
                  <a:cubicBezTo>
                    <a:pt x="16" y="273"/>
                    <a:pt x="6" y="372"/>
                    <a:pt x="3" y="469"/>
                  </a:cubicBezTo>
                  <a:cubicBezTo>
                    <a:pt x="0" y="567"/>
                    <a:pt x="2" y="664"/>
                    <a:pt x="6" y="763"/>
                  </a:cubicBezTo>
                  <a:cubicBezTo>
                    <a:pt x="16" y="960"/>
                    <a:pt x="43" y="1155"/>
                    <a:pt x="90" y="1347"/>
                  </a:cubicBezTo>
                  <a:cubicBezTo>
                    <a:pt x="114" y="1447"/>
                    <a:pt x="144" y="1544"/>
                    <a:pt x="181" y="1640"/>
                  </a:cubicBezTo>
                  <a:cubicBezTo>
                    <a:pt x="220" y="1741"/>
                    <a:pt x="269" y="1838"/>
                    <a:pt x="329" y="1929"/>
                  </a:cubicBezTo>
                  <a:cubicBezTo>
                    <a:pt x="361" y="1979"/>
                    <a:pt x="399" y="2026"/>
                    <a:pt x="438" y="2070"/>
                  </a:cubicBezTo>
                  <a:cubicBezTo>
                    <a:pt x="484" y="2118"/>
                    <a:pt x="535" y="2161"/>
                    <a:pt x="590" y="2196"/>
                  </a:cubicBezTo>
                  <a:cubicBezTo>
                    <a:pt x="652" y="2237"/>
                    <a:pt x="720" y="2265"/>
                    <a:pt x="793" y="2282"/>
                  </a:cubicBezTo>
                  <a:cubicBezTo>
                    <a:pt x="829" y="2291"/>
                    <a:pt x="867" y="2296"/>
                    <a:pt x="906" y="2299"/>
                  </a:cubicBezTo>
                  <a:cubicBezTo>
                    <a:pt x="926" y="2299"/>
                    <a:pt x="947" y="2299"/>
                    <a:pt x="967" y="2297"/>
                  </a:cubicBezTo>
                  <a:cubicBezTo>
                    <a:pt x="978" y="2296"/>
                    <a:pt x="988" y="2296"/>
                    <a:pt x="999" y="2294"/>
                  </a:cubicBezTo>
                  <a:lnTo>
                    <a:pt x="1029" y="2290"/>
                  </a:lnTo>
                  <a:cubicBezTo>
                    <a:pt x="1108" y="2275"/>
                    <a:pt x="1182" y="2243"/>
                    <a:pt x="1249" y="2197"/>
                  </a:cubicBezTo>
                  <a:cubicBezTo>
                    <a:pt x="1305" y="2158"/>
                    <a:pt x="1356" y="2111"/>
                    <a:pt x="1400" y="2058"/>
                  </a:cubicBezTo>
                  <a:cubicBezTo>
                    <a:pt x="1473" y="1967"/>
                    <a:pt x="1532" y="1867"/>
                    <a:pt x="1576" y="1759"/>
                  </a:cubicBezTo>
                  <a:cubicBezTo>
                    <a:pt x="1597" y="1711"/>
                    <a:pt x="1615" y="1661"/>
                    <a:pt x="1632" y="1611"/>
                  </a:cubicBezTo>
                  <a:cubicBezTo>
                    <a:pt x="1647" y="1563"/>
                    <a:pt x="1662" y="1513"/>
                    <a:pt x="1674" y="1464"/>
                  </a:cubicBezTo>
                  <a:cubicBezTo>
                    <a:pt x="1699" y="1366"/>
                    <a:pt x="1718" y="1267"/>
                    <a:pt x="1732" y="1169"/>
                  </a:cubicBezTo>
                  <a:cubicBezTo>
                    <a:pt x="1759" y="975"/>
                    <a:pt x="1773" y="778"/>
                    <a:pt x="1768" y="582"/>
                  </a:cubicBezTo>
                  <a:cubicBezTo>
                    <a:pt x="1767" y="485"/>
                    <a:pt x="1762" y="389"/>
                    <a:pt x="1753" y="292"/>
                  </a:cubicBezTo>
                  <a:cubicBezTo>
                    <a:pt x="1746" y="193"/>
                    <a:pt x="1730" y="96"/>
                    <a:pt x="1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77;p44"/>
            <p:cNvSpPr/>
            <p:nvPr/>
          </p:nvSpPr>
          <p:spPr>
            <a:xfrm flipH="1">
              <a:off x="7285457" y="4433186"/>
              <a:ext cx="82113" cy="106533"/>
            </a:xfrm>
            <a:custGeom>
              <a:avLst/>
              <a:gdLst/>
              <a:ahLst/>
              <a:cxnLst/>
              <a:rect l="l" t="t" r="r" b="b"/>
              <a:pathLst>
                <a:path w="1772" h="2299" extrusionOk="0">
                  <a:moveTo>
                    <a:pt x="1711" y="0"/>
                  </a:moveTo>
                  <a:cubicBezTo>
                    <a:pt x="1679" y="93"/>
                    <a:pt x="1648" y="185"/>
                    <a:pt x="1620" y="276"/>
                  </a:cubicBezTo>
                  <a:lnTo>
                    <a:pt x="1535" y="549"/>
                  </a:lnTo>
                  <a:cubicBezTo>
                    <a:pt x="1480" y="729"/>
                    <a:pt x="1424" y="908"/>
                    <a:pt x="1365" y="1081"/>
                  </a:cubicBezTo>
                  <a:cubicBezTo>
                    <a:pt x="1305" y="1252"/>
                    <a:pt x="1241" y="1420"/>
                    <a:pt x="1164" y="1565"/>
                  </a:cubicBezTo>
                  <a:cubicBezTo>
                    <a:pt x="1130" y="1630"/>
                    <a:pt x="1089" y="1693"/>
                    <a:pt x="1041" y="1749"/>
                  </a:cubicBezTo>
                  <a:cubicBezTo>
                    <a:pt x="1023" y="1768"/>
                    <a:pt x="1003" y="1785"/>
                    <a:pt x="982" y="1800"/>
                  </a:cubicBezTo>
                  <a:cubicBezTo>
                    <a:pt x="970" y="1809"/>
                    <a:pt x="956" y="1815"/>
                    <a:pt x="941" y="1817"/>
                  </a:cubicBezTo>
                  <a:lnTo>
                    <a:pt x="933" y="1817"/>
                  </a:lnTo>
                  <a:cubicBezTo>
                    <a:pt x="932" y="1817"/>
                    <a:pt x="930" y="1818"/>
                    <a:pt x="929" y="1818"/>
                  </a:cubicBezTo>
                  <a:cubicBezTo>
                    <a:pt x="927" y="1818"/>
                    <a:pt x="926" y="1817"/>
                    <a:pt x="924" y="1817"/>
                  </a:cubicBezTo>
                  <a:cubicBezTo>
                    <a:pt x="922" y="1817"/>
                    <a:pt x="920" y="1818"/>
                    <a:pt x="918" y="1818"/>
                  </a:cubicBezTo>
                  <a:cubicBezTo>
                    <a:pt x="915" y="1818"/>
                    <a:pt x="913" y="1817"/>
                    <a:pt x="911" y="1817"/>
                  </a:cubicBezTo>
                  <a:cubicBezTo>
                    <a:pt x="906" y="1817"/>
                    <a:pt x="903" y="1815"/>
                    <a:pt x="897" y="1815"/>
                  </a:cubicBezTo>
                  <a:cubicBezTo>
                    <a:pt x="877" y="1811"/>
                    <a:pt x="856" y="1803"/>
                    <a:pt x="838" y="1792"/>
                  </a:cubicBezTo>
                  <a:cubicBezTo>
                    <a:pt x="783" y="1758"/>
                    <a:pt x="737" y="1715"/>
                    <a:pt x="697" y="1664"/>
                  </a:cubicBezTo>
                  <a:cubicBezTo>
                    <a:pt x="647" y="1600"/>
                    <a:pt x="603" y="1532"/>
                    <a:pt x="564" y="1461"/>
                  </a:cubicBezTo>
                  <a:cubicBezTo>
                    <a:pt x="521" y="1387"/>
                    <a:pt x="484" y="1306"/>
                    <a:pt x="446" y="1224"/>
                  </a:cubicBezTo>
                  <a:cubicBezTo>
                    <a:pt x="371" y="1062"/>
                    <a:pt x="303" y="890"/>
                    <a:pt x="237" y="714"/>
                  </a:cubicBezTo>
                  <a:lnTo>
                    <a:pt x="135" y="447"/>
                  </a:lnTo>
                  <a:cubicBezTo>
                    <a:pt x="102" y="358"/>
                    <a:pt x="68" y="267"/>
                    <a:pt x="31" y="176"/>
                  </a:cubicBezTo>
                  <a:cubicBezTo>
                    <a:pt x="15" y="273"/>
                    <a:pt x="6" y="372"/>
                    <a:pt x="3" y="469"/>
                  </a:cubicBezTo>
                  <a:cubicBezTo>
                    <a:pt x="0" y="567"/>
                    <a:pt x="2" y="664"/>
                    <a:pt x="6" y="761"/>
                  </a:cubicBezTo>
                  <a:cubicBezTo>
                    <a:pt x="15" y="959"/>
                    <a:pt x="43" y="1155"/>
                    <a:pt x="90" y="1347"/>
                  </a:cubicBezTo>
                  <a:cubicBezTo>
                    <a:pt x="112" y="1447"/>
                    <a:pt x="143" y="1544"/>
                    <a:pt x="181" y="1639"/>
                  </a:cubicBezTo>
                  <a:cubicBezTo>
                    <a:pt x="218" y="1741"/>
                    <a:pt x="268" y="1838"/>
                    <a:pt x="327" y="1929"/>
                  </a:cubicBezTo>
                  <a:cubicBezTo>
                    <a:pt x="361" y="1979"/>
                    <a:pt x="397" y="2026"/>
                    <a:pt x="438" y="2070"/>
                  </a:cubicBezTo>
                  <a:cubicBezTo>
                    <a:pt x="484" y="2118"/>
                    <a:pt x="535" y="2161"/>
                    <a:pt x="590" y="2195"/>
                  </a:cubicBezTo>
                  <a:cubicBezTo>
                    <a:pt x="652" y="2236"/>
                    <a:pt x="720" y="2265"/>
                    <a:pt x="791" y="2282"/>
                  </a:cubicBezTo>
                  <a:cubicBezTo>
                    <a:pt x="829" y="2291"/>
                    <a:pt x="867" y="2295"/>
                    <a:pt x="905" y="2297"/>
                  </a:cubicBezTo>
                  <a:cubicBezTo>
                    <a:pt x="915" y="2298"/>
                    <a:pt x="926" y="2298"/>
                    <a:pt x="936" y="2298"/>
                  </a:cubicBezTo>
                  <a:cubicBezTo>
                    <a:pt x="947" y="2298"/>
                    <a:pt x="957" y="2298"/>
                    <a:pt x="967" y="2297"/>
                  </a:cubicBezTo>
                  <a:cubicBezTo>
                    <a:pt x="977" y="2295"/>
                    <a:pt x="988" y="2295"/>
                    <a:pt x="999" y="2294"/>
                  </a:cubicBezTo>
                  <a:lnTo>
                    <a:pt x="1029" y="2289"/>
                  </a:lnTo>
                  <a:cubicBezTo>
                    <a:pt x="1108" y="2274"/>
                    <a:pt x="1182" y="2242"/>
                    <a:pt x="1249" y="2197"/>
                  </a:cubicBezTo>
                  <a:cubicBezTo>
                    <a:pt x="1305" y="2158"/>
                    <a:pt x="1356" y="2111"/>
                    <a:pt x="1400" y="2058"/>
                  </a:cubicBezTo>
                  <a:cubicBezTo>
                    <a:pt x="1473" y="1967"/>
                    <a:pt x="1532" y="1867"/>
                    <a:pt x="1576" y="1759"/>
                  </a:cubicBezTo>
                  <a:cubicBezTo>
                    <a:pt x="1597" y="1709"/>
                    <a:pt x="1615" y="1661"/>
                    <a:pt x="1632" y="1611"/>
                  </a:cubicBezTo>
                  <a:cubicBezTo>
                    <a:pt x="1647" y="1561"/>
                    <a:pt x="1662" y="1512"/>
                    <a:pt x="1674" y="1462"/>
                  </a:cubicBezTo>
                  <a:cubicBezTo>
                    <a:pt x="1698" y="1365"/>
                    <a:pt x="1718" y="1267"/>
                    <a:pt x="1732" y="1168"/>
                  </a:cubicBezTo>
                  <a:cubicBezTo>
                    <a:pt x="1759" y="974"/>
                    <a:pt x="1771" y="778"/>
                    <a:pt x="1768" y="582"/>
                  </a:cubicBezTo>
                  <a:cubicBezTo>
                    <a:pt x="1767" y="485"/>
                    <a:pt x="1762" y="387"/>
                    <a:pt x="1753" y="290"/>
                  </a:cubicBezTo>
                  <a:cubicBezTo>
                    <a:pt x="1745" y="193"/>
                    <a:pt x="1730" y="96"/>
                    <a:pt x="1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78;p44"/>
            <p:cNvSpPr/>
            <p:nvPr/>
          </p:nvSpPr>
          <p:spPr>
            <a:xfrm flipH="1">
              <a:off x="6917768" y="4732471"/>
              <a:ext cx="82159" cy="106487"/>
            </a:xfrm>
            <a:custGeom>
              <a:avLst/>
              <a:gdLst/>
              <a:ahLst/>
              <a:cxnLst/>
              <a:rect l="l" t="t" r="r" b="b"/>
              <a:pathLst>
                <a:path w="1773" h="2298" extrusionOk="0">
                  <a:moveTo>
                    <a:pt x="1712" y="0"/>
                  </a:moveTo>
                  <a:cubicBezTo>
                    <a:pt x="1679" y="93"/>
                    <a:pt x="1650" y="185"/>
                    <a:pt x="1622" y="276"/>
                  </a:cubicBezTo>
                  <a:lnTo>
                    <a:pt x="1537" y="549"/>
                  </a:lnTo>
                  <a:cubicBezTo>
                    <a:pt x="1481" y="729"/>
                    <a:pt x="1426" y="908"/>
                    <a:pt x="1365" y="1079"/>
                  </a:cubicBezTo>
                  <a:cubicBezTo>
                    <a:pt x="1306" y="1250"/>
                    <a:pt x="1243" y="1420"/>
                    <a:pt x="1166" y="1564"/>
                  </a:cubicBezTo>
                  <a:cubicBezTo>
                    <a:pt x="1131" y="1630"/>
                    <a:pt x="1090" y="1691"/>
                    <a:pt x="1041" y="1747"/>
                  </a:cubicBezTo>
                  <a:cubicBezTo>
                    <a:pt x="1025" y="1767"/>
                    <a:pt x="1005" y="1785"/>
                    <a:pt x="984" y="1798"/>
                  </a:cubicBezTo>
                  <a:cubicBezTo>
                    <a:pt x="972" y="1808"/>
                    <a:pt x="956" y="1814"/>
                    <a:pt x="943" y="1817"/>
                  </a:cubicBezTo>
                  <a:lnTo>
                    <a:pt x="934" y="1817"/>
                  </a:lnTo>
                  <a:cubicBezTo>
                    <a:pt x="932" y="1817"/>
                    <a:pt x="931" y="1818"/>
                    <a:pt x="929" y="1818"/>
                  </a:cubicBezTo>
                  <a:cubicBezTo>
                    <a:pt x="928" y="1818"/>
                    <a:pt x="926" y="1817"/>
                    <a:pt x="925" y="1817"/>
                  </a:cubicBezTo>
                  <a:cubicBezTo>
                    <a:pt x="922" y="1817"/>
                    <a:pt x="921" y="1818"/>
                    <a:pt x="919" y="1818"/>
                  </a:cubicBezTo>
                  <a:cubicBezTo>
                    <a:pt x="917" y="1818"/>
                    <a:pt x="915" y="1817"/>
                    <a:pt x="913" y="1817"/>
                  </a:cubicBezTo>
                  <a:cubicBezTo>
                    <a:pt x="908" y="1817"/>
                    <a:pt x="903" y="1815"/>
                    <a:pt x="899" y="1815"/>
                  </a:cubicBezTo>
                  <a:cubicBezTo>
                    <a:pt x="878" y="1811"/>
                    <a:pt x="858" y="1803"/>
                    <a:pt x="840" y="1792"/>
                  </a:cubicBezTo>
                  <a:cubicBezTo>
                    <a:pt x="785" y="1758"/>
                    <a:pt x="737" y="1715"/>
                    <a:pt x="699" y="1664"/>
                  </a:cubicBezTo>
                  <a:cubicBezTo>
                    <a:pt x="649" y="1600"/>
                    <a:pt x="604" y="1532"/>
                    <a:pt x="566" y="1461"/>
                  </a:cubicBezTo>
                  <a:cubicBezTo>
                    <a:pt x="522" y="1386"/>
                    <a:pt x="484" y="1306"/>
                    <a:pt x="446" y="1224"/>
                  </a:cubicBezTo>
                  <a:cubicBezTo>
                    <a:pt x="372" y="1062"/>
                    <a:pt x="304" y="890"/>
                    <a:pt x="237" y="714"/>
                  </a:cubicBezTo>
                  <a:lnTo>
                    <a:pt x="137" y="447"/>
                  </a:lnTo>
                  <a:cubicBezTo>
                    <a:pt x="102" y="358"/>
                    <a:pt x="69" y="268"/>
                    <a:pt x="32" y="176"/>
                  </a:cubicBezTo>
                  <a:cubicBezTo>
                    <a:pt x="17" y="273"/>
                    <a:pt x="8" y="371"/>
                    <a:pt x="5" y="468"/>
                  </a:cubicBezTo>
                  <a:cubicBezTo>
                    <a:pt x="1" y="567"/>
                    <a:pt x="2" y="664"/>
                    <a:pt x="7" y="761"/>
                  </a:cubicBezTo>
                  <a:cubicBezTo>
                    <a:pt x="16" y="959"/>
                    <a:pt x="45" y="1155"/>
                    <a:pt x="90" y="1347"/>
                  </a:cubicBezTo>
                  <a:cubicBezTo>
                    <a:pt x="114" y="1445"/>
                    <a:pt x="145" y="1544"/>
                    <a:pt x="181" y="1639"/>
                  </a:cubicBezTo>
                  <a:cubicBezTo>
                    <a:pt x="220" y="1741"/>
                    <a:pt x="270" y="1838"/>
                    <a:pt x="329" y="1929"/>
                  </a:cubicBezTo>
                  <a:cubicBezTo>
                    <a:pt x="361" y="1979"/>
                    <a:pt x="399" y="2026"/>
                    <a:pt x="440" y="2070"/>
                  </a:cubicBezTo>
                  <a:cubicBezTo>
                    <a:pt x="485" y="2117"/>
                    <a:pt x="535" y="2160"/>
                    <a:pt x="591" y="2195"/>
                  </a:cubicBezTo>
                  <a:cubicBezTo>
                    <a:pt x="654" y="2236"/>
                    <a:pt x="722" y="2265"/>
                    <a:pt x="793" y="2282"/>
                  </a:cubicBezTo>
                  <a:cubicBezTo>
                    <a:pt x="829" y="2291"/>
                    <a:pt x="869" y="2295"/>
                    <a:pt x="906" y="2297"/>
                  </a:cubicBezTo>
                  <a:cubicBezTo>
                    <a:pt x="916" y="2298"/>
                    <a:pt x="927" y="2298"/>
                    <a:pt x="937" y="2298"/>
                  </a:cubicBezTo>
                  <a:cubicBezTo>
                    <a:pt x="947" y="2298"/>
                    <a:pt x="958" y="2298"/>
                    <a:pt x="969" y="2297"/>
                  </a:cubicBezTo>
                  <a:cubicBezTo>
                    <a:pt x="979" y="2295"/>
                    <a:pt x="988" y="2295"/>
                    <a:pt x="999" y="2294"/>
                  </a:cubicBezTo>
                  <a:lnTo>
                    <a:pt x="1031" y="2289"/>
                  </a:lnTo>
                  <a:cubicBezTo>
                    <a:pt x="1109" y="2274"/>
                    <a:pt x="1184" y="2242"/>
                    <a:pt x="1249" y="2197"/>
                  </a:cubicBezTo>
                  <a:cubicBezTo>
                    <a:pt x="1306" y="2157"/>
                    <a:pt x="1356" y="2110"/>
                    <a:pt x="1400" y="2057"/>
                  </a:cubicBezTo>
                  <a:cubicBezTo>
                    <a:pt x="1473" y="1967"/>
                    <a:pt x="1532" y="1867"/>
                    <a:pt x="1576" y="1759"/>
                  </a:cubicBezTo>
                  <a:cubicBezTo>
                    <a:pt x="1597" y="1709"/>
                    <a:pt x="1617" y="1661"/>
                    <a:pt x="1632" y="1611"/>
                  </a:cubicBezTo>
                  <a:cubicBezTo>
                    <a:pt x="1649" y="1561"/>
                    <a:pt x="1662" y="1512"/>
                    <a:pt x="1675" y="1462"/>
                  </a:cubicBezTo>
                  <a:cubicBezTo>
                    <a:pt x="1699" y="1365"/>
                    <a:pt x="1718" y="1267"/>
                    <a:pt x="1734" y="1168"/>
                  </a:cubicBezTo>
                  <a:cubicBezTo>
                    <a:pt x="1761" y="973"/>
                    <a:pt x="1773" y="777"/>
                    <a:pt x="1770" y="582"/>
                  </a:cubicBezTo>
                  <a:cubicBezTo>
                    <a:pt x="1768" y="484"/>
                    <a:pt x="1764" y="387"/>
                    <a:pt x="1755" y="290"/>
                  </a:cubicBezTo>
                  <a:cubicBezTo>
                    <a:pt x="1746" y="193"/>
                    <a:pt x="1732" y="96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79;p44"/>
            <p:cNvSpPr/>
            <p:nvPr/>
          </p:nvSpPr>
          <p:spPr>
            <a:xfrm flipH="1">
              <a:off x="7561155" y="5030736"/>
              <a:ext cx="82205" cy="106626"/>
            </a:xfrm>
            <a:custGeom>
              <a:avLst/>
              <a:gdLst/>
              <a:ahLst/>
              <a:cxnLst/>
              <a:rect l="l" t="t" r="r" b="b"/>
              <a:pathLst>
                <a:path w="1774" h="2301" extrusionOk="0">
                  <a:moveTo>
                    <a:pt x="1711" y="1"/>
                  </a:moveTo>
                  <a:cubicBezTo>
                    <a:pt x="1679" y="93"/>
                    <a:pt x="1649" y="186"/>
                    <a:pt x="1620" y="277"/>
                  </a:cubicBezTo>
                  <a:lnTo>
                    <a:pt x="1535" y="549"/>
                  </a:lnTo>
                  <a:cubicBezTo>
                    <a:pt x="1481" y="730"/>
                    <a:pt x="1425" y="908"/>
                    <a:pt x="1366" y="1080"/>
                  </a:cubicBezTo>
                  <a:cubicBezTo>
                    <a:pt x="1305" y="1252"/>
                    <a:pt x="1242" y="1420"/>
                    <a:pt x="1164" y="1566"/>
                  </a:cubicBezTo>
                  <a:cubicBezTo>
                    <a:pt x="1131" y="1631"/>
                    <a:pt x="1090" y="1693"/>
                    <a:pt x="1042" y="1749"/>
                  </a:cubicBezTo>
                  <a:cubicBezTo>
                    <a:pt x="1025" y="1769"/>
                    <a:pt x="1005" y="1785"/>
                    <a:pt x="983" y="1801"/>
                  </a:cubicBezTo>
                  <a:cubicBezTo>
                    <a:pt x="970" y="1808"/>
                    <a:pt x="957" y="1814"/>
                    <a:pt x="943" y="1817"/>
                  </a:cubicBezTo>
                  <a:lnTo>
                    <a:pt x="939" y="1819"/>
                  </a:lnTo>
                  <a:lnTo>
                    <a:pt x="913" y="1819"/>
                  </a:lnTo>
                  <a:cubicBezTo>
                    <a:pt x="908" y="1819"/>
                    <a:pt x="904" y="1817"/>
                    <a:pt x="899" y="1817"/>
                  </a:cubicBezTo>
                  <a:cubicBezTo>
                    <a:pt x="878" y="1813"/>
                    <a:pt x="858" y="1805"/>
                    <a:pt x="839" y="1793"/>
                  </a:cubicBezTo>
                  <a:cubicBezTo>
                    <a:pt x="786" y="1760"/>
                    <a:pt x="737" y="1716"/>
                    <a:pt x="698" y="1664"/>
                  </a:cubicBezTo>
                  <a:cubicBezTo>
                    <a:pt x="648" y="1601"/>
                    <a:pt x="604" y="1532"/>
                    <a:pt x="564" y="1461"/>
                  </a:cubicBezTo>
                  <a:cubicBezTo>
                    <a:pt x="522" y="1387"/>
                    <a:pt x="484" y="1308"/>
                    <a:pt x="446" y="1226"/>
                  </a:cubicBezTo>
                  <a:cubicBezTo>
                    <a:pt x="372" y="1063"/>
                    <a:pt x="304" y="890"/>
                    <a:pt x="237" y="714"/>
                  </a:cubicBezTo>
                  <a:lnTo>
                    <a:pt x="136" y="449"/>
                  </a:lnTo>
                  <a:cubicBezTo>
                    <a:pt x="102" y="360"/>
                    <a:pt x="69" y="269"/>
                    <a:pt x="33" y="178"/>
                  </a:cubicBezTo>
                  <a:cubicBezTo>
                    <a:pt x="16" y="275"/>
                    <a:pt x="7" y="372"/>
                    <a:pt x="4" y="471"/>
                  </a:cubicBezTo>
                  <a:cubicBezTo>
                    <a:pt x="1" y="569"/>
                    <a:pt x="2" y="666"/>
                    <a:pt x="7" y="763"/>
                  </a:cubicBezTo>
                  <a:cubicBezTo>
                    <a:pt x="16" y="961"/>
                    <a:pt x="43" y="1157"/>
                    <a:pt x="90" y="1349"/>
                  </a:cubicBezTo>
                  <a:cubicBezTo>
                    <a:pt x="113" y="1448"/>
                    <a:pt x="145" y="1546"/>
                    <a:pt x="181" y="1642"/>
                  </a:cubicBezTo>
                  <a:cubicBezTo>
                    <a:pt x="221" y="1743"/>
                    <a:pt x="269" y="1840"/>
                    <a:pt x="328" y="1931"/>
                  </a:cubicBezTo>
                  <a:cubicBezTo>
                    <a:pt x="361" y="1981"/>
                    <a:pt x="398" y="2028"/>
                    <a:pt x="439" y="2072"/>
                  </a:cubicBezTo>
                  <a:cubicBezTo>
                    <a:pt x="484" y="2119"/>
                    <a:pt x="536" y="2161"/>
                    <a:pt x="590" y="2198"/>
                  </a:cubicBezTo>
                  <a:cubicBezTo>
                    <a:pt x="652" y="2238"/>
                    <a:pt x="720" y="2267"/>
                    <a:pt x="792" y="2284"/>
                  </a:cubicBezTo>
                  <a:cubicBezTo>
                    <a:pt x="830" y="2293"/>
                    <a:pt x="867" y="2297"/>
                    <a:pt x="905" y="2299"/>
                  </a:cubicBezTo>
                  <a:cubicBezTo>
                    <a:pt x="916" y="2300"/>
                    <a:pt x="926" y="2300"/>
                    <a:pt x="937" y="2300"/>
                  </a:cubicBezTo>
                  <a:cubicBezTo>
                    <a:pt x="947" y="2300"/>
                    <a:pt x="958" y="2300"/>
                    <a:pt x="967" y="2299"/>
                  </a:cubicBezTo>
                  <a:cubicBezTo>
                    <a:pt x="978" y="2297"/>
                    <a:pt x="989" y="2297"/>
                    <a:pt x="999" y="2296"/>
                  </a:cubicBezTo>
                  <a:lnTo>
                    <a:pt x="1030" y="2290"/>
                  </a:lnTo>
                  <a:cubicBezTo>
                    <a:pt x="1108" y="2275"/>
                    <a:pt x="1183" y="2244"/>
                    <a:pt x="1249" y="2199"/>
                  </a:cubicBezTo>
                  <a:cubicBezTo>
                    <a:pt x="1305" y="2160"/>
                    <a:pt x="1357" y="2113"/>
                    <a:pt x="1401" y="2060"/>
                  </a:cubicBezTo>
                  <a:cubicBezTo>
                    <a:pt x="1473" y="1969"/>
                    <a:pt x="1532" y="1869"/>
                    <a:pt x="1576" y="1761"/>
                  </a:cubicBezTo>
                  <a:cubicBezTo>
                    <a:pt x="1598" y="1711"/>
                    <a:pt x="1616" y="1663"/>
                    <a:pt x="1632" y="1613"/>
                  </a:cubicBezTo>
                  <a:cubicBezTo>
                    <a:pt x="1648" y="1563"/>
                    <a:pt x="1663" y="1514"/>
                    <a:pt x="1675" y="1464"/>
                  </a:cubicBezTo>
                  <a:cubicBezTo>
                    <a:pt x="1699" y="1367"/>
                    <a:pt x="1719" y="1269"/>
                    <a:pt x="1732" y="1170"/>
                  </a:cubicBezTo>
                  <a:cubicBezTo>
                    <a:pt x="1760" y="975"/>
                    <a:pt x="1773" y="780"/>
                    <a:pt x="1769" y="583"/>
                  </a:cubicBezTo>
                  <a:cubicBezTo>
                    <a:pt x="1767" y="486"/>
                    <a:pt x="1763" y="389"/>
                    <a:pt x="1754" y="292"/>
                  </a:cubicBezTo>
                  <a:cubicBezTo>
                    <a:pt x="1746" y="193"/>
                    <a:pt x="1731" y="96"/>
                    <a:pt x="1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0;p44"/>
            <p:cNvSpPr/>
            <p:nvPr/>
          </p:nvSpPr>
          <p:spPr>
            <a:xfrm flipH="1">
              <a:off x="5902521" y="3563229"/>
              <a:ext cx="82252" cy="106533"/>
            </a:xfrm>
            <a:custGeom>
              <a:avLst/>
              <a:gdLst/>
              <a:ahLst/>
              <a:cxnLst/>
              <a:rect l="l" t="t" r="r" b="b"/>
              <a:pathLst>
                <a:path w="1775" h="2299" extrusionOk="0">
                  <a:moveTo>
                    <a:pt x="1712" y="0"/>
                  </a:moveTo>
                  <a:cubicBezTo>
                    <a:pt x="1680" y="93"/>
                    <a:pt x="1650" y="185"/>
                    <a:pt x="1621" y="276"/>
                  </a:cubicBezTo>
                  <a:lnTo>
                    <a:pt x="1537" y="549"/>
                  </a:lnTo>
                  <a:cubicBezTo>
                    <a:pt x="1482" y="727"/>
                    <a:pt x="1427" y="906"/>
                    <a:pt x="1367" y="1079"/>
                  </a:cubicBezTo>
                  <a:cubicBezTo>
                    <a:pt x="1306" y="1250"/>
                    <a:pt x="1243" y="1420"/>
                    <a:pt x="1165" y="1564"/>
                  </a:cubicBezTo>
                  <a:cubicBezTo>
                    <a:pt x="1132" y="1630"/>
                    <a:pt x="1091" y="1691"/>
                    <a:pt x="1043" y="1747"/>
                  </a:cubicBezTo>
                  <a:cubicBezTo>
                    <a:pt x="1026" y="1767"/>
                    <a:pt x="1006" y="1785"/>
                    <a:pt x="984" y="1798"/>
                  </a:cubicBezTo>
                  <a:cubicBezTo>
                    <a:pt x="972" y="1807"/>
                    <a:pt x="958" y="1813"/>
                    <a:pt x="944" y="1817"/>
                  </a:cubicBezTo>
                  <a:lnTo>
                    <a:pt x="935" y="1817"/>
                  </a:lnTo>
                  <a:cubicBezTo>
                    <a:pt x="934" y="1817"/>
                    <a:pt x="932" y="1818"/>
                    <a:pt x="931" y="1818"/>
                  </a:cubicBezTo>
                  <a:cubicBezTo>
                    <a:pt x="929" y="1818"/>
                    <a:pt x="928" y="1817"/>
                    <a:pt x="926" y="1817"/>
                  </a:cubicBezTo>
                  <a:lnTo>
                    <a:pt x="914" y="1817"/>
                  </a:lnTo>
                  <a:cubicBezTo>
                    <a:pt x="908" y="1817"/>
                    <a:pt x="905" y="1813"/>
                    <a:pt x="900" y="1813"/>
                  </a:cubicBezTo>
                  <a:cubicBezTo>
                    <a:pt x="879" y="1810"/>
                    <a:pt x="859" y="1801"/>
                    <a:pt x="840" y="1791"/>
                  </a:cubicBezTo>
                  <a:cubicBezTo>
                    <a:pt x="787" y="1757"/>
                    <a:pt x="738" y="1713"/>
                    <a:pt x="699" y="1662"/>
                  </a:cubicBezTo>
                  <a:cubicBezTo>
                    <a:pt x="649" y="1598"/>
                    <a:pt x="605" y="1530"/>
                    <a:pt x="566" y="1459"/>
                  </a:cubicBezTo>
                  <a:cubicBezTo>
                    <a:pt x="523" y="1385"/>
                    <a:pt x="485" y="1306"/>
                    <a:pt x="447" y="1224"/>
                  </a:cubicBezTo>
                  <a:cubicBezTo>
                    <a:pt x="373" y="1061"/>
                    <a:pt x="305" y="888"/>
                    <a:pt x="238" y="712"/>
                  </a:cubicBezTo>
                  <a:lnTo>
                    <a:pt x="137" y="446"/>
                  </a:lnTo>
                  <a:cubicBezTo>
                    <a:pt x="103" y="356"/>
                    <a:pt x="70" y="267"/>
                    <a:pt x="34" y="176"/>
                  </a:cubicBezTo>
                  <a:cubicBezTo>
                    <a:pt x="17" y="273"/>
                    <a:pt x="8" y="371"/>
                    <a:pt x="5" y="470"/>
                  </a:cubicBezTo>
                  <a:cubicBezTo>
                    <a:pt x="0" y="567"/>
                    <a:pt x="2" y="664"/>
                    <a:pt x="7" y="762"/>
                  </a:cubicBezTo>
                  <a:cubicBezTo>
                    <a:pt x="17" y="959"/>
                    <a:pt x="44" y="1155"/>
                    <a:pt x="90" y="1347"/>
                  </a:cubicBezTo>
                  <a:cubicBezTo>
                    <a:pt x="114" y="1447"/>
                    <a:pt x="144" y="1544"/>
                    <a:pt x="181" y="1639"/>
                  </a:cubicBezTo>
                  <a:cubicBezTo>
                    <a:pt x="220" y="1741"/>
                    <a:pt x="270" y="1839"/>
                    <a:pt x="329" y="1930"/>
                  </a:cubicBezTo>
                  <a:cubicBezTo>
                    <a:pt x="363" y="1979"/>
                    <a:pt x="399" y="2026"/>
                    <a:pt x="440" y="2069"/>
                  </a:cubicBezTo>
                  <a:cubicBezTo>
                    <a:pt x="485" y="2118"/>
                    <a:pt x="535" y="2160"/>
                    <a:pt x="591" y="2197"/>
                  </a:cubicBezTo>
                  <a:cubicBezTo>
                    <a:pt x="653" y="2236"/>
                    <a:pt x="722" y="2265"/>
                    <a:pt x="793" y="2283"/>
                  </a:cubicBezTo>
                  <a:cubicBezTo>
                    <a:pt x="831" y="2291"/>
                    <a:pt x="868" y="2297"/>
                    <a:pt x="908" y="2298"/>
                  </a:cubicBezTo>
                  <a:cubicBezTo>
                    <a:pt x="928" y="2298"/>
                    <a:pt x="949" y="2298"/>
                    <a:pt x="968" y="2297"/>
                  </a:cubicBezTo>
                  <a:cubicBezTo>
                    <a:pt x="979" y="2297"/>
                    <a:pt x="990" y="2295"/>
                    <a:pt x="1000" y="2294"/>
                  </a:cubicBezTo>
                  <a:lnTo>
                    <a:pt x="1031" y="2289"/>
                  </a:lnTo>
                  <a:cubicBezTo>
                    <a:pt x="1109" y="2274"/>
                    <a:pt x="1185" y="2242"/>
                    <a:pt x="1250" y="2197"/>
                  </a:cubicBezTo>
                  <a:cubicBezTo>
                    <a:pt x="1306" y="2157"/>
                    <a:pt x="1358" y="2110"/>
                    <a:pt x="1402" y="2057"/>
                  </a:cubicBezTo>
                  <a:cubicBezTo>
                    <a:pt x="1474" y="1968"/>
                    <a:pt x="1534" y="1866"/>
                    <a:pt x="1577" y="1760"/>
                  </a:cubicBezTo>
                  <a:cubicBezTo>
                    <a:pt x="1599" y="1710"/>
                    <a:pt x="1617" y="1660"/>
                    <a:pt x="1634" y="1610"/>
                  </a:cubicBezTo>
                  <a:cubicBezTo>
                    <a:pt x="1649" y="1562"/>
                    <a:pt x="1664" y="1512"/>
                    <a:pt x="1676" y="1464"/>
                  </a:cubicBezTo>
                  <a:cubicBezTo>
                    <a:pt x="1700" y="1365"/>
                    <a:pt x="1720" y="1268"/>
                    <a:pt x="1733" y="1168"/>
                  </a:cubicBezTo>
                  <a:cubicBezTo>
                    <a:pt x="1762" y="974"/>
                    <a:pt x="1774" y="777"/>
                    <a:pt x="1770" y="582"/>
                  </a:cubicBezTo>
                  <a:cubicBezTo>
                    <a:pt x="1768" y="483"/>
                    <a:pt x="1764" y="386"/>
                    <a:pt x="1755" y="290"/>
                  </a:cubicBezTo>
                  <a:cubicBezTo>
                    <a:pt x="1747" y="193"/>
                    <a:pt x="1732" y="96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81;p44"/>
            <p:cNvSpPr/>
            <p:nvPr/>
          </p:nvSpPr>
          <p:spPr>
            <a:xfrm flipH="1">
              <a:off x="7734063" y="3597245"/>
              <a:ext cx="82205" cy="106580"/>
            </a:xfrm>
            <a:custGeom>
              <a:avLst/>
              <a:gdLst/>
              <a:ahLst/>
              <a:cxnLst/>
              <a:rect l="l" t="t" r="r" b="b"/>
              <a:pathLst>
                <a:path w="1774" h="2300" extrusionOk="0">
                  <a:moveTo>
                    <a:pt x="1713" y="1"/>
                  </a:moveTo>
                  <a:cubicBezTo>
                    <a:pt x="1681" y="95"/>
                    <a:pt x="1652" y="186"/>
                    <a:pt x="1623" y="278"/>
                  </a:cubicBezTo>
                  <a:lnTo>
                    <a:pt x="1538" y="551"/>
                  </a:lnTo>
                  <a:cubicBezTo>
                    <a:pt x="1482" y="730"/>
                    <a:pt x="1428" y="908"/>
                    <a:pt x="1367" y="1081"/>
                  </a:cubicBezTo>
                  <a:cubicBezTo>
                    <a:pt x="1307" y="1252"/>
                    <a:pt x="1243" y="1420"/>
                    <a:pt x="1166" y="1566"/>
                  </a:cubicBezTo>
                  <a:cubicBezTo>
                    <a:pt x="1132" y="1631"/>
                    <a:pt x="1092" y="1693"/>
                    <a:pt x="1043" y="1749"/>
                  </a:cubicBezTo>
                  <a:cubicBezTo>
                    <a:pt x="1026" y="1769"/>
                    <a:pt x="1007" y="1785"/>
                    <a:pt x="984" y="1801"/>
                  </a:cubicBezTo>
                  <a:cubicBezTo>
                    <a:pt x="972" y="1810"/>
                    <a:pt x="958" y="1816"/>
                    <a:pt x="945" y="1817"/>
                  </a:cubicBezTo>
                  <a:cubicBezTo>
                    <a:pt x="943" y="1817"/>
                    <a:pt x="942" y="1819"/>
                    <a:pt x="940" y="1819"/>
                  </a:cubicBezTo>
                  <a:lnTo>
                    <a:pt x="914" y="1819"/>
                  </a:lnTo>
                  <a:cubicBezTo>
                    <a:pt x="910" y="1819"/>
                    <a:pt x="905" y="1817"/>
                    <a:pt x="901" y="1817"/>
                  </a:cubicBezTo>
                  <a:cubicBezTo>
                    <a:pt x="879" y="1813"/>
                    <a:pt x="860" y="1805"/>
                    <a:pt x="842" y="1794"/>
                  </a:cubicBezTo>
                  <a:cubicBezTo>
                    <a:pt x="787" y="1760"/>
                    <a:pt x="739" y="1716"/>
                    <a:pt x="701" y="1666"/>
                  </a:cubicBezTo>
                  <a:cubicBezTo>
                    <a:pt x="649" y="1601"/>
                    <a:pt x="605" y="1534"/>
                    <a:pt x="566" y="1463"/>
                  </a:cubicBezTo>
                  <a:cubicBezTo>
                    <a:pt x="523" y="1389"/>
                    <a:pt x="486" y="1308"/>
                    <a:pt x="448" y="1226"/>
                  </a:cubicBezTo>
                  <a:cubicBezTo>
                    <a:pt x="373" y="1063"/>
                    <a:pt x="305" y="892"/>
                    <a:pt x="239" y="716"/>
                  </a:cubicBezTo>
                  <a:lnTo>
                    <a:pt x="137" y="449"/>
                  </a:lnTo>
                  <a:cubicBezTo>
                    <a:pt x="104" y="360"/>
                    <a:pt x="71" y="269"/>
                    <a:pt x="34" y="178"/>
                  </a:cubicBezTo>
                  <a:cubicBezTo>
                    <a:pt x="17" y="275"/>
                    <a:pt x="8" y="372"/>
                    <a:pt x="5" y="470"/>
                  </a:cubicBezTo>
                  <a:cubicBezTo>
                    <a:pt x="1" y="567"/>
                    <a:pt x="2" y="666"/>
                    <a:pt x="7" y="763"/>
                  </a:cubicBezTo>
                  <a:cubicBezTo>
                    <a:pt x="16" y="960"/>
                    <a:pt x="45" y="1157"/>
                    <a:pt x="90" y="1349"/>
                  </a:cubicBezTo>
                  <a:cubicBezTo>
                    <a:pt x="114" y="1448"/>
                    <a:pt x="145" y="1546"/>
                    <a:pt x="181" y="1641"/>
                  </a:cubicBezTo>
                  <a:cubicBezTo>
                    <a:pt x="220" y="1743"/>
                    <a:pt x="270" y="1840"/>
                    <a:pt x="330" y="1931"/>
                  </a:cubicBezTo>
                  <a:cubicBezTo>
                    <a:pt x="363" y="1981"/>
                    <a:pt x="399" y="2028"/>
                    <a:pt x="440" y="2070"/>
                  </a:cubicBezTo>
                  <a:cubicBezTo>
                    <a:pt x="486" y="2119"/>
                    <a:pt x="536" y="2161"/>
                    <a:pt x="592" y="2197"/>
                  </a:cubicBezTo>
                  <a:cubicBezTo>
                    <a:pt x="654" y="2237"/>
                    <a:pt x="722" y="2266"/>
                    <a:pt x="793" y="2284"/>
                  </a:cubicBezTo>
                  <a:cubicBezTo>
                    <a:pt x="831" y="2291"/>
                    <a:pt x="869" y="2297"/>
                    <a:pt x="907" y="2299"/>
                  </a:cubicBezTo>
                  <a:cubicBezTo>
                    <a:pt x="913" y="2299"/>
                    <a:pt x="919" y="2300"/>
                    <a:pt x="925" y="2300"/>
                  </a:cubicBezTo>
                  <a:cubicBezTo>
                    <a:pt x="940" y="2300"/>
                    <a:pt x="954" y="2298"/>
                    <a:pt x="969" y="2297"/>
                  </a:cubicBezTo>
                  <a:cubicBezTo>
                    <a:pt x="979" y="2297"/>
                    <a:pt x="989" y="2296"/>
                    <a:pt x="999" y="2296"/>
                  </a:cubicBezTo>
                  <a:lnTo>
                    <a:pt x="1031" y="2290"/>
                  </a:lnTo>
                  <a:cubicBezTo>
                    <a:pt x="1110" y="2275"/>
                    <a:pt x="1184" y="2243"/>
                    <a:pt x="1251" y="2197"/>
                  </a:cubicBezTo>
                  <a:cubicBezTo>
                    <a:pt x="1307" y="2158"/>
                    <a:pt x="1358" y="2111"/>
                    <a:pt x="1402" y="2058"/>
                  </a:cubicBezTo>
                  <a:cubicBezTo>
                    <a:pt x="1473" y="1969"/>
                    <a:pt x="1532" y="1867"/>
                    <a:pt x="1576" y="1761"/>
                  </a:cubicBezTo>
                  <a:cubicBezTo>
                    <a:pt x="1597" y="1711"/>
                    <a:pt x="1616" y="1661"/>
                    <a:pt x="1632" y="1613"/>
                  </a:cubicBezTo>
                  <a:cubicBezTo>
                    <a:pt x="1649" y="1563"/>
                    <a:pt x="1663" y="1513"/>
                    <a:pt x="1675" y="1464"/>
                  </a:cubicBezTo>
                  <a:cubicBezTo>
                    <a:pt x="1700" y="1367"/>
                    <a:pt x="1719" y="1269"/>
                    <a:pt x="1734" y="1169"/>
                  </a:cubicBezTo>
                  <a:cubicBezTo>
                    <a:pt x="1761" y="975"/>
                    <a:pt x="1773" y="780"/>
                    <a:pt x="1772" y="583"/>
                  </a:cubicBezTo>
                  <a:cubicBezTo>
                    <a:pt x="1769" y="486"/>
                    <a:pt x="1764" y="389"/>
                    <a:pt x="1755" y="292"/>
                  </a:cubicBezTo>
                  <a:cubicBezTo>
                    <a:pt x="1747" y="195"/>
                    <a:pt x="1734" y="98"/>
                    <a:pt x="1713" y="1"/>
                  </a:cubicBezTo>
                  <a:close/>
                </a:path>
              </a:pathLst>
            </a:custGeom>
            <a:solidFill>
              <a:srgbClr val="14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82;p44"/>
            <p:cNvSpPr/>
            <p:nvPr/>
          </p:nvSpPr>
          <p:spPr>
            <a:xfrm flipH="1">
              <a:off x="6032310" y="2950895"/>
              <a:ext cx="1329745" cy="1659308"/>
            </a:xfrm>
            <a:custGeom>
              <a:avLst/>
              <a:gdLst/>
              <a:ahLst/>
              <a:cxnLst/>
              <a:rect l="l" t="t" r="r" b="b"/>
              <a:pathLst>
                <a:path w="28696" h="35808" extrusionOk="0">
                  <a:moveTo>
                    <a:pt x="14945" y="1"/>
                  </a:moveTo>
                  <a:cubicBezTo>
                    <a:pt x="14594" y="1"/>
                    <a:pt x="14233" y="7"/>
                    <a:pt x="13863" y="20"/>
                  </a:cubicBezTo>
                  <a:cubicBezTo>
                    <a:pt x="10750" y="131"/>
                    <a:pt x="8324" y="826"/>
                    <a:pt x="6438" y="1896"/>
                  </a:cubicBezTo>
                  <a:cubicBezTo>
                    <a:pt x="798" y="5081"/>
                    <a:pt x="1" y="11580"/>
                    <a:pt x="169" y="15667"/>
                  </a:cubicBezTo>
                  <a:cubicBezTo>
                    <a:pt x="399" y="21127"/>
                    <a:pt x="980" y="35614"/>
                    <a:pt x="13226" y="35804"/>
                  </a:cubicBezTo>
                  <a:cubicBezTo>
                    <a:pt x="13375" y="35807"/>
                    <a:pt x="13524" y="35808"/>
                    <a:pt x="13671" y="35808"/>
                  </a:cubicBezTo>
                  <a:cubicBezTo>
                    <a:pt x="16869" y="35808"/>
                    <a:pt x="19446" y="35259"/>
                    <a:pt x="21491" y="34232"/>
                  </a:cubicBezTo>
                  <a:cubicBezTo>
                    <a:pt x="27040" y="31436"/>
                    <a:pt x="28695" y="25123"/>
                    <a:pt x="28355" y="16703"/>
                  </a:cubicBezTo>
                  <a:cubicBezTo>
                    <a:pt x="27901" y="5429"/>
                    <a:pt x="25081" y="1"/>
                    <a:pt x="14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83;p44"/>
            <p:cNvGrpSpPr/>
            <p:nvPr/>
          </p:nvGrpSpPr>
          <p:grpSpPr>
            <a:xfrm rot="-410962">
              <a:off x="5039481" y="2506886"/>
              <a:ext cx="995852" cy="1441837"/>
              <a:chOff x="4260600" y="604450"/>
              <a:chExt cx="515025" cy="745675"/>
            </a:xfrm>
          </p:grpSpPr>
          <p:sp>
            <p:nvSpPr>
              <p:cNvPr id="107" name="Google Shape;684;p44"/>
              <p:cNvSpPr/>
              <p:nvPr/>
            </p:nvSpPr>
            <p:spPr>
              <a:xfrm>
                <a:off x="4489025" y="604450"/>
                <a:ext cx="97725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4754" extrusionOk="0">
                    <a:moveTo>
                      <a:pt x="1979" y="0"/>
                    </a:moveTo>
                    <a:cubicBezTo>
                      <a:pt x="1749" y="0"/>
                      <a:pt x="1525" y="166"/>
                      <a:pt x="1502" y="436"/>
                    </a:cubicBezTo>
                    <a:cubicBezTo>
                      <a:pt x="1238" y="3157"/>
                      <a:pt x="1" y="4753"/>
                      <a:pt x="1" y="4753"/>
                    </a:cubicBezTo>
                    <a:lnTo>
                      <a:pt x="3909" y="4753"/>
                    </a:lnTo>
                    <a:cubicBezTo>
                      <a:pt x="3909" y="2470"/>
                      <a:pt x="3026" y="985"/>
                      <a:pt x="2342" y="171"/>
                    </a:cubicBezTo>
                    <a:cubicBezTo>
                      <a:pt x="2243" y="54"/>
                      <a:pt x="2110" y="0"/>
                      <a:pt x="1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685;p44"/>
              <p:cNvSpPr/>
              <p:nvPr/>
            </p:nvSpPr>
            <p:spPr>
              <a:xfrm>
                <a:off x="4489025" y="649475"/>
                <a:ext cx="97725" cy="73825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2953" extrusionOk="0">
                    <a:moveTo>
                      <a:pt x="3330" y="1"/>
                    </a:moveTo>
                    <a:cubicBezTo>
                      <a:pt x="3018" y="1480"/>
                      <a:pt x="1740" y="2558"/>
                      <a:pt x="226" y="2614"/>
                    </a:cubicBezTo>
                    <a:cubicBezTo>
                      <a:pt x="91" y="2833"/>
                      <a:pt x="1" y="2952"/>
                      <a:pt x="1" y="2952"/>
                    </a:cubicBezTo>
                    <a:lnTo>
                      <a:pt x="3909" y="2952"/>
                    </a:lnTo>
                    <a:cubicBezTo>
                      <a:pt x="3909" y="1752"/>
                      <a:pt x="3663" y="777"/>
                      <a:pt x="3330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86;p44"/>
              <p:cNvSpPr/>
              <p:nvPr/>
            </p:nvSpPr>
            <p:spPr>
              <a:xfrm>
                <a:off x="4302025" y="604450"/>
                <a:ext cx="978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4754" extrusionOk="0">
                    <a:moveTo>
                      <a:pt x="1930" y="0"/>
                    </a:moveTo>
                    <a:cubicBezTo>
                      <a:pt x="1800" y="0"/>
                      <a:pt x="1667" y="54"/>
                      <a:pt x="1567" y="171"/>
                    </a:cubicBezTo>
                    <a:cubicBezTo>
                      <a:pt x="883" y="985"/>
                      <a:pt x="1" y="2470"/>
                      <a:pt x="1" y="4753"/>
                    </a:cubicBezTo>
                    <a:lnTo>
                      <a:pt x="3911" y="4753"/>
                    </a:lnTo>
                    <a:cubicBezTo>
                      <a:pt x="3911" y="4753"/>
                      <a:pt x="2672" y="3157"/>
                      <a:pt x="2408" y="436"/>
                    </a:cubicBezTo>
                    <a:cubicBezTo>
                      <a:pt x="2384" y="166"/>
                      <a:pt x="2160" y="0"/>
                      <a:pt x="19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687;p44"/>
              <p:cNvSpPr/>
              <p:nvPr/>
            </p:nvSpPr>
            <p:spPr>
              <a:xfrm>
                <a:off x="4302025" y="645375"/>
                <a:ext cx="97800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3117" extrusionOk="0">
                    <a:moveTo>
                      <a:pt x="653" y="1"/>
                    </a:moveTo>
                    <a:cubicBezTo>
                      <a:pt x="286" y="804"/>
                      <a:pt x="1" y="1829"/>
                      <a:pt x="1" y="3116"/>
                    </a:cubicBezTo>
                    <a:lnTo>
                      <a:pt x="3911" y="3116"/>
                    </a:lnTo>
                    <a:cubicBezTo>
                      <a:pt x="3911" y="3116"/>
                      <a:pt x="3819" y="2997"/>
                      <a:pt x="3681" y="2773"/>
                    </a:cubicBezTo>
                    <a:cubicBezTo>
                      <a:pt x="2149" y="2667"/>
                      <a:pt x="894" y="1517"/>
                      <a:pt x="653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88;p44"/>
              <p:cNvSpPr/>
              <p:nvPr/>
            </p:nvSpPr>
            <p:spPr>
              <a:xfrm>
                <a:off x="4260675" y="690550"/>
                <a:ext cx="514950" cy="659575"/>
              </a:xfrm>
              <a:custGeom>
                <a:avLst/>
                <a:gdLst/>
                <a:ahLst/>
                <a:cxnLst/>
                <a:rect l="l" t="t" r="r" b="b"/>
                <a:pathLst>
                  <a:path w="20598" h="26383" extrusionOk="0">
                    <a:moveTo>
                      <a:pt x="7225" y="1"/>
                    </a:moveTo>
                    <a:cubicBezTo>
                      <a:pt x="7201" y="1"/>
                      <a:pt x="7177" y="1"/>
                      <a:pt x="7153" y="1"/>
                    </a:cubicBezTo>
                    <a:lnTo>
                      <a:pt x="2561" y="1"/>
                    </a:lnTo>
                    <a:cubicBezTo>
                      <a:pt x="2554" y="1"/>
                      <a:pt x="2548" y="1"/>
                      <a:pt x="2541" y="1"/>
                    </a:cubicBezTo>
                    <a:cubicBezTo>
                      <a:pt x="2204" y="1"/>
                      <a:pt x="1870" y="67"/>
                      <a:pt x="1557" y="197"/>
                    </a:cubicBezTo>
                    <a:cubicBezTo>
                      <a:pt x="1256" y="323"/>
                      <a:pt x="981" y="503"/>
                      <a:pt x="746" y="733"/>
                    </a:cubicBezTo>
                    <a:cubicBezTo>
                      <a:pt x="513" y="958"/>
                      <a:pt x="328" y="1227"/>
                      <a:pt x="199" y="1526"/>
                    </a:cubicBezTo>
                    <a:cubicBezTo>
                      <a:pt x="67" y="1838"/>
                      <a:pt x="0" y="2173"/>
                      <a:pt x="6" y="2514"/>
                    </a:cubicBezTo>
                    <a:lnTo>
                      <a:pt x="6" y="23869"/>
                    </a:lnTo>
                    <a:cubicBezTo>
                      <a:pt x="0" y="24207"/>
                      <a:pt x="67" y="24546"/>
                      <a:pt x="199" y="24857"/>
                    </a:cubicBezTo>
                    <a:cubicBezTo>
                      <a:pt x="207" y="24876"/>
                      <a:pt x="214" y="24894"/>
                      <a:pt x="222" y="24910"/>
                    </a:cubicBezTo>
                    <a:cubicBezTo>
                      <a:pt x="352" y="25188"/>
                      <a:pt x="526" y="25439"/>
                      <a:pt x="746" y="25650"/>
                    </a:cubicBezTo>
                    <a:cubicBezTo>
                      <a:pt x="981" y="25880"/>
                      <a:pt x="1256" y="26060"/>
                      <a:pt x="1557" y="26186"/>
                    </a:cubicBezTo>
                    <a:cubicBezTo>
                      <a:pt x="1870" y="26316"/>
                      <a:pt x="2204" y="26382"/>
                      <a:pt x="2541" y="26382"/>
                    </a:cubicBezTo>
                    <a:cubicBezTo>
                      <a:pt x="2548" y="26382"/>
                      <a:pt x="2554" y="26382"/>
                      <a:pt x="2561" y="26382"/>
                    </a:cubicBezTo>
                    <a:lnTo>
                      <a:pt x="7246" y="26382"/>
                    </a:lnTo>
                    <a:cubicBezTo>
                      <a:pt x="8419" y="26374"/>
                      <a:pt x="9587" y="26221"/>
                      <a:pt x="10720" y="25920"/>
                    </a:cubicBezTo>
                    <a:cubicBezTo>
                      <a:pt x="11841" y="25618"/>
                      <a:pt x="12916" y="25180"/>
                      <a:pt x="13925" y="24609"/>
                    </a:cubicBezTo>
                    <a:cubicBezTo>
                      <a:pt x="14916" y="24051"/>
                      <a:pt x="15831" y="23370"/>
                      <a:pt x="16647" y="22580"/>
                    </a:cubicBezTo>
                    <a:cubicBezTo>
                      <a:pt x="17054" y="22181"/>
                      <a:pt x="17437" y="21761"/>
                      <a:pt x="17791" y="21317"/>
                    </a:cubicBezTo>
                    <a:lnTo>
                      <a:pt x="17796" y="21311"/>
                    </a:lnTo>
                    <a:cubicBezTo>
                      <a:pt x="18140" y="20870"/>
                      <a:pt x="18457" y="20410"/>
                      <a:pt x="18748" y="19929"/>
                    </a:cubicBezTo>
                    <a:cubicBezTo>
                      <a:pt x="19192" y="19184"/>
                      <a:pt x="19561" y="18400"/>
                      <a:pt x="19852" y="17583"/>
                    </a:cubicBezTo>
                    <a:cubicBezTo>
                      <a:pt x="19945" y="17319"/>
                      <a:pt x="20032" y="17052"/>
                      <a:pt x="20108" y="16780"/>
                    </a:cubicBezTo>
                    <a:cubicBezTo>
                      <a:pt x="20359" y="15897"/>
                      <a:pt x="20513" y="14991"/>
                      <a:pt x="20568" y="14077"/>
                    </a:cubicBezTo>
                    <a:cubicBezTo>
                      <a:pt x="20581" y="13799"/>
                      <a:pt x="20592" y="13517"/>
                      <a:pt x="20592" y="13234"/>
                    </a:cubicBezTo>
                    <a:cubicBezTo>
                      <a:pt x="20597" y="12032"/>
                      <a:pt x="20433" y="10835"/>
                      <a:pt x="20111" y="9680"/>
                    </a:cubicBezTo>
                    <a:cubicBezTo>
                      <a:pt x="20077" y="9566"/>
                      <a:pt x="20048" y="9461"/>
                      <a:pt x="20013" y="9350"/>
                    </a:cubicBezTo>
                    <a:cubicBezTo>
                      <a:pt x="19704" y="8356"/>
                      <a:pt x="19279" y="7405"/>
                      <a:pt x="18748" y="6514"/>
                    </a:cubicBezTo>
                    <a:cubicBezTo>
                      <a:pt x="18668" y="6388"/>
                      <a:pt x="18592" y="6261"/>
                      <a:pt x="18512" y="6139"/>
                    </a:cubicBezTo>
                    <a:cubicBezTo>
                      <a:pt x="17976" y="5310"/>
                      <a:pt x="17350" y="4541"/>
                      <a:pt x="16647" y="3846"/>
                    </a:cubicBezTo>
                    <a:cubicBezTo>
                      <a:pt x="15828" y="3050"/>
                      <a:pt x="14914" y="2358"/>
                      <a:pt x="13925" y="1785"/>
                    </a:cubicBezTo>
                    <a:cubicBezTo>
                      <a:pt x="12919" y="1209"/>
                      <a:pt x="11841" y="765"/>
                      <a:pt x="10723" y="464"/>
                    </a:cubicBezTo>
                    <a:cubicBezTo>
                      <a:pt x="10488" y="400"/>
                      <a:pt x="10250" y="342"/>
                      <a:pt x="10007" y="294"/>
                    </a:cubicBezTo>
                    <a:cubicBezTo>
                      <a:pt x="9092" y="101"/>
                      <a:pt x="8160" y="1"/>
                      <a:pt x="72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689;p44"/>
              <p:cNvSpPr/>
              <p:nvPr/>
            </p:nvSpPr>
            <p:spPr>
              <a:xfrm>
                <a:off x="4260600" y="1042450"/>
                <a:ext cx="514300" cy="270925"/>
              </a:xfrm>
              <a:custGeom>
                <a:avLst/>
                <a:gdLst/>
                <a:ahLst/>
                <a:cxnLst/>
                <a:rect l="l" t="t" r="r" b="b"/>
                <a:pathLst>
                  <a:path w="20572" h="10837" extrusionOk="0">
                    <a:moveTo>
                      <a:pt x="20571" y="1"/>
                    </a:moveTo>
                    <a:cubicBezTo>
                      <a:pt x="20274" y="81"/>
                      <a:pt x="20040" y="98"/>
                      <a:pt x="19784" y="98"/>
                    </a:cubicBezTo>
                    <a:cubicBezTo>
                      <a:pt x="19687" y="98"/>
                      <a:pt x="19587" y="95"/>
                      <a:pt x="19480" y="93"/>
                    </a:cubicBezTo>
                    <a:cubicBezTo>
                      <a:pt x="19350" y="90"/>
                      <a:pt x="19213" y="86"/>
                      <a:pt x="19069" y="86"/>
                    </a:cubicBezTo>
                    <a:cubicBezTo>
                      <a:pt x="18433" y="86"/>
                      <a:pt x="17643" y="155"/>
                      <a:pt x="16521" y="601"/>
                    </a:cubicBezTo>
                    <a:cubicBezTo>
                      <a:pt x="15141" y="1145"/>
                      <a:pt x="14523" y="1771"/>
                      <a:pt x="14021" y="2265"/>
                    </a:cubicBezTo>
                    <a:cubicBezTo>
                      <a:pt x="13646" y="2640"/>
                      <a:pt x="13403" y="2886"/>
                      <a:pt x="12676" y="3177"/>
                    </a:cubicBezTo>
                    <a:cubicBezTo>
                      <a:pt x="12099" y="3406"/>
                      <a:pt x="11758" y="3446"/>
                      <a:pt x="11375" y="3446"/>
                    </a:cubicBezTo>
                    <a:cubicBezTo>
                      <a:pt x="11277" y="3446"/>
                      <a:pt x="11177" y="3444"/>
                      <a:pt x="11069" y="3441"/>
                    </a:cubicBezTo>
                    <a:cubicBezTo>
                      <a:pt x="10932" y="3437"/>
                      <a:pt x="10788" y="3433"/>
                      <a:pt x="10634" y="3433"/>
                    </a:cubicBezTo>
                    <a:cubicBezTo>
                      <a:pt x="10003" y="3433"/>
                      <a:pt x="9214" y="3504"/>
                      <a:pt x="8110" y="3946"/>
                    </a:cubicBezTo>
                    <a:cubicBezTo>
                      <a:pt x="6736" y="4498"/>
                      <a:pt x="6112" y="5116"/>
                      <a:pt x="5616" y="5618"/>
                    </a:cubicBezTo>
                    <a:cubicBezTo>
                      <a:pt x="5241" y="5991"/>
                      <a:pt x="4995" y="6237"/>
                      <a:pt x="4268" y="6527"/>
                    </a:cubicBezTo>
                    <a:cubicBezTo>
                      <a:pt x="3693" y="6755"/>
                      <a:pt x="3353" y="6798"/>
                      <a:pt x="2976" y="6798"/>
                    </a:cubicBezTo>
                    <a:cubicBezTo>
                      <a:pt x="2876" y="6798"/>
                      <a:pt x="2774" y="6795"/>
                      <a:pt x="2664" y="6791"/>
                    </a:cubicBezTo>
                    <a:cubicBezTo>
                      <a:pt x="2529" y="6788"/>
                      <a:pt x="2388" y="6784"/>
                      <a:pt x="2238" y="6784"/>
                    </a:cubicBezTo>
                    <a:cubicBezTo>
                      <a:pt x="1664" y="6784"/>
                      <a:pt x="964" y="6842"/>
                      <a:pt x="6" y="7185"/>
                    </a:cubicBezTo>
                    <a:lnTo>
                      <a:pt x="6" y="9796"/>
                    </a:lnTo>
                    <a:cubicBezTo>
                      <a:pt x="1" y="10134"/>
                      <a:pt x="70" y="10472"/>
                      <a:pt x="202" y="10784"/>
                    </a:cubicBezTo>
                    <a:cubicBezTo>
                      <a:pt x="207" y="10802"/>
                      <a:pt x="217" y="10821"/>
                      <a:pt x="225" y="10837"/>
                    </a:cubicBezTo>
                    <a:cubicBezTo>
                      <a:pt x="416" y="10710"/>
                      <a:pt x="643" y="10594"/>
                      <a:pt x="965" y="10462"/>
                    </a:cubicBezTo>
                    <a:cubicBezTo>
                      <a:pt x="1545" y="10232"/>
                      <a:pt x="1882" y="10192"/>
                      <a:pt x="2263" y="10192"/>
                    </a:cubicBezTo>
                    <a:cubicBezTo>
                      <a:pt x="2360" y="10192"/>
                      <a:pt x="2459" y="10195"/>
                      <a:pt x="2566" y="10197"/>
                    </a:cubicBezTo>
                    <a:cubicBezTo>
                      <a:pt x="2705" y="10202"/>
                      <a:pt x="2851" y="10206"/>
                      <a:pt x="3005" y="10206"/>
                    </a:cubicBezTo>
                    <a:cubicBezTo>
                      <a:pt x="3637" y="10206"/>
                      <a:pt x="4420" y="10134"/>
                      <a:pt x="5529" y="9693"/>
                    </a:cubicBezTo>
                    <a:cubicBezTo>
                      <a:pt x="6908" y="9140"/>
                      <a:pt x="7526" y="8522"/>
                      <a:pt x="8026" y="8025"/>
                    </a:cubicBezTo>
                    <a:cubicBezTo>
                      <a:pt x="8401" y="7653"/>
                      <a:pt x="8649" y="7404"/>
                      <a:pt x="9370" y="7111"/>
                    </a:cubicBezTo>
                    <a:cubicBezTo>
                      <a:pt x="9945" y="6883"/>
                      <a:pt x="10284" y="6841"/>
                      <a:pt x="10663" y="6841"/>
                    </a:cubicBezTo>
                    <a:cubicBezTo>
                      <a:pt x="10763" y="6841"/>
                      <a:pt x="10866" y="6844"/>
                      <a:pt x="10977" y="6847"/>
                    </a:cubicBezTo>
                    <a:cubicBezTo>
                      <a:pt x="11107" y="6850"/>
                      <a:pt x="11243" y="6854"/>
                      <a:pt x="11387" y="6854"/>
                    </a:cubicBezTo>
                    <a:cubicBezTo>
                      <a:pt x="12022" y="6854"/>
                      <a:pt x="12814" y="6786"/>
                      <a:pt x="13939" y="6340"/>
                    </a:cubicBezTo>
                    <a:cubicBezTo>
                      <a:pt x="15316" y="5795"/>
                      <a:pt x="15937" y="5169"/>
                      <a:pt x="16431" y="4675"/>
                    </a:cubicBezTo>
                    <a:cubicBezTo>
                      <a:pt x="16806" y="4300"/>
                      <a:pt x="17054" y="4057"/>
                      <a:pt x="17781" y="3763"/>
                    </a:cubicBezTo>
                    <a:cubicBezTo>
                      <a:pt x="18354" y="3533"/>
                      <a:pt x="18694" y="3490"/>
                      <a:pt x="19075" y="3490"/>
                    </a:cubicBezTo>
                    <a:cubicBezTo>
                      <a:pt x="19174" y="3490"/>
                      <a:pt x="19277" y="3493"/>
                      <a:pt x="19387" y="3496"/>
                    </a:cubicBezTo>
                    <a:cubicBezTo>
                      <a:pt x="19533" y="3502"/>
                      <a:pt x="19689" y="3507"/>
                      <a:pt x="19855" y="3507"/>
                    </a:cubicBezTo>
                    <a:cubicBezTo>
                      <a:pt x="19948" y="3243"/>
                      <a:pt x="20035" y="2976"/>
                      <a:pt x="20114" y="2704"/>
                    </a:cubicBezTo>
                    <a:cubicBezTo>
                      <a:pt x="20362" y="1821"/>
                      <a:pt x="20516" y="915"/>
                      <a:pt x="205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90;p44"/>
              <p:cNvSpPr/>
              <p:nvPr/>
            </p:nvSpPr>
            <p:spPr>
              <a:xfrm>
                <a:off x="4260750" y="843725"/>
                <a:ext cx="500275" cy="255775"/>
              </a:xfrm>
              <a:custGeom>
                <a:avLst/>
                <a:gdLst/>
                <a:ahLst/>
                <a:cxnLst/>
                <a:rect l="l" t="t" r="r" b="b"/>
                <a:pathLst>
                  <a:path w="20011" h="10231" extrusionOk="0">
                    <a:moveTo>
                      <a:pt x="17616" y="1"/>
                    </a:moveTo>
                    <a:cubicBezTo>
                      <a:pt x="16988" y="1"/>
                      <a:pt x="16208" y="72"/>
                      <a:pt x="15111" y="512"/>
                    </a:cubicBezTo>
                    <a:cubicBezTo>
                      <a:pt x="13732" y="1061"/>
                      <a:pt x="13114" y="1685"/>
                      <a:pt x="12612" y="2182"/>
                    </a:cubicBezTo>
                    <a:cubicBezTo>
                      <a:pt x="12237" y="2557"/>
                      <a:pt x="11988" y="2805"/>
                      <a:pt x="11270" y="3091"/>
                    </a:cubicBezTo>
                    <a:cubicBezTo>
                      <a:pt x="10699" y="3319"/>
                      <a:pt x="10358" y="3361"/>
                      <a:pt x="9983" y="3361"/>
                    </a:cubicBezTo>
                    <a:cubicBezTo>
                      <a:pt x="9880" y="3361"/>
                      <a:pt x="9776" y="3358"/>
                      <a:pt x="9663" y="3355"/>
                    </a:cubicBezTo>
                    <a:cubicBezTo>
                      <a:pt x="9530" y="3351"/>
                      <a:pt x="9391" y="3348"/>
                      <a:pt x="9243" y="3348"/>
                    </a:cubicBezTo>
                    <a:cubicBezTo>
                      <a:pt x="8608" y="3348"/>
                      <a:pt x="7821" y="3416"/>
                      <a:pt x="6701" y="3862"/>
                    </a:cubicBezTo>
                    <a:cubicBezTo>
                      <a:pt x="5327" y="4412"/>
                      <a:pt x="4703" y="5030"/>
                      <a:pt x="4207" y="5532"/>
                    </a:cubicBezTo>
                    <a:cubicBezTo>
                      <a:pt x="3831" y="5907"/>
                      <a:pt x="3586" y="6156"/>
                      <a:pt x="2859" y="6444"/>
                    </a:cubicBezTo>
                    <a:cubicBezTo>
                      <a:pt x="2280" y="6673"/>
                      <a:pt x="1940" y="6713"/>
                      <a:pt x="1557" y="6713"/>
                    </a:cubicBezTo>
                    <a:cubicBezTo>
                      <a:pt x="1460" y="6713"/>
                      <a:pt x="1360" y="6711"/>
                      <a:pt x="1253" y="6708"/>
                    </a:cubicBezTo>
                    <a:cubicBezTo>
                      <a:pt x="1118" y="6704"/>
                      <a:pt x="976" y="6700"/>
                      <a:pt x="826" y="6700"/>
                    </a:cubicBezTo>
                    <a:cubicBezTo>
                      <a:pt x="578" y="6700"/>
                      <a:pt x="306" y="6711"/>
                      <a:pt x="0" y="6750"/>
                    </a:cubicBezTo>
                    <a:lnTo>
                      <a:pt x="0" y="10230"/>
                    </a:lnTo>
                    <a:cubicBezTo>
                      <a:pt x="336" y="10131"/>
                      <a:pt x="589" y="10112"/>
                      <a:pt x="866" y="10112"/>
                    </a:cubicBezTo>
                    <a:cubicBezTo>
                      <a:pt x="960" y="10112"/>
                      <a:pt x="1057" y="10114"/>
                      <a:pt x="1160" y="10116"/>
                    </a:cubicBezTo>
                    <a:cubicBezTo>
                      <a:pt x="1298" y="10121"/>
                      <a:pt x="1444" y="10125"/>
                      <a:pt x="1598" y="10125"/>
                    </a:cubicBezTo>
                    <a:cubicBezTo>
                      <a:pt x="2229" y="10125"/>
                      <a:pt x="3013" y="10053"/>
                      <a:pt x="4119" y="9612"/>
                    </a:cubicBezTo>
                    <a:cubicBezTo>
                      <a:pt x="5499" y="9059"/>
                      <a:pt x="6117" y="8441"/>
                      <a:pt x="6619" y="7944"/>
                    </a:cubicBezTo>
                    <a:cubicBezTo>
                      <a:pt x="6994" y="7569"/>
                      <a:pt x="7243" y="7321"/>
                      <a:pt x="7961" y="7030"/>
                    </a:cubicBezTo>
                    <a:cubicBezTo>
                      <a:pt x="8536" y="6802"/>
                      <a:pt x="8876" y="6760"/>
                      <a:pt x="9256" y="6760"/>
                    </a:cubicBezTo>
                    <a:cubicBezTo>
                      <a:pt x="9357" y="6760"/>
                      <a:pt x="9460" y="6763"/>
                      <a:pt x="9571" y="6766"/>
                    </a:cubicBezTo>
                    <a:cubicBezTo>
                      <a:pt x="9703" y="6769"/>
                      <a:pt x="9842" y="6773"/>
                      <a:pt x="9989" y="6773"/>
                    </a:cubicBezTo>
                    <a:cubicBezTo>
                      <a:pt x="10623" y="6773"/>
                      <a:pt x="11410" y="6705"/>
                      <a:pt x="12530" y="6259"/>
                    </a:cubicBezTo>
                    <a:cubicBezTo>
                      <a:pt x="13904" y="5714"/>
                      <a:pt x="14528" y="5088"/>
                      <a:pt x="15024" y="4594"/>
                    </a:cubicBezTo>
                    <a:cubicBezTo>
                      <a:pt x="15399" y="4219"/>
                      <a:pt x="15645" y="3970"/>
                      <a:pt x="16372" y="3682"/>
                    </a:cubicBezTo>
                    <a:cubicBezTo>
                      <a:pt x="16957" y="3448"/>
                      <a:pt x="17297" y="3411"/>
                      <a:pt x="17685" y="3411"/>
                    </a:cubicBezTo>
                    <a:cubicBezTo>
                      <a:pt x="17779" y="3411"/>
                      <a:pt x="17875" y="3413"/>
                      <a:pt x="17978" y="3416"/>
                    </a:cubicBezTo>
                    <a:cubicBezTo>
                      <a:pt x="18119" y="3420"/>
                      <a:pt x="18267" y="3425"/>
                      <a:pt x="18425" y="3425"/>
                    </a:cubicBezTo>
                    <a:cubicBezTo>
                      <a:pt x="18862" y="3425"/>
                      <a:pt x="19373" y="3389"/>
                      <a:pt x="20010" y="3220"/>
                    </a:cubicBezTo>
                    <a:cubicBezTo>
                      <a:pt x="19701" y="2229"/>
                      <a:pt x="19276" y="1275"/>
                      <a:pt x="18745" y="385"/>
                    </a:cubicBezTo>
                    <a:cubicBezTo>
                      <a:pt x="18665" y="258"/>
                      <a:pt x="18589" y="131"/>
                      <a:pt x="18509" y="10"/>
                    </a:cubicBezTo>
                    <a:cubicBezTo>
                      <a:pt x="18437" y="14"/>
                      <a:pt x="18364" y="16"/>
                      <a:pt x="18291" y="16"/>
                    </a:cubicBezTo>
                    <a:cubicBezTo>
                      <a:pt x="18218" y="16"/>
                      <a:pt x="18145" y="14"/>
                      <a:pt x="18071" y="10"/>
                    </a:cubicBezTo>
                    <a:cubicBezTo>
                      <a:pt x="17927" y="5"/>
                      <a:pt x="17777" y="1"/>
                      <a:pt x="176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691;p44"/>
              <p:cNvSpPr/>
              <p:nvPr/>
            </p:nvSpPr>
            <p:spPr>
              <a:xfrm>
                <a:off x="4260800" y="697900"/>
                <a:ext cx="383425" cy="216225"/>
              </a:xfrm>
              <a:custGeom>
                <a:avLst/>
                <a:gdLst/>
                <a:ahLst/>
                <a:cxnLst/>
                <a:rect l="l" t="t" r="r" b="b"/>
                <a:pathLst>
                  <a:path w="15337" h="8649" extrusionOk="0">
                    <a:moveTo>
                      <a:pt x="10002" y="0"/>
                    </a:moveTo>
                    <a:cubicBezTo>
                      <a:pt x="9140" y="447"/>
                      <a:pt x="8668" y="915"/>
                      <a:pt x="8274" y="1311"/>
                    </a:cubicBezTo>
                    <a:cubicBezTo>
                      <a:pt x="7899" y="1684"/>
                      <a:pt x="7650" y="1937"/>
                      <a:pt x="6924" y="2225"/>
                    </a:cubicBezTo>
                    <a:cubicBezTo>
                      <a:pt x="6346" y="2455"/>
                      <a:pt x="6009" y="2495"/>
                      <a:pt x="5627" y="2495"/>
                    </a:cubicBezTo>
                    <a:cubicBezTo>
                      <a:pt x="5530" y="2495"/>
                      <a:pt x="5430" y="2492"/>
                      <a:pt x="5322" y="2489"/>
                    </a:cubicBezTo>
                    <a:cubicBezTo>
                      <a:pt x="5187" y="2486"/>
                      <a:pt x="5046" y="2482"/>
                      <a:pt x="4896" y="2482"/>
                    </a:cubicBezTo>
                    <a:cubicBezTo>
                      <a:pt x="4262" y="2482"/>
                      <a:pt x="3475" y="2550"/>
                      <a:pt x="2360" y="2997"/>
                    </a:cubicBezTo>
                    <a:cubicBezTo>
                      <a:pt x="1105" y="3494"/>
                      <a:pt x="476" y="4051"/>
                      <a:pt x="1" y="4524"/>
                    </a:cubicBezTo>
                    <a:lnTo>
                      <a:pt x="1" y="8649"/>
                    </a:lnTo>
                    <a:cubicBezTo>
                      <a:pt x="1221" y="8126"/>
                      <a:pt x="1805" y="7547"/>
                      <a:pt x="2273" y="7074"/>
                    </a:cubicBezTo>
                    <a:cubicBezTo>
                      <a:pt x="2648" y="6699"/>
                      <a:pt x="2897" y="6453"/>
                      <a:pt x="3623" y="6165"/>
                    </a:cubicBezTo>
                    <a:cubicBezTo>
                      <a:pt x="4192" y="5937"/>
                      <a:pt x="4528" y="5894"/>
                      <a:pt x="4903" y="5894"/>
                    </a:cubicBezTo>
                    <a:cubicBezTo>
                      <a:pt x="5005" y="5894"/>
                      <a:pt x="5111" y="5897"/>
                      <a:pt x="5225" y="5901"/>
                    </a:cubicBezTo>
                    <a:cubicBezTo>
                      <a:pt x="5354" y="5904"/>
                      <a:pt x="5489" y="5907"/>
                      <a:pt x="5632" y="5907"/>
                    </a:cubicBezTo>
                    <a:cubicBezTo>
                      <a:pt x="6268" y="5907"/>
                      <a:pt x="7058" y="5842"/>
                      <a:pt x="8184" y="5393"/>
                    </a:cubicBezTo>
                    <a:cubicBezTo>
                      <a:pt x="9563" y="4844"/>
                      <a:pt x="10187" y="4225"/>
                      <a:pt x="10684" y="3723"/>
                    </a:cubicBezTo>
                    <a:cubicBezTo>
                      <a:pt x="11056" y="3348"/>
                      <a:pt x="11305" y="3103"/>
                      <a:pt x="12031" y="2812"/>
                    </a:cubicBezTo>
                    <a:cubicBezTo>
                      <a:pt x="12611" y="2582"/>
                      <a:pt x="12950" y="2542"/>
                      <a:pt x="13333" y="2542"/>
                    </a:cubicBezTo>
                    <a:cubicBezTo>
                      <a:pt x="13430" y="2542"/>
                      <a:pt x="13530" y="2545"/>
                      <a:pt x="13638" y="2548"/>
                    </a:cubicBezTo>
                    <a:cubicBezTo>
                      <a:pt x="13778" y="2552"/>
                      <a:pt x="13924" y="2557"/>
                      <a:pt x="14080" y="2557"/>
                    </a:cubicBezTo>
                    <a:cubicBezTo>
                      <a:pt x="14439" y="2557"/>
                      <a:pt x="14848" y="2533"/>
                      <a:pt x="15337" y="2431"/>
                    </a:cubicBezTo>
                    <a:cubicBezTo>
                      <a:pt x="14888" y="2088"/>
                      <a:pt x="14415" y="1773"/>
                      <a:pt x="13920" y="1491"/>
                    </a:cubicBezTo>
                    <a:cubicBezTo>
                      <a:pt x="12914" y="915"/>
                      <a:pt x="11838" y="471"/>
                      <a:pt x="10718" y="170"/>
                    </a:cubicBezTo>
                    <a:cubicBezTo>
                      <a:pt x="10483" y="106"/>
                      <a:pt x="10245" y="48"/>
                      <a:pt x="10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692;p44"/>
              <p:cNvSpPr/>
              <p:nvPr/>
            </p:nvSpPr>
            <p:spPr>
              <a:xfrm>
                <a:off x="4441800" y="1223450"/>
                <a:ext cx="263675" cy="126650"/>
              </a:xfrm>
              <a:custGeom>
                <a:avLst/>
                <a:gdLst/>
                <a:ahLst/>
                <a:cxnLst/>
                <a:rect l="l" t="t" r="r" b="b"/>
                <a:pathLst>
                  <a:path w="10547" h="5066" extrusionOk="0">
                    <a:moveTo>
                      <a:pt x="10546" y="1"/>
                    </a:moveTo>
                    <a:cubicBezTo>
                      <a:pt x="10060" y="328"/>
                      <a:pt x="9735" y="653"/>
                      <a:pt x="9452" y="933"/>
                    </a:cubicBezTo>
                    <a:cubicBezTo>
                      <a:pt x="9077" y="1309"/>
                      <a:pt x="8829" y="1562"/>
                      <a:pt x="8102" y="1850"/>
                    </a:cubicBezTo>
                    <a:cubicBezTo>
                      <a:pt x="7525" y="2080"/>
                      <a:pt x="7184" y="2120"/>
                      <a:pt x="6801" y="2120"/>
                    </a:cubicBezTo>
                    <a:cubicBezTo>
                      <a:pt x="6703" y="2120"/>
                      <a:pt x="6603" y="2117"/>
                      <a:pt x="6495" y="2115"/>
                    </a:cubicBezTo>
                    <a:cubicBezTo>
                      <a:pt x="6365" y="2111"/>
                      <a:pt x="6229" y="2108"/>
                      <a:pt x="6085" y="2108"/>
                    </a:cubicBezTo>
                    <a:cubicBezTo>
                      <a:pt x="5449" y="2108"/>
                      <a:pt x="4658" y="2176"/>
                      <a:pt x="3536" y="2622"/>
                    </a:cubicBezTo>
                    <a:cubicBezTo>
                      <a:pt x="2157" y="3166"/>
                      <a:pt x="1538" y="3790"/>
                      <a:pt x="1042" y="4286"/>
                    </a:cubicBezTo>
                    <a:cubicBezTo>
                      <a:pt x="727" y="4604"/>
                      <a:pt x="495" y="4831"/>
                      <a:pt x="1" y="5066"/>
                    </a:cubicBezTo>
                    <a:cubicBezTo>
                      <a:pt x="1174" y="5058"/>
                      <a:pt x="2342" y="4905"/>
                      <a:pt x="3478" y="4604"/>
                    </a:cubicBezTo>
                    <a:cubicBezTo>
                      <a:pt x="4596" y="4302"/>
                      <a:pt x="5671" y="3864"/>
                      <a:pt x="6680" y="3293"/>
                    </a:cubicBezTo>
                    <a:cubicBezTo>
                      <a:pt x="7671" y="2735"/>
                      <a:pt x="8586" y="2054"/>
                      <a:pt x="9402" y="1264"/>
                    </a:cubicBezTo>
                    <a:cubicBezTo>
                      <a:pt x="9809" y="865"/>
                      <a:pt x="10192" y="445"/>
                      <a:pt x="105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693;p44"/>
              <p:cNvSpPr/>
              <p:nvPr/>
            </p:nvSpPr>
            <p:spPr>
              <a:xfrm>
                <a:off x="4410025" y="705600"/>
                <a:ext cx="196575" cy="116650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4666" extrusionOk="0">
                    <a:moveTo>
                      <a:pt x="3921" y="0"/>
                    </a:moveTo>
                    <a:cubicBezTo>
                      <a:pt x="1787" y="0"/>
                      <a:pt x="1" y="1734"/>
                      <a:pt x="1" y="3931"/>
                    </a:cubicBezTo>
                    <a:lnTo>
                      <a:pt x="1" y="3941"/>
                    </a:lnTo>
                    <a:cubicBezTo>
                      <a:pt x="1" y="4362"/>
                      <a:pt x="361" y="4666"/>
                      <a:pt x="761" y="4666"/>
                    </a:cubicBezTo>
                    <a:cubicBezTo>
                      <a:pt x="841" y="4666"/>
                      <a:pt x="922" y="4654"/>
                      <a:pt x="1002" y="4628"/>
                    </a:cubicBezTo>
                    <a:cubicBezTo>
                      <a:pt x="1940" y="4332"/>
                      <a:pt x="2917" y="4179"/>
                      <a:pt x="3902" y="4179"/>
                    </a:cubicBezTo>
                    <a:cubicBezTo>
                      <a:pt x="3910" y="4179"/>
                      <a:pt x="3919" y="4179"/>
                      <a:pt x="3927" y="4179"/>
                    </a:cubicBezTo>
                    <a:cubicBezTo>
                      <a:pt x="3936" y="4179"/>
                      <a:pt x="3944" y="4179"/>
                      <a:pt x="3953" y="4179"/>
                    </a:cubicBezTo>
                    <a:cubicBezTo>
                      <a:pt x="4935" y="4179"/>
                      <a:pt x="5912" y="4330"/>
                      <a:pt x="6850" y="4626"/>
                    </a:cubicBezTo>
                    <a:cubicBezTo>
                      <a:pt x="6930" y="4652"/>
                      <a:pt x="7010" y="4664"/>
                      <a:pt x="7089" y="4664"/>
                    </a:cubicBezTo>
                    <a:cubicBezTo>
                      <a:pt x="7502" y="4664"/>
                      <a:pt x="7863" y="4325"/>
                      <a:pt x="7854" y="3880"/>
                    </a:cubicBezTo>
                    <a:cubicBezTo>
                      <a:pt x="7843" y="3326"/>
                      <a:pt x="7714" y="2779"/>
                      <a:pt x="7468" y="2279"/>
                    </a:cubicBezTo>
                    <a:cubicBezTo>
                      <a:pt x="6897" y="1080"/>
                      <a:pt x="5750" y="197"/>
                      <a:pt x="4432" y="33"/>
                    </a:cubicBezTo>
                    <a:cubicBezTo>
                      <a:pt x="4260" y="11"/>
                      <a:pt x="4089" y="0"/>
                      <a:pt x="39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694;p44"/>
              <p:cNvSpPr/>
              <p:nvPr/>
            </p:nvSpPr>
            <p:spPr>
              <a:xfrm>
                <a:off x="4454213" y="709749"/>
                <a:ext cx="93897" cy="93969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4660" extrusionOk="0">
                    <a:moveTo>
                      <a:pt x="2328" y="1"/>
                    </a:moveTo>
                    <a:cubicBezTo>
                      <a:pt x="1041" y="1"/>
                      <a:pt x="0" y="1044"/>
                      <a:pt x="0" y="2328"/>
                    </a:cubicBezTo>
                    <a:cubicBezTo>
                      <a:pt x="0" y="3615"/>
                      <a:pt x="1041" y="4659"/>
                      <a:pt x="2328" y="4659"/>
                    </a:cubicBezTo>
                    <a:cubicBezTo>
                      <a:pt x="3615" y="4659"/>
                      <a:pt x="4656" y="3615"/>
                      <a:pt x="4656" y="2328"/>
                    </a:cubicBezTo>
                    <a:cubicBezTo>
                      <a:pt x="4656" y="1044"/>
                      <a:pt x="3615" y="1"/>
                      <a:pt x="2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695;p44"/>
              <p:cNvSpPr/>
              <p:nvPr/>
            </p:nvSpPr>
            <p:spPr>
              <a:xfrm>
                <a:off x="4333725" y="829300"/>
                <a:ext cx="349025" cy="382025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15281" extrusionOk="0">
                    <a:moveTo>
                      <a:pt x="6977" y="2434"/>
                    </a:moveTo>
                    <a:cubicBezTo>
                      <a:pt x="7183" y="2434"/>
                      <a:pt x="7391" y="2449"/>
                      <a:pt x="7595" y="2478"/>
                    </a:cubicBezTo>
                    <a:cubicBezTo>
                      <a:pt x="7806" y="2505"/>
                      <a:pt x="8012" y="2547"/>
                      <a:pt x="8216" y="2605"/>
                    </a:cubicBezTo>
                    <a:cubicBezTo>
                      <a:pt x="8646" y="2729"/>
                      <a:pt x="9059" y="2917"/>
                      <a:pt x="9434" y="3163"/>
                    </a:cubicBezTo>
                    <a:cubicBezTo>
                      <a:pt x="9672" y="3313"/>
                      <a:pt x="9891" y="3485"/>
                      <a:pt x="10092" y="3678"/>
                    </a:cubicBezTo>
                    <a:cubicBezTo>
                      <a:pt x="11003" y="4534"/>
                      <a:pt x="11519" y="5729"/>
                      <a:pt x="11519" y="6978"/>
                    </a:cubicBezTo>
                    <a:lnTo>
                      <a:pt x="11519" y="8305"/>
                    </a:lnTo>
                    <a:cubicBezTo>
                      <a:pt x="11516" y="8648"/>
                      <a:pt x="11479" y="8992"/>
                      <a:pt x="11405" y="9327"/>
                    </a:cubicBezTo>
                    <a:cubicBezTo>
                      <a:pt x="11323" y="9679"/>
                      <a:pt x="11199" y="10020"/>
                      <a:pt x="11038" y="10342"/>
                    </a:cubicBezTo>
                    <a:cubicBezTo>
                      <a:pt x="10433" y="11536"/>
                      <a:pt x="9336" y="12406"/>
                      <a:pt x="8036" y="12720"/>
                    </a:cubicBezTo>
                    <a:cubicBezTo>
                      <a:pt x="7686" y="12803"/>
                      <a:pt x="7328" y="12844"/>
                      <a:pt x="6970" y="12844"/>
                    </a:cubicBezTo>
                    <a:cubicBezTo>
                      <a:pt x="6641" y="12844"/>
                      <a:pt x="6312" y="12809"/>
                      <a:pt x="5988" y="12739"/>
                    </a:cubicBezTo>
                    <a:cubicBezTo>
                      <a:pt x="5566" y="12643"/>
                      <a:pt x="5156" y="12488"/>
                      <a:pt x="4778" y="12276"/>
                    </a:cubicBezTo>
                    <a:cubicBezTo>
                      <a:pt x="3983" y="11838"/>
                      <a:pt x="3341" y="11174"/>
                      <a:pt x="2929" y="10368"/>
                    </a:cubicBezTo>
                    <a:cubicBezTo>
                      <a:pt x="2762" y="10035"/>
                      <a:pt x="2635" y="9687"/>
                      <a:pt x="2551" y="9327"/>
                    </a:cubicBezTo>
                    <a:cubicBezTo>
                      <a:pt x="2474" y="8992"/>
                      <a:pt x="2437" y="8651"/>
                      <a:pt x="2437" y="8307"/>
                    </a:cubicBezTo>
                    <a:lnTo>
                      <a:pt x="2437" y="6978"/>
                    </a:lnTo>
                    <a:cubicBezTo>
                      <a:pt x="2440" y="5721"/>
                      <a:pt x="2960" y="4524"/>
                      <a:pt x="3874" y="3662"/>
                    </a:cubicBezTo>
                    <a:cubicBezTo>
                      <a:pt x="4004" y="3538"/>
                      <a:pt x="4144" y="3424"/>
                      <a:pt x="4292" y="3321"/>
                    </a:cubicBezTo>
                    <a:cubicBezTo>
                      <a:pt x="4659" y="3047"/>
                      <a:pt x="5069" y="2830"/>
                      <a:pt x="5505" y="2679"/>
                    </a:cubicBezTo>
                    <a:cubicBezTo>
                      <a:pt x="5788" y="2582"/>
                      <a:pt x="6081" y="2513"/>
                      <a:pt x="6377" y="2476"/>
                    </a:cubicBezTo>
                    <a:cubicBezTo>
                      <a:pt x="6575" y="2449"/>
                      <a:pt x="6776" y="2434"/>
                      <a:pt x="6977" y="2434"/>
                    </a:cubicBezTo>
                    <a:close/>
                    <a:moveTo>
                      <a:pt x="6980" y="1"/>
                    </a:moveTo>
                    <a:cubicBezTo>
                      <a:pt x="6673" y="1"/>
                      <a:pt x="6366" y="21"/>
                      <a:pt x="6060" y="61"/>
                    </a:cubicBezTo>
                    <a:cubicBezTo>
                      <a:pt x="5597" y="119"/>
                      <a:pt x="5143" y="225"/>
                      <a:pt x="4702" y="380"/>
                    </a:cubicBezTo>
                    <a:cubicBezTo>
                      <a:pt x="4046" y="605"/>
                      <a:pt x="3428" y="930"/>
                      <a:pt x="2870" y="1345"/>
                    </a:cubicBezTo>
                    <a:cubicBezTo>
                      <a:pt x="2630" y="1511"/>
                      <a:pt x="2405" y="1696"/>
                      <a:pt x="2197" y="1900"/>
                    </a:cubicBezTo>
                    <a:cubicBezTo>
                      <a:pt x="796" y="3218"/>
                      <a:pt x="3" y="5055"/>
                      <a:pt x="3" y="6978"/>
                    </a:cubicBezTo>
                    <a:lnTo>
                      <a:pt x="3" y="8307"/>
                    </a:lnTo>
                    <a:cubicBezTo>
                      <a:pt x="1" y="8839"/>
                      <a:pt x="62" y="9367"/>
                      <a:pt x="181" y="9885"/>
                    </a:cubicBezTo>
                    <a:cubicBezTo>
                      <a:pt x="310" y="10432"/>
                      <a:pt x="503" y="10963"/>
                      <a:pt x="757" y="11468"/>
                    </a:cubicBezTo>
                    <a:cubicBezTo>
                      <a:pt x="1385" y="12707"/>
                      <a:pt x="2374" y="13727"/>
                      <a:pt x="3592" y="14401"/>
                    </a:cubicBezTo>
                    <a:cubicBezTo>
                      <a:pt x="4178" y="14731"/>
                      <a:pt x="4810" y="14971"/>
                      <a:pt x="5465" y="15114"/>
                    </a:cubicBezTo>
                    <a:cubicBezTo>
                      <a:pt x="5962" y="15225"/>
                      <a:pt x="6469" y="15280"/>
                      <a:pt x="6977" y="15280"/>
                    </a:cubicBezTo>
                    <a:cubicBezTo>
                      <a:pt x="9616" y="15280"/>
                      <a:pt x="12031" y="13790"/>
                      <a:pt x="13218" y="11433"/>
                    </a:cubicBezTo>
                    <a:cubicBezTo>
                      <a:pt x="13707" y="10464"/>
                      <a:pt x="13960" y="9391"/>
                      <a:pt x="13955" y="8307"/>
                    </a:cubicBezTo>
                    <a:lnTo>
                      <a:pt x="13955" y="6976"/>
                    </a:lnTo>
                    <a:cubicBezTo>
                      <a:pt x="13955" y="5057"/>
                      <a:pt x="13162" y="3226"/>
                      <a:pt x="11770" y="1910"/>
                    </a:cubicBezTo>
                    <a:cubicBezTo>
                      <a:pt x="11461" y="1614"/>
                      <a:pt x="11122" y="1348"/>
                      <a:pt x="10760" y="1118"/>
                    </a:cubicBezTo>
                    <a:cubicBezTo>
                      <a:pt x="10182" y="740"/>
                      <a:pt x="9550" y="452"/>
                      <a:pt x="8884" y="262"/>
                    </a:cubicBezTo>
                    <a:cubicBezTo>
                      <a:pt x="8262" y="88"/>
                      <a:pt x="7622" y="1"/>
                      <a:pt x="69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696;p44"/>
              <p:cNvSpPr/>
              <p:nvPr/>
            </p:nvSpPr>
            <p:spPr>
              <a:xfrm>
                <a:off x="4364175" y="859650"/>
                <a:ext cx="287975" cy="321225"/>
              </a:xfrm>
              <a:custGeom>
                <a:avLst/>
                <a:gdLst/>
                <a:ahLst/>
                <a:cxnLst/>
                <a:rect l="l" t="t" r="r" b="b"/>
                <a:pathLst>
                  <a:path w="11519" h="12849" extrusionOk="0">
                    <a:moveTo>
                      <a:pt x="5761" y="1"/>
                    </a:moveTo>
                    <a:cubicBezTo>
                      <a:pt x="5505" y="1"/>
                      <a:pt x="5249" y="19"/>
                      <a:pt x="4995" y="54"/>
                    </a:cubicBezTo>
                    <a:cubicBezTo>
                      <a:pt x="4614" y="102"/>
                      <a:pt x="4239" y="192"/>
                      <a:pt x="3877" y="319"/>
                    </a:cubicBezTo>
                    <a:cubicBezTo>
                      <a:pt x="3328" y="509"/>
                      <a:pt x="2810" y="784"/>
                      <a:pt x="2345" y="1132"/>
                    </a:cubicBezTo>
                    <a:cubicBezTo>
                      <a:pt x="2154" y="1264"/>
                      <a:pt x="1975" y="1412"/>
                      <a:pt x="1808" y="1576"/>
                    </a:cubicBezTo>
                    <a:cubicBezTo>
                      <a:pt x="656" y="2665"/>
                      <a:pt x="4" y="4179"/>
                      <a:pt x="1" y="5764"/>
                    </a:cubicBezTo>
                    <a:lnTo>
                      <a:pt x="1" y="7093"/>
                    </a:lnTo>
                    <a:cubicBezTo>
                      <a:pt x="1" y="7529"/>
                      <a:pt x="49" y="7965"/>
                      <a:pt x="149" y="8393"/>
                    </a:cubicBezTo>
                    <a:cubicBezTo>
                      <a:pt x="255" y="8845"/>
                      <a:pt x="413" y="9284"/>
                      <a:pt x="619" y="9699"/>
                    </a:cubicBezTo>
                    <a:cubicBezTo>
                      <a:pt x="1145" y="10724"/>
                      <a:pt x="1964" y="11572"/>
                      <a:pt x="2974" y="12127"/>
                    </a:cubicBezTo>
                    <a:cubicBezTo>
                      <a:pt x="3452" y="12397"/>
                      <a:pt x="3970" y="12595"/>
                      <a:pt x="4506" y="12711"/>
                    </a:cubicBezTo>
                    <a:cubicBezTo>
                      <a:pt x="4918" y="12801"/>
                      <a:pt x="5338" y="12848"/>
                      <a:pt x="5759" y="12848"/>
                    </a:cubicBezTo>
                    <a:cubicBezTo>
                      <a:pt x="7938" y="12848"/>
                      <a:pt x="9931" y="11620"/>
                      <a:pt x="10911" y="9672"/>
                    </a:cubicBezTo>
                    <a:cubicBezTo>
                      <a:pt x="11112" y="9265"/>
                      <a:pt x="11268" y="8837"/>
                      <a:pt x="11373" y="8396"/>
                    </a:cubicBezTo>
                    <a:cubicBezTo>
                      <a:pt x="11469" y="7968"/>
                      <a:pt x="11519" y="7532"/>
                      <a:pt x="11519" y="7093"/>
                    </a:cubicBezTo>
                    <a:lnTo>
                      <a:pt x="11519" y="5764"/>
                    </a:lnTo>
                    <a:cubicBezTo>
                      <a:pt x="11519" y="4179"/>
                      <a:pt x="10863" y="2662"/>
                      <a:pt x="9709" y="1576"/>
                    </a:cubicBezTo>
                    <a:cubicBezTo>
                      <a:pt x="9452" y="1331"/>
                      <a:pt x="9172" y="1111"/>
                      <a:pt x="8874" y="921"/>
                    </a:cubicBezTo>
                    <a:cubicBezTo>
                      <a:pt x="8401" y="612"/>
                      <a:pt x="7883" y="377"/>
                      <a:pt x="7341" y="221"/>
                    </a:cubicBezTo>
                    <a:cubicBezTo>
                      <a:pt x="7074" y="144"/>
                      <a:pt x="6802" y="89"/>
                      <a:pt x="6527" y="54"/>
                    </a:cubicBezTo>
                    <a:cubicBezTo>
                      <a:pt x="6274" y="19"/>
                      <a:pt x="6017" y="1"/>
                      <a:pt x="5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697;p44"/>
              <p:cNvSpPr/>
              <p:nvPr/>
            </p:nvSpPr>
            <p:spPr>
              <a:xfrm>
                <a:off x="4367875" y="957675"/>
                <a:ext cx="280650" cy="223200"/>
              </a:xfrm>
              <a:custGeom>
                <a:avLst/>
                <a:gdLst/>
                <a:ahLst/>
                <a:cxnLst/>
                <a:rect l="l" t="t" r="r" b="b"/>
                <a:pathLst>
                  <a:path w="11226" h="8928" extrusionOk="0">
                    <a:moveTo>
                      <a:pt x="5613" y="1"/>
                    </a:moveTo>
                    <a:cubicBezTo>
                      <a:pt x="5357" y="1"/>
                      <a:pt x="5101" y="19"/>
                      <a:pt x="4847" y="54"/>
                    </a:cubicBezTo>
                    <a:cubicBezTo>
                      <a:pt x="4466" y="102"/>
                      <a:pt x="4091" y="189"/>
                      <a:pt x="3729" y="319"/>
                    </a:cubicBezTo>
                    <a:cubicBezTo>
                      <a:pt x="3180" y="506"/>
                      <a:pt x="2662" y="781"/>
                      <a:pt x="2197" y="1133"/>
                    </a:cubicBezTo>
                    <a:cubicBezTo>
                      <a:pt x="2006" y="1265"/>
                      <a:pt x="1827" y="1413"/>
                      <a:pt x="1660" y="1574"/>
                    </a:cubicBezTo>
                    <a:cubicBezTo>
                      <a:pt x="1060" y="2137"/>
                      <a:pt x="590" y="2824"/>
                      <a:pt x="284" y="3585"/>
                    </a:cubicBezTo>
                    <a:cubicBezTo>
                      <a:pt x="162" y="3873"/>
                      <a:pt x="70" y="4169"/>
                      <a:pt x="1" y="4472"/>
                    </a:cubicBezTo>
                    <a:cubicBezTo>
                      <a:pt x="107" y="4924"/>
                      <a:pt x="265" y="5363"/>
                      <a:pt x="471" y="5778"/>
                    </a:cubicBezTo>
                    <a:cubicBezTo>
                      <a:pt x="997" y="6803"/>
                      <a:pt x="1816" y="7651"/>
                      <a:pt x="2826" y="8206"/>
                    </a:cubicBezTo>
                    <a:cubicBezTo>
                      <a:pt x="3304" y="8476"/>
                      <a:pt x="3822" y="8674"/>
                      <a:pt x="4358" y="8793"/>
                    </a:cubicBezTo>
                    <a:cubicBezTo>
                      <a:pt x="4770" y="8882"/>
                      <a:pt x="5190" y="8927"/>
                      <a:pt x="5611" y="8927"/>
                    </a:cubicBezTo>
                    <a:cubicBezTo>
                      <a:pt x="7790" y="8927"/>
                      <a:pt x="9783" y="7699"/>
                      <a:pt x="10763" y="5754"/>
                    </a:cubicBezTo>
                    <a:cubicBezTo>
                      <a:pt x="10964" y="5347"/>
                      <a:pt x="11120" y="4919"/>
                      <a:pt x="11225" y="4478"/>
                    </a:cubicBezTo>
                    <a:cubicBezTo>
                      <a:pt x="11157" y="4171"/>
                      <a:pt x="11062" y="3873"/>
                      <a:pt x="10943" y="3585"/>
                    </a:cubicBezTo>
                    <a:cubicBezTo>
                      <a:pt x="10634" y="2821"/>
                      <a:pt x="10161" y="2134"/>
                      <a:pt x="9558" y="1574"/>
                    </a:cubicBezTo>
                    <a:cubicBezTo>
                      <a:pt x="9304" y="1328"/>
                      <a:pt x="9024" y="1109"/>
                      <a:pt x="8726" y="921"/>
                    </a:cubicBezTo>
                    <a:cubicBezTo>
                      <a:pt x="8253" y="612"/>
                      <a:pt x="7735" y="374"/>
                      <a:pt x="7193" y="218"/>
                    </a:cubicBezTo>
                    <a:cubicBezTo>
                      <a:pt x="6926" y="144"/>
                      <a:pt x="6654" y="89"/>
                      <a:pt x="6379" y="54"/>
                    </a:cubicBezTo>
                    <a:cubicBezTo>
                      <a:pt x="6126" y="19"/>
                      <a:pt x="5869" y="1"/>
                      <a:pt x="5613" y="1"/>
                    </a:cubicBezTo>
                    <a:close/>
                  </a:path>
                </a:pathLst>
              </a:custGeom>
              <a:solidFill>
                <a:srgbClr val="000000">
                  <a:alpha val="269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698;p44"/>
              <p:cNvSpPr/>
              <p:nvPr/>
            </p:nvSpPr>
            <p:spPr>
              <a:xfrm>
                <a:off x="4379700" y="1099200"/>
                <a:ext cx="257275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10291" h="3268" extrusionOk="0">
                    <a:moveTo>
                      <a:pt x="9256" y="0"/>
                    </a:moveTo>
                    <a:cubicBezTo>
                      <a:pt x="9242" y="0"/>
                      <a:pt x="9228" y="0"/>
                      <a:pt x="9215" y="0"/>
                    </a:cubicBezTo>
                    <a:cubicBezTo>
                      <a:pt x="7769" y="0"/>
                      <a:pt x="6366" y="476"/>
                      <a:pt x="5219" y="1353"/>
                    </a:cubicBezTo>
                    <a:cubicBezTo>
                      <a:pt x="4075" y="476"/>
                      <a:pt x="2675" y="0"/>
                      <a:pt x="1232" y="0"/>
                    </a:cubicBezTo>
                    <a:cubicBezTo>
                      <a:pt x="1219" y="0"/>
                      <a:pt x="1206" y="0"/>
                      <a:pt x="1193" y="0"/>
                    </a:cubicBezTo>
                    <a:cubicBezTo>
                      <a:pt x="792" y="0"/>
                      <a:pt x="393" y="40"/>
                      <a:pt x="1" y="117"/>
                    </a:cubicBezTo>
                    <a:cubicBezTo>
                      <a:pt x="836" y="1760"/>
                      <a:pt x="2408" y="2904"/>
                      <a:pt x="4231" y="3195"/>
                    </a:cubicBezTo>
                    <a:cubicBezTo>
                      <a:pt x="4534" y="3243"/>
                      <a:pt x="4837" y="3267"/>
                      <a:pt x="5138" y="3267"/>
                    </a:cubicBezTo>
                    <a:cubicBezTo>
                      <a:pt x="6652" y="3267"/>
                      <a:pt x="8121" y="2669"/>
                      <a:pt x="9209" y="1583"/>
                    </a:cubicBezTo>
                    <a:cubicBezTo>
                      <a:pt x="9648" y="1147"/>
                      <a:pt x="10013" y="645"/>
                      <a:pt x="10290" y="93"/>
                    </a:cubicBezTo>
                    <a:cubicBezTo>
                      <a:pt x="9947" y="32"/>
                      <a:pt x="9602" y="0"/>
                      <a:pt x="9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699;p44"/>
              <p:cNvSpPr/>
              <p:nvPr/>
            </p:nvSpPr>
            <p:spPr>
              <a:xfrm>
                <a:off x="4488975" y="859725"/>
                <a:ext cx="3847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336" extrusionOk="0">
                    <a:moveTo>
                      <a:pt x="769" y="0"/>
                    </a:moveTo>
                    <a:cubicBezTo>
                      <a:pt x="513" y="0"/>
                      <a:pt x="257" y="18"/>
                      <a:pt x="3" y="54"/>
                    </a:cubicBezTo>
                    <a:lnTo>
                      <a:pt x="3" y="567"/>
                    </a:lnTo>
                    <a:cubicBezTo>
                      <a:pt x="0" y="989"/>
                      <a:pt x="344" y="1333"/>
                      <a:pt x="767" y="1335"/>
                    </a:cubicBezTo>
                    <a:lnTo>
                      <a:pt x="772" y="1335"/>
                    </a:lnTo>
                    <a:cubicBezTo>
                      <a:pt x="1195" y="1333"/>
                      <a:pt x="1538" y="989"/>
                      <a:pt x="1535" y="567"/>
                    </a:cubicBezTo>
                    <a:lnTo>
                      <a:pt x="1535" y="54"/>
                    </a:lnTo>
                    <a:cubicBezTo>
                      <a:pt x="1282" y="18"/>
                      <a:pt x="1025" y="0"/>
                      <a:pt x="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00;p44"/>
              <p:cNvSpPr/>
              <p:nvPr/>
            </p:nvSpPr>
            <p:spPr>
              <a:xfrm>
                <a:off x="4438500" y="1137700"/>
                <a:ext cx="38350" cy="39800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92" extrusionOk="0">
                    <a:moveTo>
                      <a:pt x="767" y="1"/>
                    </a:moveTo>
                    <a:cubicBezTo>
                      <a:pt x="341" y="1"/>
                      <a:pt x="1" y="344"/>
                      <a:pt x="1" y="767"/>
                    </a:cubicBezTo>
                    <a:lnTo>
                      <a:pt x="1" y="1005"/>
                    </a:lnTo>
                    <a:cubicBezTo>
                      <a:pt x="479" y="1275"/>
                      <a:pt x="997" y="1473"/>
                      <a:pt x="1533" y="1592"/>
                    </a:cubicBezTo>
                    <a:lnTo>
                      <a:pt x="1533" y="767"/>
                    </a:lnTo>
                    <a:cubicBezTo>
                      <a:pt x="1533" y="344"/>
                      <a:pt x="1190" y="1"/>
                      <a:pt x="7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01;p44"/>
              <p:cNvSpPr/>
              <p:nvPr/>
            </p:nvSpPr>
            <p:spPr>
              <a:xfrm>
                <a:off x="4541950" y="1137700"/>
                <a:ext cx="38400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66" extrusionOk="0">
                    <a:moveTo>
                      <a:pt x="767" y="1"/>
                    </a:moveTo>
                    <a:cubicBezTo>
                      <a:pt x="344" y="1"/>
                      <a:pt x="0" y="344"/>
                      <a:pt x="0" y="767"/>
                    </a:cubicBezTo>
                    <a:lnTo>
                      <a:pt x="0" y="1565"/>
                    </a:lnTo>
                    <a:cubicBezTo>
                      <a:pt x="539" y="1436"/>
                      <a:pt x="1057" y="1227"/>
                      <a:pt x="1536" y="947"/>
                    </a:cubicBezTo>
                    <a:lnTo>
                      <a:pt x="1536" y="767"/>
                    </a:lnTo>
                    <a:cubicBezTo>
                      <a:pt x="1536" y="344"/>
                      <a:pt x="1192" y="1"/>
                      <a:pt x="7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02;p44"/>
              <p:cNvSpPr/>
              <p:nvPr/>
            </p:nvSpPr>
            <p:spPr>
              <a:xfrm>
                <a:off x="4422775" y="867600"/>
                <a:ext cx="384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748" extrusionOk="0">
                    <a:moveTo>
                      <a:pt x="1533" y="1"/>
                    </a:moveTo>
                    <a:cubicBezTo>
                      <a:pt x="984" y="191"/>
                      <a:pt x="466" y="466"/>
                      <a:pt x="1" y="814"/>
                    </a:cubicBezTo>
                    <a:lnTo>
                      <a:pt x="1" y="981"/>
                    </a:lnTo>
                    <a:cubicBezTo>
                      <a:pt x="1" y="1404"/>
                      <a:pt x="344" y="1747"/>
                      <a:pt x="767" y="1747"/>
                    </a:cubicBezTo>
                    <a:cubicBezTo>
                      <a:pt x="1192" y="1747"/>
                      <a:pt x="1536" y="1404"/>
                      <a:pt x="1533" y="981"/>
                    </a:cubicBezTo>
                    <a:lnTo>
                      <a:pt x="15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03;p44"/>
              <p:cNvSpPr/>
              <p:nvPr/>
            </p:nvSpPr>
            <p:spPr>
              <a:xfrm>
                <a:off x="4547700" y="865225"/>
                <a:ext cx="3832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843" extrusionOk="0">
                    <a:moveTo>
                      <a:pt x="0" y="0"/>
                    </a:moveTo>
                    <a:lnTo>
                      <a:pt x="0" y="1076"/>
                    </a:lnTo>
                    <a:cubicBezTo>
                      <a:pt x="0" y="1499"/>
                      <a:pt x="344" y="1842"/>
                      <a:pt x="767" y="1842"/>
                    </a:cubicBezTo>
                    <a:cubicBezTo>
                      <a:pt x="1189" y="1842"/>
                      <a:pt x="1533" y="1499"/>
                      <a:pt x="1533" y="1076"/>
                    </a:cubicBezTo>
                    <a:lnTo>
                      <a:pt x="1533" y="701"/>
                    </a:lnTo>
                    <a:cubicBezTo>
                      <a:pt x="1060" y="391"/>
                      <a:pt x="542" y="15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04;p44"/>
              <p:cNvSpPr/>
              <p:nvPr/>
            </p:nvSpPr>
            <p:spPr>
              <a:xfrm>
                <a:off x="4374950" y="899050"/>
                <a:ext cx="35100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348" extrusionOk="0">
                    <a:moveTo>
                      <a:pt x="1377" y="0"/>
                    </a:moveTo>
                    <a:cubicBezTo>
                      <a:pt x="777" y="563"/>
                      <a:pt x="307" y="1250"/>
                      <a:pt x="1" y="2011"/>
                    </a:cubicBezTo>
                    <a:cubicBezTo>
                      <a:pt x="146" y="2226"/>
                      <a:pt x="385" y="2347"/>
                      <a:pt x="634" y="2347"/>
                    </a:cubicBezTo>
                    <a:cubicBezTo>
                      <a:pt x="710" y="2347"/>
                      <a:pt x="787" y="2336"/>
                      <a:pt x="862" y="2312"/>
                    </a:cubicBezTo>
                    <a:cubicBezTo>
                      <a:pt x="1184" y="2215"/>
                      <a:pt x="1404" y="1916"/>
                      <a:pt x="1404" y="1578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05;p44"/>
              <p:cNvSpPr/>
              <p:nvPr/>
            </p:nvSpPr>
            <p:spPr>
              <a:xfrm>
                <a:off x="4606350" y="899050"/>
                <a:ext cx="35100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347" extrusionOk="0">
                    <a:moveTo>
                      <a:pt x="1" y="0"/>
                    </a:moveTo>
                    <a:lnTo>
                      <a:pt x="1" y="1578"/>
                    </a:lnTo>
                    <a:cubicBezTo>
                      <a:pt x="1" y="1913"/>
                      <a:pt x="220" y="2212"/>
                      <a:pt x="542" y="2312"/>
                    </a:cubicBezTo>
                    <a:cubicBezTo>
                      <a:pt x="617" y="2336"/>
                      <a:pt x="693" y="2347"/>
                      <a:pt x="769" y="2347"/>
                    </a:cubicBezTo>
                    <a:cubicBezTo>
                      <a:pt x="1018" y="2347"/>
                      <a:pt x="1258" y="2224"/>
                      <a:pt x="1404" y="2011"/>
                    </a:cubicBezTo>
                    <a:cubicBezTo>
                      <a:pt x="1095" y="1247"/>
                      <a:pt x="622" y="563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06;p44"/>
              <p:cNvSpPr/>
              <p:nvPr/>
            </p:nvSpPr>
            <p:spPr>
              <a:xfrm>
                <a:off x="4694600" y="892450"/>
                <a:ext cx="50825" cy="109525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4381" extrusionOk="0">
                    <a:moveTo>
                      <a:pt x="725" y="0"/>
                    </a:moveTo>
                    <a:cubicBezTo>
                      <a:pt x="638" y="0"/>
                      <a:pt x="548" y="19"/>
                      <a:pt x="463" y="58"/>
                    </a:cubicBezTo>
                    <a:cubicBezTo>
                      <a:pt x="141" y="203"/>
                      <a:pt x="1" y="581"/>
                      <a:pt x="151" y="901"/>
                    </a:cubicBezTo>
                    <a:cubicBezTo>
                      <a:pt x="196" y="1007"/>
                      <a:pt x="244" y="1112"/>
                      <a:pt x="286" y="1223"/>
                    </a:cubicBezTo>
                    <a:cubicBezTo>
                      <a:pt x="603" y="2027"/>
                      <a:pt x="764" y="2883"/>
                      <a:pt x="762" y="3744"/>
                    </a:cubicBezTo>
                    <a:cubicBezTo>
                      <a:pt x="762" y="4096"/>
                      <a:pt x="1044" y="4378"/>
                      <a:pt x="1393" y="4381"/>
                    </a:cubicBezTo>
                    <a:lnTo>
                      <a:pt x="1396" y="4381"/>
                    </a:lnTo>
                    <a:cubicBezTo>
                      <a:pt x="1745" y="4381"/>
                      <a:pt x="2027" y="4098"/>
                      <a:pt x="2027" y="3749"/>
                    </a:cubicBezTo>
                    <a:cubicBezTo>
                      <a:pt x="2033" y="2724"/>
                      <a:pt x="1842" y="1710"/>
                      <a:pt x="1467" y="758"/>
                    </a:cubicBezTo>
                    <a:cubicBezTo>
                      <a:pt x="1414" y="626"/>
                      <a:pt x="1359" y="499"/>
                      <a:pt x="1303" y="378"/>
                    </a:cubicBezTo>
                    <a:cubicBezTo>
                      <a:pt x="1199" y="141"/>
                      <a:pt x="967" y="0"/>
                      <a:pt x="725" y="0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07;p44"/>
              <p:cNvSpPr/>
              <p:nvPr/>
            </p:nvSpPr>
            <p:spPr>
              <a:xfrm>
                <a:off x="4663950" y="844950"/>
                <a:ext cx="44800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573" extrusionOk="0">
                    <a:moveTo>
                      <a:pt x="706" y="1"/>
                    </a:moveTo>
                    <a:cubicBezTo>
                      <a:pt x="555" y="1"/>
                      <a:pt x="403" y="55"/>
                      <a:pt x="281" y="164"/>
                    </a:cubicBezTo>
                    <a:cubicBezTo>
                      <a:pt x="22" y="394"/>
                      <a:pt x="1" y="790"/>
                      <a:pt x="228" y="1052"/>
                    </a:cubicBezTo>
                    <a:cubicBezTo>
                      <a:pt x="305" y="1136"/>
                      <a:pt x="387" y="1232"/>
                      <a:pt x="471" y="1337"/>
                    </a:cubicBezTo>
                    <a:cubicBezTo>
                      <a:pt x="592" y="1487"/>
                      <a:pt x="774" y="1572"/>
                      <a:pt x="967" y="1572"/>
                    </a:cubicBezTo>
                    <a:lnTo>
                      <a:pt x="967" y="1572"/>
                    </a:lnTo>
                    <a:cubicBezTo>
                      <a:pt x="1499" y="1571"/>
                      <a:pt x="1792" y="956"/>
                      <a:pt x="1459" y="542"/>
                    </a:cubicBezTo>
                    <a:cubicBezTo>
                      <a:pt x="1356" y="415"/>
                      <a:pt x="1261" y="304"/>
                      <a:pt x="1171" y="204"/>
                    </a:cubicBezTo>
                    <a:cubicBezTo>
                      <a:pt x="1047" y="69"/>
                      <a:pt x="877" y="1"/>
                      <a:pt x="706" y="1"/>
                    </a:cubicBezTo>
                    <a:close/>
                    <a:moveTo>
                      <a:pt x="967" y="1572"/>
                    </a:moveTo>
                    <a:lnTo>
                      <a:pt x="967" y="1572"/>
                    </a:lnTo>
                    <a:cubicBezTo>
                      <a:pt x="966" y="1572"/>
                      <a:pt x="966" y="1572"/>
                      <a:pt x="965" y="1572"/>
                    </a:cubicBezTo>
                    <a:lnTo>
                      <a:pt x="968" y="1572"/>
                    </a:lnTo>
                    <a:cubicBezTo>
                      <a:pt x="967" y="1572"/>
                      <a:pt x="967" y="1572"/>
                      <a:pt x="967" y="1572"/>
                    </a:cubicBezTo>
                    <a:close/>
                  </a:path>
                </a:pathLst>
              </a:custGeom>
              <a:solidFill>
                <a:srgbClr val="FFFFFF">
                  <a:alpha val="66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08;p44"/>
              <p:cNvSpPr/>
              <p:nvPr/>
            </p:nvSpPr>
            <p:spPr>
              <a:xfrm>
                <a:off x="4260600" y="691875"/>
                <a:ext cx="443800" cy="658250"/>
              </a:xfrm>
              <a:custGeom>
                <a:avLst/>
                <a:gdLst/>
                <a:ahLst/>
                <a:cxnLst/>
                <a:rect l="l" t="t" r="r" b="b"/>
                <a:pathLst>
                  <a:path w="17752" h="26330" extrusionOk="0">
                    <a:moveTo>
                      <a:pt x="2033" y="1"/>
                    </a:moveTo>
                    <a:cubicBezTo>
                      <a:pt x="1872" y="33"/>
                      <a:pt x="1713" y="80"/>
                      <a:pt x="1560" y="144"/>
                    </a:cubicBezTo>
                    <a:cubicBezTo>
                      <a:pt x="1259" y="270"/>
                      <a:pt x="981" y="453"/>
                      <a:pt x="746" y="680"/>
                    </a:cubicBezTo>
                    <a:cubicBezTo>
                      <a:pt x="513" y="905"/>
                      <a:pt x="328" y="1174"/>
                      <a:pt x="202" y="1473"/>
                    </a:cubicBezTo>
                    <a:cubicBezTo>
                      <a:pt x="70" y="1785"/>
                      <a:pt x="1" y="2123"/>
                      <a:pt x="6" y="2461"/>
                    </a:cubicBezTo>
                    <a:lnTo>
                      <a:pt x="6" y="23816"/>
                    </a:lnTo>
                    <a:cubicBezTo>
                      <a:pt x="1" y="24154"/>
                      <a:pt x="70" y="24493"/>
                      <a:pt x="202" y="24804"/>
                    </a:cubicBezTo>
                    <a:cubicBezTo>
                      <a:pt x="207" y="24823"/>
                      <a:pt x="217" y="24841"/>
                      <a:pt x="225" y="24857"/>
                    </a:cubicBezTo>
                    <a:cubicBezTo>
                      <a:pt x="352" y="25135"/>
                      <a:pt x="529" y="25386"/>
                      <a:pt x="746" y="25597"/>
                    </a:cubicBezTo>
                    <a:cubicBezTo>
                      <a:pt x="981" y="25827"/>
                      <a:pt x="1259" y="26007"/>
                      <a:pt x="1560" y="26133"/>
                    </a:cubicBezTo>
                    <a:cubicBezTo>
                      <a:pt x="1871" y="26263"/>
                      <a:pt x="2205" y="26329"/>
                      <a:pt x="2544" y="26329"/>
                    </a:cubicBezTo>
                    <a:cubicBezTo>
                      <a:pt x="2551" y="26329"/>
                      <a:pt x="2557" y="26329"/>
                      <a:pt x="2564" y="26329"/>
                    </a:cubicBezTo>
                    <a:lnTo>
                      <a:pt x="7249" y="26329"/>
                    </a:lnTo>
                    <a:cubicBezTo>
                      <a:pt x="8422" y="26321"/>
                      <a:pt x="9590" y="26168"/>
                      <a:pt x="10723" y="25867"/>
                    </a:cubicBezTo>
                    <a:cubicBezTo>
                      <a:pt x="11844" y="25565"/>
                      <a:pt x="12919" y="25127"/>
                      <a:pt x="13928" y="24556"/>
                    </a:cubicBezTo>
                    <a:cubicBezTo>
                      <a:pt x="14919" y="23998"/>
                      <a:pt x="15834" y="23317"/>
                      <a:pt x="16650" y="22527"/>
                    </a:cubicBezTo>
                    <a:cubicBezTo>
                      <a:pt x="17041" y="22146"/>
                      <a:pt x="17408" y="21742"/>
                      <a:pt x="17752" y="21319"/>
                    </a:cubicBezTo>
                    <a:lnTo>
                      <a:pt x="17752" y="21319"/>
                    </a:lnTo>
                    <a:cubicBezTo>
                      <a:pt x="17173" y="21787"/>
                      <a:pt x="16558" y="22207"/>
                      <a:pt x="15910" y="22574"/>
                    </a:cubicBezTo>
                    <a:cubicBezTo>
                      <a:pt x="14903" y="23142"/>
                      <a:pt x="13825" y="23584"/>
                      <a:pt x="12708" y="23882"/>
                    </a:cubicBezTo>
                    <a:cubicBezTo>
                      <a:pt x="11571" y="24183"/>
                      <a:pt x="10404" y="24339"/>
                      <a:pt x="9230" y="24345"/>
                    </a:cubicBezTo>
                    <a:lnTo>
                      <a:pt x="4546" y="24345"/>
                    </a:lnTo>
                    <a:cubicBezTo>
                      <a:pt x="4533" y="24345"/>
                      <a:pt x="4520" y="24345"/>
                      <a:pt x="4507" y="24345"/>
                    </a:cubicBezTo>
                    <a:cubicBezTo>
                      <a:pt x="4177" y="24345"/>
                      <a:pt x="3847" y="24279"/>
                      <a:pt x="3542" y="24152"/>
                    </a:cubicBezTo>
                    <a:cubicBezTo>
                      <a:pt x="3240" y="24025"/>
                      <a:pt x="2965" y="23843"/>
                      <a:pt x="2730" y="23615"/>
                    </a:cubicBezTo>
                    <a:cubicBezTo>
                      <a:pt x="2511" y="23404"/>
                      <a:pt x="2334" y="23153"/>
                      <a:pt x="2207" y="22875"/>
                    </a:cubicBezTo>
                    <a:cubicBezTo>
                      <a:pt x="2199" y="22860"/>
                      <a:pt x="2194" y="22841"/>
                      <a:pt x="2183" y="22823"/>
                    </a:cubicBezTo>
                    <a:cubicBezTo>
                      <a:pt x="2051" y="22508"/>
                      <a:pt x="1985" y="22173"/>
                      <a:pt x="1988" y="21832"/>
                    </a:cubicBezTo>
                    <a:lnTo>
                      <a:pt x="1988" y="479"/>
                    </a:lnTo>
                    <a:cubicBezTo>
                      <a:pt x="1990" y="318"/>
                      <a:pt x="2004" y="160"/>
                      <a:pt x="2033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709;p44"/>
            <p:cNvSpPr/>
            <p:nvPr/>
          </p:nvSpPr>
          <p:spPr>
            <a:xfrm flipH="1">
              <a:off x="6705659" y="4227977"/>
              <a:ext cx="132808" cy="127849"/>
            </a:xfrm>
            <a:custGeom>
              <a:avLst/>
              <a:gdLst/>
              <a:ahLst/>
              <a:cxnLst/>
              <a:rect l="l" t="t" r="r" b="b"/>
              <a:pathLst>
                <a:path w="2866" h="2759" extrusionOk="0">
                  <a:moveTo>
                    <a:pt x="1487" y="0"/>
                  </a:moveTo>
                  <a:cubicBezTo>
                    <a:pt x="929" y="0"/>
                    <a:pt x="426" y="337"/>
                    <a:pt x="214" y="852"/>
                  </a:cubicBezTo>
                  <a:cubicBezTo>
                    <a:pt x="1" y="1367"/>
                    <a:pt x="119" y="1959"/>
                    <a:pt x="513" y="2355"/>
                  </a:cubicBezTo>
                  <a:cubicBezTo>
                    <a:pt x="776" y="2618"/>
                    <a:pt x="1129" y="2758"/>
                    <a:pt x="1488" y="2758"/>
                  </a:cubicBezTo>
                  <a:cubicBezTo>
                    <a:pt x="1666" y="2758"/>
                    <a:pt x="1845" y="2724"/>
                    <a:pt x="2016" y="2653"/>
                  </a:cubicBezTo>
                  <a:cubicBezTo>
                    <a:pt x="2531" y="2439"/>
                    <a:pt x="2865" y="1936"/>
                    <a:pt x="2865" y="1379"/>
                  </a:cubicBezTo>
                  <a:cubicBezTo>
                    <a:pt x="2865" y="617"/>
                    <a:pt x="2249" y="0"/>
                    <a:pt x="1487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10;p44"/>
            <p:cNvSpPr/>
            <p:nvPr/>
          </p:nvSpPr>
          <p:spPr>
            <a:xfrm flipH="1">
              <a:off x="6531123" y="4370020"/>
              <a:ext cx="67516" cy="67470"/>
            </a:xfrm>
            <a:custGeom>
              <a:avLst/>
              <a:gdLst/>
              <a:ahLst/>
              <a:cxnLst/>
              <a:rect l="l" t="t" r="r" b="b"/>
              <a:pathLst>
                <a:path w="1457" h="1456" extrusionOk="0">
                  <a:moveTo>
                    <a:pt x="728" y="0"/>
                  </a:moveTo>
                  <a:cubicBezTo>
                    <a:pt x="326" y="0"/>
                    <a:pt x="1" y="326"/>
                    <a:pt x="1" y="727"/>
                  </a:cubicBezTo>
                  <a:cubicBezTo>
                    <a:pt x="1" y="1130"/>
                    <a:pt x="326" y="1456"/>
                    <a:pt x="728" y="1456"/>
                  </a:cubicBezTo>
                  <a:cubicBezTo>
                    <a:pt x="1131" y="1456"/>
                    <a:pt x="1456" y="1130"/>
                    <a:pt x="1456" y="727"/>
                  </a:cubicBezTo>
                  <a:cubicBezTo>
                    <a:pt x="1456" y="326"/>
                    <a:pt x="1131" y="0"/>
                    <a:pt x="72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11;p44"/>
            <p:cNvSpPr/>
            <p:nvPr/>
          </p:nvSpPr>
          <p:spPr>
            <a:xfrm flipH="1">
              <a:off x="6637768" y="3970031"/>
              <a:ext cx="158016" cy="152038"/>
            </a:xfrm>
            <a:custGeom>
              <a:avLst/>
              <a:gdLst/>
              <a:ahLst/>
              <a:cxnLst/>
              <a:rect l="l" t="t" r="r" b="b"/>
              <a:pathLst>
                <a:path w="3410" h="3281" extrusionOk="0">
                  <a:moveTo>
                    <a:pt x="1770" y="1"/>
                  </a:moveTo>
                  <a:cubicBezTo>
                    <a:pt x="1107" y="1"/>
                    <a:pt x="508" y="401"/>
                    <a:pt x="255" y="1013"/>
                  </a:cubicBezTo>
                  <a:cubicBezTo>
                    <a:pt x="1" y="1626"/>
                    <a:pt x="142" y="2331"/>
                    <a:pt x="610" y="2800"/>
                  </a:cubicBezTo>
                  <a:cubicBezTo>
                    <a:pt x="924" y="3114"/>
                    <a:pt x="1344" y="3281"/>
                    <a:pt x="1771" y="3281"/>
                  </a:cubicBezTo>
                  <a:cubicBezTo>
                    <a:pt x="1982" y="3281"/>
                    <a:pt x="2195" y="3240"/>
                    <a:pt x="2397" y="3156"/>
                  </a:cubicBezTo>
                  <a:cubicBezTo>
                    <a:pt x="3011" y="2902"/>
                    <a:pt x="3409" y="2305"/>
                    <a:pt x="3409" y="1641"/>
                  </a:cubicBezTo>
                  <a:cubicBezTo>
                    <a:pt x="3409" y="736"/>
                    <a:pt x="2676" y="1"/>
                    <a:pt x="177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12;p44"/>
            <p:cNvSpPr/>
            <p:nvPr/>
          </p:nvSpPr>
          <p:spPr>
            <a:xfrm flipH="1">
              <a:off x="6873929" y="3722001"/>
              <a:ext cx="97266" cy="93605"/>
            </a:xfrm>
            <a:custGeom>
              <a:avLst/>
              <a:gdLst/>
              <a:ahLst/>
              <a:cxnLst/>
              <a:rect l="l" t="t" r="r" b="b"/>
              <a:pathLst>
                <a:path w="2099" h="2020" extrusionOk="0">
                  <a:moveTo>
                    <a:pt x="1089" y="1"/>
                  </a:moveTo>
                  <a:cubicBezTo>
                    <a:pt x="680" y="1"/>
                    <a:pt x="312" y="248"/>
                    <a:pt x="156" y="625"/>
                  </a:cubicBezTo>
                  <a:cubicBezTo>
                    <a:pt x="0" y="1002"/>
                    <a:pt x="87" y="1435"/>
                    <a:pt x="374" y="1725"/>
                  </a:cubicBezTo>
                  <a:cubicBezTo>
                    <a:pt x="568" y="1917"/>
                    <a:pt x="826" y="2020"/>
                    <a:pt x="1088" y="2020"/>
                  </a:cubicBezTo>
                  <a:cubicBezTo>
                    <a:pt x="1218" y="2020"/>
                    <a:pt x="1349" y="1995"/>
                    <a:pt x="1474" y="1943"/>
                  </a:cubicBezTo>
                  <a:cubicBezTo>
                    <a:pt x="1851" y="1787"/>
                    <a:pt x="2098" y="1419"/>
                    <a:pt x="2098" y="1011"/>
                  </a:cubicBezTo>
                  <a:cubicBezTo>
                    <a:pt x="2098" y="454"/>
                    <a:pt x="1647" y="1"/>
                    <a:pt x="1089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13;p44"/>
            <p:cNvSpPr/>
            <p:nvPr/>
          </p:nvSpPr>
          <p:spPr>
            <a:xfrm flipH="1">
              <a:off x="6354087" y="3038715"/>
              <a:ext cx="995872" cy="1571496"/>
            </a:xfrm>
            <a:custGeom>
              <a:avLst/>
              <a:gdLst/>
              <a:ahLst/>
              <a:cxnLst/>
              <a:rect l="l" t="t" r="r" b="b"/>
              <a:pathLst>
                <a:path w="21491" h="33913" extrusionOk="0">
                  <a:moveTo>
                    <a:pt x="6437" y="1"/>
                  </a:moveTo>
                  <a:lnTo>
                    <a:pt x="6437" y="1"/>
                  </a:lnTo>
                  <a:cubicBezTo>
                    <a:pt x="796" y="3186"/>
                    <a:pt x="1" y="9685"/>
                    <a:pt x="167" y="13772"/>
                  </a:cubicBezTo>
                  <a:cubicBezTo>
                    <a:pt x="397" y="19232"/>
                    <a:pt x="979" y="33719"/>
                    <a:pt x="13225" y="33909"/>
                  </a:cubicBezTo>
                  <a:cubicBezTo>
                    <a:pt x="13375" y="33912"/>
                    <a:pt x="13524" y="33913"/>
                    <a:pt x="13671" y="33913"/>
                  </a:cubicBezTo>
                  <a:cubicBezTo>
                    <a:pt x="16869" y="33913"/>
                    <a:pt x="19444" y="33364"/>
                    <a:pt x="21490" y="32337"/>
                  </a:cubicBezTo>
                  <a:lnTo>
                    <a:pt x="21490" y="32337"/>
                  </a:lnTo>
                  <a:cubicBezTo>
                    <a:pt x="20213" y="32399"/>
                    <a:pt x="18967" y="32729"/>
                    <a:pt x="17700" y="32884"/>
                  </a:cubicBezTo>
                  <a:cubicBezTo>
                    <a:pt x="17182" y="32947"/>
                    <a:pt x="16661" y="32978"/>
                    <a:pt x="16141" y="32978"/>
                  </a:cubicBezTo>
                  <a:cubicBezTo>
                    <a:pt x="11564" y="32978"/>
                    <a:pt x="7012" y="30575"/>
                    <a:pt x="4518" y="26720"/>
                  </a:cubicBezTo>
                  <a:cubicBezTo>
                    <a:pt x="3251" y="24763"/>
                    <a:pt x="2503" y="22502"/>
                    <a:pt x="2067" y="20215"/>
                  </a:cubicBezTo>
                  <a:cubicBezTo>
                    <a:pt x="969" y="14458"/>
                    <a:pt x="1832" y="8343"/>
                    <a:pt x="4485" y="3118"/>
                  </a:cubicBezTo>
                  <a:cubicBezTo>
                    <a:pt x="5031" y="2040"/>
                    <a:pt x="5675" y="975"/>
                    <a:pt x="6437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14;p44"/>
            <p:cNvSpPr/>
            <p:nvPr/>
          </p:nvSpPr>
          <p:spPr>
            <a:xfrm flipH="1">
              <a:off x="6986535" y="3382676"/>
              <a:ext cx="492723" cy="741656"/>
            </a:xfrm>
            <a:custGeom>
              <a:avLst/>
              <a:gdLst/>
              <a:ahLst/>
              <a:cxnLst/>
              <a:rect l="l" t="t" r="r" b="b"/>
              <a:pathLst>
                <a:path w="10633" h="16005" extrusionOk="0">
                  <a:moveTo>
                    <a:pt x="4471" y="0"/>
                  </a:moveTo>
                  <a:cubicBezTo>
                    <a:pt x="2896" y="0"/>
                    <a:pt x="1286" y="168"/>
                    <a:pt x="0" y="670"/>
                  </a:cubicBezTo>
                  <a:cubicBezTo>
                    <a:pt x="0" y="670"/>
                    <a:pt x="3857" y="15911"/>
                    <a:pt x="5269" y="16005"/>
                  </a:cubicBezTo>
                  <a:cubicBezTo>
                    <a:pt x="5273" y="16005"/>
                    <a:pt x="5278" y="16005"/>
                    <a:pt x="5282" y="16005"/>
                  </a:cubicBezTo>
                  <a:cubicBezTo>
                    <a:pt x="6704" y="16005"/>
                    <a:pt x="10633" y="670"/>
                    <a:pt x="10633" y="670"/>
                  </a:cubicBezTo>
                  <a:cubicBezTo>
                    <a:pt x="10633" y="670"/>
                    <a:pt x="7621" y="0"/>
                    <a:pt x="4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5;p44"/>
            <p:cNvSpPr/>
            <p:nvPr/>
          </p:nvSpPr>
          <p:spPr>
            <a:xfrm flipH="1">
              <a:off x="7318410" y="3413679"/>
              <a:ext cx="109175" cy="140315"/>
            </a:xfrm>
            <a:custGeom>
              <a:avLst/>
              <a:gdLst/>
              <a:ahLst/>
              <a:cxnLst/>
              <a:rect l="l" t="t" r="r" b="b"/>
              <a:pathLst>
                <a:path w="2356" h="3028" fill="none" extrusionOk="0">
                  <a:moveTo>
                    <a:pt x="0" y="3027"/>
                  </a:moveTo>
                  <a:cubicBezTo>
                    <a:pt x="0" y="3027"/>
                    <a:pt x="1485" y="1570"/>
                    <a:pt x="2356" y="1"/>
                  </a:cubicBezTo>
                </a:path>
              </a:pathLst>
            </a:custGeom>
            <a:noFill/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16;p44"/>
            <p:cNvSpPr/>
            <p:nvPr/>
          </p:nvSpPr>
          <p:spPr>
            <a:xfrm flipH="1">
              <a:off x="7158720" y="3417804"/>
              <a:ext cx="208387" cy="349860"/>
            </a:xfrm>
            <a:custGeom>
              <a:avLst/>
              <a:gdLst/>
              <a:ahLst/>
              <a:cxnLst/>
              <a:rect l="l" t="t" r="r" b="b"/>
              <a:pathLst>
                <a:path w="4497" h="7550" fill="none" extrusionOk="0">
                  <a:moveTo>
                    <a:pt x="1" y="7549"/>
                  </a:moveTo>
                  <a:cubicBezTo>
                    <a:pt x="1" y="7549"/>
                    <a:pt x="3464" y="2175"/>
                    <a:pt x="4497" y="1"/>
                  </a:cubicBezTo>
                </a:path>
              </a:pathLst>
            </a:custGeom>
            <a:solidFill>
              <a:schemeClr val="dk1"/>
            </a:solidFill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17;p44"/>
            <p:cNvSpPr/>
            <p:nvPr/>
          </p:nvSpPr>
          <p:spPr>
            <a:xfrm flipH="1">
              <a:off x="7023544" y="3502983"/>
              <a:ext cx="294902" cy="433177"/>
            </a:xfrm>
            <a:custGeom>
              <a:avLst/>
              <a:gdLst/>
              <a:ahLst/>
              <a:cxnLst/>
              <a:rect l="l" t="t" r="r" b="b"/>
              <a:pathLst>
                <a:path w="6364" h="9348" fill="none" extrusionOk="0">
                  <a:moveTo>
                    <a:pt x="1" y="9347"/>
                  </a:moveTo>
                  <a:cubicBezTo>
                    <a:pt x="1" y="9347"/>
                    <a:pt x="4977" y="2980"/>
                    <a:pt x="6363" y="0"/>
                  </a:cubicBezTo>
                </a:path>
              </a:pathLst>
            </a:custGeom>
            <a:solidFill>
              <a:schemeClr val="dk1"/>
            </a:solidFill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18;p44"/>
            <p:cNvSpPr/>
            <p:nvPr/>
          </p:nvSpPr>
          <p:spPr>
            <a:xfrm flipH="1">
              <a:off x="7134198" y="3880171"/>
              <a:ext cx="146061" cy="141241"/>
            </a:xfrm>
            <a:custGeom>
              <a:avLst/>
              <a:gdLst/>
              <a:ahLst/>
              <a:cxnLst/>
              <a:rect l="l" t="t" r="r" b="b"/>
              <a:pathLst>
                <a:path w="3152" h="3048" fill="none" extrusionOk="0">
                  <a:moveTo>
                    <a:pt x="1" y="3047"/>
                  </a:moveTo>
                  <a:cubicBezTo>
                    <a:pt x="1" y="3047"/>
                    <a:pt x="2768" y="1187"/>
                    <a:pt x="3152" y="1"/>
                  </a:cubicBezTo>
                </a:path>
              </a:pathLst>
            </a:custGeom>
            <a:noFill/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19;p44"/>
            <p:cNvSpPr/>
            <p:nvPr/>
          </p:nvSpPr>
          <p:spPr>
            <a:xfrm flipH="1">
              <a:off x="7055788" y="3417804"/>
              <a:ext cx="176459" cy="202919"/>
            </a:xfrm>
            <a:custGeom>
              <a:avLst/>
              <a:gdLst/>
              <a:ahLst/>
              <a:cxnLst/>
              <a:rect l="l" t="t" r="r" b="b"/>
              <a:pathLst>
                <a:path w="3808" h="4379" fill="none" extrusionOk="0">
                  <a:moveTo>
                    <a:pt x="1" y="1"/>
                  </a:moveTo>
                  <a:cubicBezTo>
                    <a:pt x="1" y="1"/>
                    <a:pt x="1998" y="2990"/>
                    <a:pt x="3808" y="4379"/>
                  </a:cubicBezTo>
                </a:path>
              </a:pathLst>
            </a:custGeom>
            <a:noFill/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20;p44"/>
            <p:cNvSpPr/>
            <p:nvPr/>
          </p:nvSpPr>
          <p:spPr>
            <a:xfrm flipH="1">
              <a:off x="7098624" y="3430687"/>
              <a:ext cx="328961" cy="336977"/>
            </a:xfrm>
            <a:custGeom>
              <a:avLst/>
              <a:gdLst/>
              <a:ahLst/>
              <a:cxnLst/>
              <a:rect l="l" t="t" r="r" b="b"/>
              <a:pathLst>
                <a:path w="7099" h="7272" fill="none" extrusionOk="0">
                  <a:moveTo>
                    <a:pt x="0" y="0"/>
                  </a:moveTo>
                  <a:cubicBezTo>
                    <a:pt x="0" y="0"/>
                    <a:pt x="4696" y="5388"/>
                    <a:pt x="7099" y="7271"/>
                  </a:cubicBezTo>
                </a:path>
              </a:pathLst>
            </a:custGeom>
            <a:solidFill>
              <a:schemeClr val="dk1"/>
            </a:solidFill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21;p44"/>
            <p:cNvSpPr/>
            <p:nvPr/>
          </p:nvSpPr>
          <p:spPr>
            <a:xfrm flipH="1">
              <a:off x="7144032" y="3718943"/>
              <a:ext cx="237395" cy="190639"/>
            </a:xfrm>
            <a:custGeom>
              <a:avLst/>
              <a:gdLst/>
              <a:ahLst/>
              <a:cxnLst/>
              <a:rect l="l" t="t" r="r" b="b"/>
              <a:pathLst>
                <a:path w="5123" h="4114" fill="none" extrusionOk="0">
                  <a:moveTo>
                    <a:pt x="1" y="0"/>
                  </a:moveTo>
                  <a:cubicBezTo>
                    <a:pt x="1" y="0"/>
                    <a:pt x="3055" y="3371"/>
                    <a:pt x="5123" y="4113"/>
                  </a:cubicBezTo>
                </a:path>
              </a:pathLst>
            </a:custGeom>
            <a:solidFill>
              <a:schemeClr val="dk1"/>
            </a:solidFill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22;p44"/>
            <p:cNvSpPr/>
            <p:nvPr/>
          </p:nvSpPr>
          <p:spPr>
            <a:xfrm flipH="1">
              <a:off x="7193561" y="3967389"/>
              <a:ext cx="108155" cy="69323"/>
            </a:xfrm>
            <a:custGeom>
              <a:avLst/>
              <a:gdLst/>
              <a:ahLst/>
              <a:cxnLst/>
              <a:rect l="l" t="t" r="r" b="b"/>
              <a:pathLst>
                <a:path w="2334" h="1496" fill="none" extrusionOk="0">
                  <a:moveTo>
                    <a:pt x="0" y="0"/>
                  </a:moveTo>
                  <a:cubicBezTo>
                    <a:pt x="0" y="0"/>
                    <a:pt x="1321" y="1292"/>
                    <a:pt x="2333" y="1495"/>
                  </a:cubicBezTo>
                </a:path>
              </a:pathLst>
            </a:custGeom>
            <a:noFill/>
            <a:ln w="10950" cap="rnd" cmpd="sng">
              <a:solidFill>
                <a:srgbClr val="5B35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23;p44"/>
            <p:cNvSpPr/>
            <p:nvPr/>
          </p:nvSpPr>
          <p:spPr>
            <a:xfrm flipH="1">
              <a:off x="6830630" y="3008500"/>
              <a:ext cx="912045" cy="688320"/>
            </a:xfrm>
            <a:custGeom>
              <a:avLst/>
              <a:gdLst/>
              <a:ahLst/>
              <a:cxnLst/>
              <a:rect l="l" t="t" r="r" b="b"/>
              <a:pathLst>
                <a:path w="19682" h="14854" extrusionOk="0">
                  <a:moveTo>
                    <a:pt x="10457" y="1"/>
                  </a:moveTo>
                  <a:cubicBezTo>
                    <a:pt x="9263" y="1"/>
                    <a:pt x="8036" y="311"/>
                    <a:pt x="6907" y="936"/>
                  </a:cubicBezTo>
                  <a:cubicBezTo>
                    <a:pt x="2483" y="3382"/>
                    <a:pt x="4460" y="8510"/>
                    <a:pt x="4460" y="8510"/>
                  </a:cubicBezTo>
                  <a:cubicBezTo>
                    <a:pt x="4223" y="8439"/>
                    <a:pt x="3991" y="8406"/>
                    <a:pt x="3766" y="8406"/>
                  </a:cubicBezTo>
                  <a:cubicBezTo>
                    <a:pt x="1502" y="8406"/>
                    <a:pt x="0" y="11739"/>
                    <a:pt x="2483" y="13000"/>
                  </a:cubicBezTo>
                  <a:cubicBezTo>
                    <a:pt x="2913" y="13219"/>
                    <a:pt x="3313" y="13303"/>
                    <a:pt x="3675" y="13303"/>
                  </a:cubicBezTo>
                  <a:cubicBezTo>
                    <a:pt x="4839" y="13303"/>
                    <a:pt x="5605" y="12431"/>
                    <a:pt x="5678" y="12343"/>
                  </a:cubicBezTo>
                  <a:lnTo>
                    <a:pt x="5678" y="12343"/>
                  </a:lnTo>
                  <a:cubicBezTo>
                    <a:pt x="5636" y="12473"/>
                    <a:pt x="4871" y="14854"/>
                    <a:pt x="7070" y="14854"/>
                  </a:cubicBezTo>
                  <a:cubicBezTo>
                    <a:pt x="7157" y="14854"/>
                    <a:pt x="7247" y="14850"/>
                    <a:pt x="7343" y="14842"/>
                  </a:cubicBezTo>
                  <a:cubicBezTo>
                    <a:pt x="9333" y="14689"/>
                    <a:pt x="10000" y="12372"/>
                    <a:pt x="10201" y="11302"/>
                  </a:cubicBezTo>
                  <a:lnTo>
                    <a:pt x="10201" y="11302"/>
                  </a:lnTo>
                  <a:cubicBezTo>
                    <a:pt x="10124" y="12199"/>
                    <a:pt x="10303" y="13921"/>
                    <a:pt x="12739" y="13955"/>
                  </a:cubicBezTo>
                  <a:cubicBezTo>
                    <a:pt x="12765" y="13955"/>
                    <a:pt x="12791" y="13955"/>
                    <a:pt x="12817" y="13955"/>
                  </a:cubicBezTo>
                  <a:cubicBezTo>
                    <a:pt x="14330" y="13955"/>
                    <a:pt x="14970" y="13393"/>
                    <a:pt x="15214" y="12803"/>
                  </a:cubicBezTo>
                  <a:cubicBezTo>
                    <a:pt x="15496" y="12132"/>
                    <a:pt x="15290" y="11422"/>
                    <a:pt x="15290" y="11422"/>
                  </a:cubicBezTo>
                  <a:lnTo>
                    <a:pt x="15290" y="11422"/>
                  </a:lnTo>
                  <a:cubicBezTo>
                    <a:pt x="15868" y="11976"/>
                    <a:pt x="16538" y="12226"/>
                    <a:pt x="17175" y="12226"/>
                  </a:cubicBezTo>
                  <a:cubicBezTo>
                    <a:pt x="18424" y="12226"/>
                    <a:pt x="19547" y="11269"/>
                    <a:pt x="19607" y="9768"/>
                  </a:cubicBezTo>
                  <a:cubicBezTo>
                    <a:pt x="19682" y="7989"/>
                    <a:pt x="17914" y="7795"/>
                    <a:pt x="17140" y="7795"/>
                  </a:cubicBezTo>
                  <a:cubicBezTo>
                    <a:pt x="16925" y="7795"/>
                    <a:pt x="16787" y="7810"/>
                    <a:pt x="16787" y="7810"/>
                  </a:cubicBezTo>
                  <a:cubicBezTo>
                    <a:pt x="17094" y="3252"/>
                    <a:pt x="14658" y="668"/>
                    <a:pt x="11694" y="115"/>
                  </a:cubicBezTo>
                  <a:cubicBezTo>
                    <a:pt x="11289" y="39"/>
                    <a:pt x="10875" y="1"/>
                    <a:pt x="10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24;p44"/>
            <p:cNvSpPr/>
            <p:nvPr/>
          </p:nvSpPr>
          <p:spPr>
            <a:xfrm flipH="1">
              <a:off x="7037626" y="3008500"/>
              <a:ext cx="705048" cy="688320"/>
            </a:xfrm>
            <a:custGeom>
              <a:avLst/>
              <a:gdLst/>
              <a:ahLst/>
              <a:cxnLst/>
              <a:rect l="l" t="t" r="r" b="b"/>
              <a:pathLst>
                <a:path w="15215" h="14854" extrusionOk="0">
                  <a:moveTo>
                    <a:pt x="10454" y="1"/>
                  </a:moveTo>
                  <a:cubicBezTo>
                    <a:pt x="9261" y="1"/>
                    <a:pt x="8034" y="310"/>
                    <a:pt x="6905" y="936"/>
                  </a:cubicBezTo>
                  <a:cubicBezTo>
                    <a:pt x="2482" y="3382"/>
                    <a:pt x="4459" y="8510"/>
                    <a:pt x="4459" y="8510"/>
                  </a:cubicBezTo>
                  <a:cubicBezTo>
                    <a:pt x="4222" y="8439"/>
                    <a:pt x="3989" y="8406"/>
                    <a:pt x="3764" y="8406"/>
                  </a:cubicBezTo>
                  <a:cubicBezTo>
                    <a:pt x="1500" y="8406"/>
                    <a:pt x="0" y="11738"/>
                    <a:pt x="2482" y="13000"/>
                  </a:cubicBezTo>
                  <a:cubicBezTo>
                    <a:pt x="2912" y="13219"/>
                    <a:pt x="3312" y="13303"/>
                    <a:pt x="3674" y="13303"/>
                  </a:cubicBezTo>
                  <a:cubicBezTo>
                    <a:pt x="4838" y="13303"/>
                    <a:pt x="5604" y="12431"/>
                    <a:pt x="5677" y="12343"/>
                  </a:cubicBezTo>
                  <a:lnTo>
                    <a:pt x="5677" y="12343"/>
                  </a:lnTo>
                  <a:cubicBezTo>
                    <a:pt x="5636" y="12473"/>
                    <a:pt x="4870" y="14854"/>
                    <a:pt x="7069" y="14854"/>
                  </a:cubicBezTo>
                  <a:cubicBezTo>
                    <a:pt x="7155" y="14854"/>
                    <a:pt x="7246" y="14850"/>
                    <a:pt x="7341" y="14842"/>
                  </a:cubicBezTo>
                  <a:cubicBezTo>
                    <a:pt x="9333" y="14688"/>
                    <a:pt x="10000" y="12372"/>
                    <a:pt x="10201" y="11302"/>
                  </a:cubicBezTo>
                  <a:lnTo>
                    <a:pt x="10201" y="11302"/>
                  </a:lnTo>
                  <a:cubicBezTo>
                    <a:pt x="10124" y="12199"/>
                    <a:pt x="10301" y="13921"/>
                    <a:pt x="12739" y="13955"/>
                  </a:cubicBezTo>
                  <a:cubicBezTo>
                    <a:pt x="12765" y="13955"/>
                    <a:pt x="12791" y="13955"/>
                    <a:pt x="12817" y="13955"/>
                  </a:cubicBezTo>
                  <a:cubicBezTo>
                    <a:pt x="14329" y="13955"/>
                    <a:pt x="14968" y="13393"/>
                    <a:pt x="15214" y="12803"/>
                  </a:cubicBezTo>
                  <a:cubicBezTo>
                    <a:pt x="15208" y="12799"/>
                    <a:pt x="15208" y="12799"/>
                    <a:pt x="15204" y="12797"/>
                  </a:cubicBezTo>
                  <a:cubicBezTo>
                    <a:pt x="15113" y="12771"/>
                    <a:pt x="15021" y="12761"/>
                    <a:pt x="14928" y="12761"/>
                  </a:cubicBezTo>
                  <a:cubicBezTo>
                    <a:pt x="14667" y="12761"/>
                    <a:pt x="14401" y="12843"/>
                    <a:pt x="14143" y="12890"/>
                  </a:cubicBezTo>
                  <a:cubicBezTo>
                    <a:pt x="14020" y="12911"/>
                    <a:pt x="13898" y="12922"/>
                    <a:pt x="13777" y="12922"/>
                  </a:cubicBezTo>
                  <a:cubicBezTo>
                    <a:pt x="11887" y="12922"/>
                    <a:pt x="10371" y="10387"/>
                    <a:pt x="11466" y="8763"/>
                  </a:cubicBezTo>
                  <a:lnTo>
                    <a:pt x="11466" y="8763"/>
                  </a:lnTo>
                  <a:cubicBezTo>
                    <a:pt x="11148" y="8924"/>
                    <a:pt x="10804" y="8997"/>
                    <a:pt x="10458" y="8997"/>
                  </a:cubicBezTo>
                  <a:cubicBezTo>
                    <a:pt x="9426" y="8997"/>
                    <a:pt x="8369" y="8347"/>
                    <a:pt x="7869" y="7406"/>
                  </a:cubicBezTo>
                  <a:cubicBezTo>
                    <a:pt x="7197" y="6155"/>
                    <a:pt x="7385" y="4581"/>
                    <a:pt x="8008" y="3310"/>
                  </a:cubicBezTo>
                  <a:cubicBezTo>
                    <a:pt x="8800" y="1702"/>
                    <a:pt x="10133" y="624"/>
                    <a:pt x="11692" y="115"/>
                  </a:cubicBezTo>
                  <a:cubicBezTo>
                    <a:pt x="11287" y="39"/>
                    <a:pt x="10872" y="1"/>
                    <a:pt x="1045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25;p44"/>
            <p:cNvSpPr/>
            <p:nvPr/>
          </p:nvSpPr>
          <p:spPr>
            <a:xfrm flipH="1">
              <a:off x="7016398" y="3133070"/>
              <a:ext cx="194856" cy="241380"/>
            </a:xfrm>
            <a:custGeom>
              <a:avLst/>
              <a:gdLst/>
              <a:ahLst/>
              <a:cxnLst/>
              <a:rect l="l" t="t" r="r" b="b"/>
              <a:pathLst>
                <a:path w="4205" h="5209" extrusionOk="0">
                  <a:moveTo>
                    <a:pt x="1898" y="0"/>
                  </a:moveTo>
                  <a:cubicBezTo>
                    <a:pt x="1667" y="0"/>
                    <a:pt x="1427" y="73"/>
                    <a:pt x="1184" y="243"/>
                  </a:cubicBezTo>
                  <a:cubicBezTo>
                    <a:pt x="1" y="1069"/>
                    <a:pt x="290" y="2300"/>
                    <a:pt x="825" y="3451"/>
                  </a:cubicBezTo>
                  <a:cubicBezTo>
                    <a:pt x="1039" y="3909"/>
                    <a:pt x="1275" y="4368"/>
                    <a:pt x="1640" y="4716"/>
                  </a:cubicBezTo>
                  <a:cubicBezTo>
                    <a:pt x="1942" y="5006"/>
                    <a:pt x="2354" y="5209"/>
                    <a:pt x="2767" y="5209"/>
                  </a:cubicBezTo>
                  <a:cubicBezTo>
                    <a:pt x="2850" y="5209"/>
                    <a:pt x="2934" y="5201"/>
                    <a:pt x="3017" y="5183"/>
                  </a:cubicBezTo>
                  <a:cubicBezTo>
                    <a:pt x="3484" y="5083"/>
                    <a:pt x="3856" y="4700"/>
                    <a:pt x="4030" y="4256"/>
                  </a:cubicBezTo>
                  <a:cubicBezTo>
                    <a:pt x="4205" y="3812"/>
                    <a:pt x="4200" y="3317"/>
                    <a:pt x="4114" y="2847"/>
                  </a:cubicBezTo>
                  <a:cubicBezTo>
                    <a:pt x="4011" y="2285"/>
                    <a:pt x="3793" y="1747"/>
                    <a:pt x="3512" y="1247"/>
                  </a:cubicBezTo>
                  <a:cubicBezTo>
                    <a:pt x="3161" y="615"/>
                    <a:pt x="2568" y="0"/>
                    <a:pt x="1898" y="0"/>
                  </a:cubicBezTo>
                  <a:close/>
                </a:path>
              </a:pathLst>
            </a:custGeom>
            <a:solidFill>
              <a:srgbClr val="FFFFFF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26;p44"/>
            <p:cNvSpPr/>
            <p:nvPr/>
          </p:nvSpPr>
          <p:spPr>
            <a:xfrm flipH="1">
              <a:off x="6902385" y="3908950"/>
              <a:ext cx="114226" cy="122891"/>
            </a:xfrm>
            <a:custGeom>
              <a:avLst/>
              <a:gdLst/>
              <a:ahLst/>
              <a:cxnLst/>
              <a:rect l="l" t="t" r="r" b="b"/>
              <a:pathLst>
                <a:path w="2465" h="2652" extrusionOk="0">
                  <a:moveTo>
                    <a:pt x="0" y="1"/>
                  </a:moveTo>
                  <a:lnTo>
                    <a:pt x="126" y="2652"/>
                  </a:lnTo>
                  <a:lnTo>
                    <a:pt x="2465" y="7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27;p44"/>
            <p:cNvSpPr/>
            <p:nvPr/>
          </p:nvSpPr>
          <p:spPr>
            <a:xfrm flipH="1">
              <a:off x="6901554" y="4015540"/>
              <a:ext cx="148841" cy="128776"/>
            </a:xfrm>
            <a:custGeom>
              <a:avLst/>
              <a:gdLst/>
              <a:ahLst/>
              <a:cxnLst/>
              <a:rect l="l" t="t" r="r" b="b"/>
              <a:pathLst>
                <a:path w="3212" h="2779" extrusionOk="0">
                  <a:moveTo>
                    <a:pt x="1753" y="0"/>
                  </a:moveTo>
                  <a:lnTo>
                    <a:pt x="0" y="2779"/>
                  </a:lnTo>
                  <a:lnTo>
                    <a:pt x="3212" y="2430"/>
                  </a:lnTo>
                  <a:lnTo>
                    <a:pt x="1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28;p44"/>
            <p:cNvSpPr/>
            <p:nvPr/>
          </p:nvSpPr>
          <p:spPr>
            <a:xfrm flipH="1">
              <a:off x="6999756" y="4144281"/>
              <a:ext cx="152085" cy="129425"/>
            </a:xfrm>
            <a:custGeom>
              <a:avLst/>
              <a:gdLst/>
              <a:ahLst/>
              <a:cxnLst/>
              <a:rect l="l" t="t" r="r" b="b"/>
              <a:pathLst>
                <a:path w="3282" h="2793" extrusionOk="0">
                  <a:moveTo>
                    <a:pt x="2189" y="1"/>
                  </a:moveTo>
                  <a:lnTo>
                    <a:pt x="0" y="1763"/>
                  </a:lnTo>
                  <a:lnTo>
                    <a:pt x="3282" y="2793"/>
                  </a:lnTo>
                  <a:lnTo>
                    <a:pt x="3282" y="2793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29;p44"/>
            <p:cNvSpPr/>
            <p:nvPr/>
          </p:nvSpPr>
          <p:spPr>
            <a:xfrm flipH="1">
              <a:off x="6917230" y="3045157"/>
              <a:ext cx="1229050" cy="1199625"/>
            </a:xfrm>
            <a:custGeom>
              <a:avLst/>
              <a:gdLst/>
              <a:ahLst/>
              <a:cxnLst/>
              <a:rect l="l" t="t" r="r" b="b"/>
              <a:pathLst>
                <a:path w="26523" h="25888" extrusionOk="0">
                  <a:moveTo>
                    <a:pt x="4918" y="1"/>
                  </a:moveTo>
                  <a:cubicBezTo>
                    <a:pt x="4918" y="1"/>
                    <a:pt x="0" y="5733"/>
                    <a:pt x="3953" y="15869"/>
                  </a:cubicBezTo>
                  <a:cubicBezTo>
                    <a:pt x="4878" y="18249"/>
                    <a:pt x="6970" y="20479"/>
                    <a:pt x="9479" y="22226"/>
                  </a:cubicBezTo>
                  <a:cubicBezTo>
                    <a:pt x="12655" y="24444"/>
                    <a:pt x="16494" y="25888"/>
                    <a:pt x="19486" y="25888"/>
                  </a:cubicBezTo>
                  <a:cubicBezTo>
                    <a:pt x="20131" y="25888"/>
                    <a:pt x="20737" y="25821"/>
                    <a:pt x="21289" y="25679"/>
                  </a:cubicBezTo>
                  <a:cubicBezTo>
                    <a:pt x="21922" y="25520"/>
                    <a:pt x="22489" y="25257"/>
                    <a:pt x="22954" y="24887"/>
                  </a:cubicBezTo>
                  <a:cubicBezTo>
                    <a:pt x="23549" y="24418"/>
                    <a:pt x="24014" y="23909"/>
                    <a:pt x="24368" y="23381"/>
                  </a:cubicBezTo>
                  <a:cubicBezTo>
                    <a:pt x="26523" y="20144"/>
                    <a:pt x="24373" y="16171"/>
                    <a:pt x="21169" y="15869"/>
                  </a:cubicBezTo>
                  <a:cubicBezTo>
                    <a:pt x="17443" y="15519"/>
                    <a:pt x="6683" y="13604"/>
                    <a:pt x="8846" y="3882"/>
                  </a:cubicBezTo>
                  <a:lnTo>
                    <a:pt x="6879" y="1938"/>
                  </a:lnTo>
                  <a:lnTo>
                    <a:pt x="4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30;p44"/>
            <p:cNvSpPr/>
            <p:nvPr/>
          </p:nvSpPr>
          <p:spPr>
            <a:xfrm flipH="1">
              <a:off x="7017044" y="3045157"/>
              <a:ext cx="1129236" cy="1199625"/>
            </a:xfrm>
            <a:custGeom>
              <a:avLst/>
              <a:gdLst/>
              <a:ahLst/>
              <a:cxnLst/>
              <a:rect l="l" t="t" r="r" b="b"/>
              <a:pathLst>
                <a:path w="24369" h="25888" extrusionOk="0">
                  <a:moveTo>
                    <a:pt x="4918" y="1"/>
                  </a:moveTo>
                  <a:cubicBezTo>
                    <a:pt x="4918" y="1"/>
                    <a:pt x="0" y="5733"/>
                    <a:pt x="3953" y="15869"/>
                  </a:cubicBezTo>
                  <a:cubicBezTo>
                    <a:pt x="4878" y="18249"/>
                    <a:pt x="6970" y="20479"/>
                    <a:pt x="9479" y="22226"/>
                  </a:cubicBezTo>
                  <a:cubicBezTo>
                    <a:pt x="12655" y="24444"/>
                    <a:pt x="16494" y="25888"/>
                    <a:pt x="19486" y="25888"/>
                  </a:cubicBezTo>
                  <a:cubicBezTo>
                    <a:pt x="20131" y="25888"/>
                    <a:pt x="20737" y="25821"/>
                    <a:pt x="21289" y="25679"/>
                  </a:cubicBezTo>
                  <a:cubicBezTo>
                    <a:pt x="21922" y="25520"/>
                    <a:pt x="22489" y="25257"/>
                    <a:pt x="22954" y="24887"/>
                  </a:cubicBezTo>
                  <a:cubicBezTo>
                    <a:pt x="23549" y="24418"/>
                    <a:pt x="24014" y="23909"/>
                    <a:pt x="24368" y="23381"/>
                  </a:cubicBezTo>
                  <a:lnTo>
                    <a:pt x="24368" y="23381"/>
                  </a:lnTo>
                  <a:cubicBezTo>
                    <a:pt x="24352" y="23391"/>
                    <a:pt x="24334" y="23400"/>
                    <a:pt x="24315" y="23404"/>
                  </a:cubicBezTo>
                  <a:cubicBezTo>
                    <a:pt x="23491" y="23739"/>
                    <a:pt x="22638" y="23882"/>
                    <a:pt x="21775" y="23882"/>
                  </a:cubicBezTo>
                  <a:cubicBezTo>
                    <a:pt x="19430" y="23882"/>
                    <a:pt x="17010" y="22828"/>
                    <a:pt x="14870" y="21701"/>
                  </a:cubicBezTo>
                  <a:cubicBezTo>
                    <a:pt x="13302" y="20873"/>
                    <a:pt x="11733" y="19985"/>
                    <a:pt x="10473" y="18732"/>
                  </a:cubicBezTo>
                  <a:cubicBezTo>
                    <a:pt x="9143" y="17419"/>
                    <a:pt x="8213" y="15750"/>
                    <a:pt x="7546" y="14007"/>
                  </a:cubicBezTo>
                  <a:cubicBezTo>
                    <a:pt x="5949" y="9835"/>
                    <a:pt x="6457" y="6121"/>
                    <a:pt x="6879" y="1938"/>
                  </a:cubicBezTo>
                  <a:lnTo>
                    <a:pt x="49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31;p44"/>
            <p:cNvSpPr/>
            <p:nvPr/>
          </p:nvSpPr>
          <p:spPr>
            <a:xfrm flipH="1">
              <a:off x="5916441" y="1679791"/>
              <a:ext cx="1704767" cy="1190913"/>
            </a:xfrm>
            <a:custGeom>
              <a:avLst/>
              <a:gdLst/>
              <a:ahLst/>
              <a:cxnLst/>
              <a:rect l="l" t="t" r="r" b="b"/>
              <a:pathLst>
                <a:path w="36789" h="25700" extrusionOk="0">
                  <a:moveTo>
                    <a:pt x="29909" y="0"/>
                  </a:moveTo>
                  <a:cubicBezTo>
                    <a:pt x="25968" y="1811"/>
                    <a:pt x="21258" y="2330"/>
                    <a:pt x="17149" y="2330"/>
                  </a:cubicBezTo>
                  <a:cubicBezTo>
                    <a:pt x="11610" y="2330"/>
                    <a:pt x="7162" y="1386"/>
                    <a:pt x="7162" y="1386"/>
                  </a:cubicBezTo>
                  <a:cubicBezTo>
                    <a:pt x="3930" y="2451"/>
                    <a:pt x="0" y="11398"/>
                    <a:pt x="3819" y="18723"/>
                  </a:cubicBezTo>
                  <a:cubicBezTo>
                    <a:pt x="6309" y="23497"/>
                    <a:pt x="12242" y="25699"/>
                    <a:pt x="18217" y="25699"/>
                  </a:cubicBezTo>
                  <a:cubicBezTo>
                    <a:pt x="22692" y="25699"/>
                    <a:pt x="27191" y="24463"/>
                    <a:pt x="30284" y="22148"/>
                  </a:cubicBezTo>
                  <a:cubicBezTo>
                    <a:pt x="31756" y="21043"/>
                    <a:pt x="32907" y="19701"/>
                    <a:pt x="33589" y="18127"/>
                  </a:cubicBezTo>
                  <a:cubicBezTo>
                    <a:pt x="36788" y="10730"/>
                    <a:pt x="32557" y="3616"/>
                    <a:pt x="30700" y="1027"/>
                  </a:cubicBezTo>
                  <a:cubicBezTo>
                    <a:pt x="30226" y="365"/>
                    <a:pt x="29909" y="0"/>
                    <a:pt x="29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32;p44"/>
            <p:cNvSpPr/>
            <p:nvPr/>
          </p:nvSpPr>
          <p:spPr>
            <a:xfrm flipH="1">
              <a:off x="6198553" y="1679837"/>
              <a:ext cx="1422655" cy="1190867"/>
            </a:xfrm>
            <a:custGeom>
              <a:avLst/>
              <a:gdLst/>
              <a:ahLst/>
              <a:cxnLst/>
              <a:rect l="l" t="t" r="r" b="b"/>
              <a:pathLst>
                <a:path w="30701" h="25699" extrusionOk="0">
                  <a:moveTo>
                    <a:pt x="29909" y="1"/>
                  </a:moveTo>
                  <a:cubicBezTo>
                    <a:pt x="25967" y="1811"/>
                    <a:pt x="21256" y="2330"/>
                    <a:pt x="17147" y="2330"/>
                  </a:cubicBezTo>
                  <a:cubicBezTo>
                    <a:pt x="11608" y="2330"/>
                    <a:pt x="7162" y="1387"/>
                    <a:pt x="7162" y="1387"/>
                  </a:cubicBezTo>
                  <a:cubicBezTo>
                    <a:pt x="3930" y="2452"/>
                    <a:pt x="0" y="11397"/>
                    <a:pt x="3819" y="18723"/>
                  </a:cubicBezTo>
                  <a:cubicBezTo>
                    <a:pt x="6309" y="23498"/>
                    <a:pt x="12242" y="25699"/>
                    <a:pt x="18216" y="25699"/>
                  </a:cubicBezTo>
                  <a:cubicBezTo>
                    <a:pt x="22692" y="25699"/>
                    <a:pt x="27191" y="24463"/>
                    <a:pt x="30284" y="22148"/>
                  </a:cubicBezTo>
                  <a:lnTo>
                    <a:pt x="30284" y="22148"/>
                  </a:lnTo>
                  <a:cubicBezTo>
                    <a:pt x="26567" y="23886"/>
                    <a:pt x="22462" y="24784"/>
                    <a:pt x="18359" y="24784"/>
                  </a:cubicBezTo>
                  <a:cubicBezTo>
                    <a:pt x="16622" y="24784"/>
                    <a:pt x="14885" y="24623"/>
                    <a:pt x="13178" y="24296"/>
                  </a:cubicBezTo>
                  <a:cubicBezTo>
                    <a:pt x="11863" y="24046"/>
                    <a:pt x="10545" y="23692"/>
                    <a:pt x="9412" y="22977"/>
                  </a:cubicBezTo>
                  <a:cubicBezTo>
                    <a:pt x="8223" y="22228"/>
                    <a:pt x="7297" y="21126"/>
                    <a:pt x="6505" y="19965"/>
                  </a:cubicBezTo>
                  <a:cubicBezTo>
                    <a:pt x="3396" y="15422"/>
                    <a:pt x="2216" y="8913"/>
                    <a:pt x="5579" y="4553"/>
                  </a:cubicBezTo>
                  <a:cubicBezTo>
                    <a:pt x="5940" y="4088"/>
                    <a:pt x="6361" y="3641"/>
                    <a:pt x="6903" y="3406"/>
                  </a:cubicBezTo>
                  <a:cubicBezTo>
                    <a:pt x="7282" y="3244"/>
                    <a:pt x="7691" y="3194"/>
                    <a:pt x="8106" y="3194"/>
                  </a:cubicBezTo>
                  <a:cubicBezTo>
                    <a:pt x="8426" y="3194"/>
                    <a:pt x="8749" y="3224"/>
                    <a:pt x="9067" y="3253"/>
                  </a:cubicBezTo>
                  <a:cubicBezTo>
                    <a:pt x="11189" y="3439"/>
                    <a:pt x="13317" y="3532"/>
                    <a:pt x="15445" y="3532"/>
                  </a:cubicBezTo>
                  <a:cubicBezTo>
                    <a:pt x="17934" y="3532"/>
                    <a:pt x="20423" y="3405"/>
                    <a:pt x="22902" y="3152"/>
                  </a:cubicBezTo>
                  <a:cubicBezTo>
                    <a:pt x="25185" y="2922"/>
                    <a:pt x="27487" y="2576"/>
                    <a:pt x="29584" y="1646"/>
                  </a:cubicBezTo>
                  <a:cubicBezTo>
                    <a:pt x="29973" y="1472"/>
                    <a:pt x="30347" y="1266"/>
                    <a:pt x="30700" y="1026"/>
                  </a:cubicBezTo>
                  <a:cubicBezTo>
                    <a:pt x="30225" y="364"/>
                    <a:pt x="29909" y="1"/>
                    <a:pt x="29909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33;p44"/>
            <p:cNvSpPr/>
            <p:nvPr/>
          </p:nvSpPr>
          <p:spPr>
            <a:xfrm flipH="1">
              <a:off x="7035991" y="2057628"/>
              <a:ext cx="93049" cy="201667"/>
            </a:xfrm>
            <a:custGeom>
              <a:avLst/>
              <a:gdLst/>
              <a:ahLst/>
              <a:cxnLst/>
              <a:rect l="l" t="t" r="r" b="b"/>
              <a:pathLst>
                <a:path w="2008" h="4352" extrusionOk="0">
                  <a:moveTo>
                    <a:pt x="1005" y="0"/>
                  </a:moveTo>
                  <a:cubicBezTo>
                    <a:pt x="451" y="0"/>
                    <a:pt x="1" y="974"/>
                    <a:pt x="1" y="2176"/>
                  </a:cubicBezTo>
                  <a:cubicBezTo>
                    <a:pt x="1" y="3377"/>
                    <a:pt x="451" y="4351"/>
                    <a:pt x="1005" y="4351"/>
                  </a:cubicBezTo>
                  <a:cubicBezTo>
                    <a:pt x="1558" y="4351"/>
                    <a:pt x="2008" y="3377"/>
                    <a:pt x="2008" y="2176"/>
                  </a:cubicBezTo>
                  <a:cubicBezTo>
                    <a:pt x="2008" y="974"/>
                    <a:pt x="1558" y="0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34;p44"/>
            <p:cNvSpPr/>
            <p:nvPr/>
          </p:nvSpPr>
          <p:spPr>
            <a:xfrm flipH="1">
              <a:off x="6257467" y="2057628"/>
              <a:ext cx="93049" cy="201667"/>
            </a:xfrm>
            <a:custGeom>
              <a:avLst/>
              <a:gdLst/>
              <a:ahLst/>
              <a:cxnLst/>
              <a:rect l="l" t="t" r="r" b="b"/>
              <a:pathLst>
                <a:path w="2008" h="4352" extrusionOk="0">
                  <a:moveTo>
                    <a:pt x="1004" y="0"/>
                  </a:moveTo>
                  <a:cubicBezTo>
                    <a:pt x="450" y="0"/>
                    <a:pt x="0" y="974"/>
                    <a:pt x="0" y="2176"/>
                  </a:cubicBezTo>
                  <a:cubicBezTo>
                    <a:pt x="0" y="3377"/>
                    <a:pt x="450" y="4351"/>
                    <a:pt x="1004" y="4351"/>
                  </a:cubicBezTo>
                  <a:cubicBezTo>
                    <a:pt x="1559" y="4351"/>
                    <a:pt x="2007" y="3377"/>
                    <a:pt x="2007" y="2176"/>
                  </a:cubicBezTo>
                  <a:cubicBezTo>
                    <a:pt x="2007" y="974"/>
                    <a:pt x="1559" y="0"/>
                    <a:pt x="1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35;p44"/>
            <p:cNvSpPr/>
            <p:nvPr/>
          </p:nvSpPr>
          <p:spPr>
            <a:xfrm flipH="1">
              <a:off x="6469895" y="2143965"/>
              <a:ext cx="467978" cy="453474"/>
            </a:xfrm>
            <a:custGeom>
              <a:avLst/>
              <a:gdLst/>
              <a:ahLst/>
              <a:cxnLst/>
              <a:rect l="l" t="t" r="r" b="b"/>
              <a:pathLst>
                <a:path w="10099" h="9786" extrusionOk="0">
                  <a:moveTo>
                    <a:pt x="5280" y="0"/>
                  </a:moveTo>
                  <a:cubicBezTo>
                    <a:pt x="5226" y="0"/>
                    <a:pt x="5173" y="0"/>
                    <a:pt x="5119" y="1"/>
                  </a:cubicBezTo>
                  <a:cubicBezTo>
                    <a:pt x="4847" y="1"/>
                    <a:pt x="4588" y="5"/>
                    <a:pt x="4329" y="10"/>
                  </a:cubicBezTo>
                  <a:cubicBezTo>
                    <a:pt x="2558" y="48"/>
                    <a:pt x="1114" y="187"/>
                    <a:pt x="428" y="260"/>
                  </a:cubicBezTo>
                  <a:lnTo>
                    <a:pt x="1" y="313"/>
                  </a:lnTo>
                  <a:cubicBezTo>
                    <a:pt x="1" y="313"/>
                    <a:pt x="183" y="3397"/>
                    <a:pt x="1252" y="6045"/>
                  </a:cubicBezTo>
                  <a:lnTo>
                    <a:pt x="1252" y="6049"/>
                  </a:lnTo>
                  <a:cubicBezTo>
                    <a:pt x="2053" y="8040"/>
                    <a:pt x="3358" y="9785"/>
                    <a:pt x="5465" y="9785"/>
                  </a:cubicBezTo>
                  <a:cubicBezTo>
                    <a:pt x="7316" y="9785"/>
                    <a:pt x="8405" y="8443"/>
                    <a:pt x="9043" y="6765"/>
                  </a:cubicBezTo>
                  <a:cubicBezTo>
                    <a:pt x="10099" y="3991"/>
                    <a:pt x="9926" y="313"/>
                    <a:pt x="9926" y="313"/>
                  </a:cubicBezTo>
                  <a:cubicBezTo>
                    <a:pt x="9634" y="269"/>
                    <a:pt x="9341" y="231"/>
                    <a:pt x="9049" y="198"/>
                  </a:cubicBezTo>
                  <a:cubicBezTo>
                    <a:pt x="7763" y="50"/>
                    <a:pt x="6469" y="0"/>
                    <a:pt x="5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36;p44"/>
            <p:cNvSpPr/>
            <p:nvPr/>
          </p:nvSpPr>
          <p:spPr>
            <a:xfrm flipH="1">
              <a:off x="6518824" y="2420125"/>
              <a:ext cx="361027" cy="177340"/>
            </a:xfrm>
            <a:custGeom>
              <a:avLst/>
              <a:gdLst/>
              <a:ahLst/>
              <a:cxnLst/>
              <a:rect l="l" t="t" r="r" b="b"/>
              <a:pathLst>
                <a:path w="7791" h="3827" extrusionOk="0">
                  <a:moveTo>
                    <a:pt x="944" y="1"/>
                  </a:moveTo>
                  <a:cubicBezTo>
                    <a:pt x="384" y="1"/>
                    <a:pt x="0" y="86"/>
                    <a:pt x="0" y="86"/>
                  </a:cubicBezTo>
                  <a:lnTo>
                    <a:pt x="0" y="90"/>
                  </a:lnTo>
                  <a:cubicBezTo>
                    <a:pt x="801" y="2081"/>
                    <a:pt x="2106" y="3826"/>
                    <a:pt x="4213" y="3826"/>
                  </a:cubicBezTo>
                  <a:cubicBezTo>
                    <a:pt x="6064" y="3826"/>
                    <a:pt x="7153" y="2484"/>
                    <a:pt x="7791" y="806"/>
                  </a:cubicBezTo>
                  <a:cubicBezTo>
                    <a:pt x="7093" y="313"/>
                    <a:pt x="6429" y="144"/>
                    <a:pt x="5846" y="144"/>
                  </a:cubicBezTo>
                  <a:cubicBezTo>
                    <a:pt x="4592" y="144"/>
                    <a:pt x="3720" y="925"/>
                    <a:pt x="3717" y="925"/>
                  </a:cubicBezTo>
                  <a:cubicBezTo>
                    <a:pt x="2818" y="162"/>
                    <a:pt x="1715" y="1"/>
                    <a:pt x="944" y="1"/>
                  </a:cubicBezTo>
                  <a:close/>
                </a:path>
              </a:pathLst>
            </a:custGeom>
            <a:solidFill>
              <a:srgbClr val="E2A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37;p44"/>
            <p:cNvSpPr/>
            <p:nvPr/>
          </p:nvSpPr>
          <p:spPr>
            <a:xfrm flipH="1">
              <a:off x="6735416" y="2144382"/>
              <a:ext cx="182668" cy="115616"/>
            </a:xfrm>
            <a:custGeom>
              <a:avLst/>
              <a:gdLst/>
              <a:ahLst/>
              <a:cxnLst/>
              <a:rect l="l" t="t" r="r" b="b"/>
              <a:pathLst>
                <a:path w="3942" h="2495" extrusionOk="0">
                  <a:moveTo>
                    <a:pt x="3902" y="1"/>
                  </a:moveTo>
                  <a:cubicBezTo>
                    <a:pt x="2131" y="39"/>
                    <a:pt x="687" y="178"/>
                    <a:pt x="1" y="251"/>
                  </a:cubicBezTo>
                  <a:cubicBezTo>
                    <a:pt x="107" y="1114"/>
                    <a:pt x="486" y="2370"/>
                    <a:pt x="1819" y="2481"/>
                  </a:cubicBezTo>
                  <a:cubicBezTo>
                    <a:pt x="1934" y="2490"/>
                    <a:pt x="2044" y="2495"/>
                    <a:pt x="2147" y="2495"/>
                  </a:cubicBezTo>
                  <a:cubicBezTo>
                    <a:pt x="3712" y="2495"/>
                    <a:pt x="3941" y="1423"/>
                    <a:pt x="3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38;p44"/>
            <p:cNvSpPr/>
            <p:nvPr/>
          </p:nvSpPr>
          <p:spPr>
            <a:xfrm flipH="1">
              <a:off x="6518111" y="2143965"/>
              <a:ext cx="182529" cy="116033"/>
            </a:xfrm>
            <a:custGeom>
              <a:avLst/>
              <a:gdLst/>
              <a:ahLst/>
              <a:cxnLst/>
              <a:rect l="l" t="t" r="r" b="b"/>
              <a:pathLst>
                <a:path w="3939" h="2504" extrusionOk="0">
                  <a:moveTo>
                    <a:pt x="202" y="0"/>
                  </a:moveTo>
                  <a:cubicBezTo>
                    <a:pt x="134" y="0"/>
                    <a:pt x="67" y="0"/>
                    <a:pt x="0" y="1"/>
                  </a:cubicBezTo>
                  <a:cubicBezTo>
                    <a:pt x="58" y="844"/>
                    <a:pt x="366" y="2365"/>
                    <a:pt x="1843" y="2490"/>
                  </a:cubicBezTo>
                  <a:cubicBezTo>
                    <a:pt x="1958" y="2499"/>
                    <a:pt x="2067" y="2504"/>
                    <a:pt x="2171" y="2504"/>
                  </a:cubicBezTo>
                  <a:cubicBezTo>
                    <a:pt x="3662" y="2504"/>
                    <a:pt x="3938" y="1525"/>
                    <a:pt x="3928" y="198"/>
                  </a:cubicBezTo>
                  <a:cubicBezTo>
                    <a:pt x="2659" y="51"/>
                    <a:pt x="1380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39;p44"/>
            <p:cNvSpPr/>
            <p:nvPr/>
          </p:nvSpPr>
          <p:spPr>
            <a:xfrm flipH="1">
              <a:off x="7082444" y="2299123"/>
              <a:ext cx="259730" cy="139388"/>
            </a:xfrm>
            <a:custGeom>
              <a:avLst/>
              <a:gdLst/>
              <a:ahLst/>
              <a:cxnLst/>
              <a:rect l="l" t="t" r="r" b="b"/>
              <a:pathLst>
                <a:path w="5605" h="3008" extrusionOk="0">
                  <a:moveTo>
                    <a:pt x="2803" y="0"/>
                  </a:moveTo>
                  <a:cubicBezTo>
                    <a:pt x="1255" y="0"/>
                    <a:pt x="1" y="673"/>
                    <a:pt x="1" y="1505"/>
                  </a:cubicBezTo>
                  <a:cubicBezTo>
                    <a:pt x="1" y="2335"/>
                    <a:pt x="1255" y="3007"/>
                    <a:pt x="2803" y="3007"/>
                  </a:cubicBezTo>
                  <a:cubicBezTo>
                    <a:pt x="4350" y="3007"/>
                    <a:pt x="5604" y="2335"/>
                    <a:pt x="5604" y="1505"/>
                  </a:cubicBezTo>
                  <a:cubicBezTo>
                    <a:pt x="5604" y="675"/>
                    <a:pt x="4350" y="0"/>
                    <a:pt x="280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40;p44"/>
            <p:cNvSpPr/>
            <p:nvPr/>
          </p:nvSpPr>
          <p:spPr>
            <a:xfrm flipH="1">
              <a:off x="6090832" y="2299123"/>
              <a:ext cx="259638" cy="139388"/>
            </a:xfrm>
            <a:custGeom>
              <a:avLst/>
              <a:gdLst/>
              <a:ahLst/>
              <a:cxnLst/>
              <a:rect l="l" t="t" r="r" b="b"/>
              <a:pathLst>
                <a:path w="5603" h="3008" extrusionOk="0">
                  <a:moveTo>
                    <a:pt x="2802" y="0"/>
                  </a:moveTo>
                  <a:cubicBezTo>
                    <a:pt x="1253" y="0"/>
                    <a:pt x="1" y="673"/>
                    <a:pt x="1" y="1505"/>
                  </a:cubicBezTo>
                  <a:cubicBezTo>
                    <a:pt x="1" y="2335"/>
                    <a:pt x="1253" y="3007"/>
                    <a:pt x="2802" y="3007"/>
                  </a:cubicBezTo>
                  <a:cubicBezTo>
                    <a:pt x="4348" y="3007"/>
                    <a:pt x="5603" y="2335"/>
                    <a:pt x="5603" y="1505"/>
                  </a:cubicBezTo>
                  <a:cubicBezTo>
                    <a:pt x="5603" y="675"/>
                    <a:pt x="4348" y="0"/>
                    <a:pt x="2802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41;p44"/>
            <p:cNvSpPr/>
            <p:nvPr/>
          </p:nvSpPr>
          <p:spPr>
            <a:xfrm flipH="1">
              <a:off x="6171979" y="1818265"/>
              <a:ext cx="263947" cy="115199"/>
            </a:xfrm>
            <a:custGeom>
              <a:avLst/>
              <a:gdLst/>
              <a:ahLst/>
              <a:cxnLst/>
              <a:rect l="l" t="t" r="r" b="b"/>
              <a:pathLst>
                <a:path w="5696" h="2486" extrusionOk="0">
                  <a:moveTo>
                    <a:pt x="1216" y="0"/>
                  </a:moveTo>
                  <a:cubicBezTo>
                    <a:pt x="1124" y="0"/>
                    <a:pt x="1039" y="1"/>
                    <a:pt x="960" y="3"/>
                  </a:cubicBezTo>
                  <a:cubicBezTo>
                    <a:pt x="507" y="12"/>
                    <a:pt x="124" y="336"/>
                    <a:pt x="39" y="781"/>
                  </a:cubicBezTo>
                  <a:cubicBezTo>
                    <a:pt x="12" y="927"/>
                    <a:pt x="1" y="1075"/>
                    <a:pt x="7" y="1224"/>
                  </a:cubicBezTo>
                  <a:cubicBezTo>
                    <a:pt x="27" y="1731"/>
                    <a:pt x="468" y="2115"/>
                    <a:pt x="972" y="2115"/>
                  </a:cubicBezTo>
                  <a:cubicBezTo>
                    <a:pt x="977" y="2115"/>
                    <a:pt x="982" y="2114"/>
                    <a:pt x="987" y="2114"/>
                  </a:cubicBezTo>
                  <a:cubicBezTo>
                    <a:pt x="1042" y="2114"/>
                    <a:pt x="1096" y="2113"/>
                    <a:pt x="1150" y="2113"/>
                  </a:cubicBezTo>
                  <a:cubicBezTo>
                    <a:pt x="2533" y="2113"/>
                    <a:pt x="3842" y="2330"/>
                    <a:pt x="4532" y="2467"/>
                  </a:cubicBezTo>
                  <a:cubicBezTo>
                    <a:pt x="4595" y="2480"/>
                    <a:pt x="4659" y="2486"/>
                    <a:pt x="4721" y="2486"/>
                  </a:cubicBezTo>
                  <a:cubicBezTo>
                    <a:pt x="5211" y="2486"/>
                    <a:pt x="5648" y="2117"/>
                    <a:pt x="5677" y="1611"/>
                  </a:cubicBezTo>
                  <a:cubicBezTo>
                    <a:pt x="5677" y="1601"/>
                    <a:pt x="5679" y="1590"/>
                    <a:pt x="5679" y="1581"/>
                  </a:cubicBezTo>
                  <a:cubicBezTo>
                    <a:pt x="5695" y="1174"/>
                    <a:pt x="5439" y="806"/>
                    <a:pt x="5061" y="657"/>
                  </a:cubicBezTo>
                  <a:cubicBezTo>
                    <a:pt x="3649" y="101"/>
                    <a:pt x="2140" y="0"/>
                    <a:pt x="1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42;p44"/>
            <p:cNvSpPr/>
            <p:nvPr/>
          </p:nvSpPr>
          <p:spPr>
            <a:xfrm flipH="1">
              <a:off x="6997311" y="1818265"/>
              <a:ext cx="263901" cy="115199"/>
            </a:xfrm>
            <a:custGeom>
              <a:avLst/>
              <a:gdLst/>
              <a:ahLst/>
              <a:cxnLst/>
              <a:rect l="l" t="t" r="r" b="b"/>
              <a:pathLst>
                <a:path w="5695" h="2486" extrusionOk="0">
                  <a:moveTo>
                    <a:pt x="4480" y="0"/>
                  </a:moveTo>
                  <a:cubicBezTo>
                    <a:pt x="3556" y="0"/>
                    <a:pt x="2047" y="101"/>
                    <a:pt x="635" y="657"/>
                  </a:cubicBezTo>
                  <a:cubicBezTo>
                    <a:pt x="256" y="806"/>
                    <a:pt x="0" y="1174"/>
                    <a:pt x="17" y="1581"/>
                  </a:cubicBezTo>
                  <a:cubicBezTo>
                    <a:pt x="17" y="1590"/>
                    <a:pt x="18" y="1601"/>
                    <a:pt x="18" y="1611"/>
                  </a:cubicBezTo>
                  <a:cubicBezTo>
                    <a:pt x="48" y="2117"/>
                    <a:pt x="485" y="2486"/>
                    <a:pt x="974" y="2486"/>
                  </a:cubicBezTo>
                  <a:cubicBezTo>
                    <a:pt x="1037" y="2486"/>
                    <a:pt x="1100" y="2480"/>
                    <a:pt x="1164" y="2467"/>
                  </a:cubicBezTo>
                  <a:cubicBezTo>
                    <a:pt x="1853" y="2330"/>
                    <a:pt x="3161" y="2113"/>
                    <a:pt x="4545" y="2113"/>
                  </a:cubicBezTo>
                  <a:cubicBezTo>
                    <a:pt x="4600" y="2113"/>
                    <a:pt x="4654" y="2114"/>
                    <a:pt x="4708" y="2114"/>
                  </a:cubicBezTo>
                  <a:cubicBezTo>
                    <a:pt x="4713" y="2114"/>
                    <a:pt x="4718" y="2115"/>
                    <a:pt x="4723" y="2115"/>
                  </a:cubicBezTo>
                  <a:cubicBezTo>
                    <a:pt x="5229" y="2115"/>
                    <a:pt x="5669" y="1731"/>
                    <a:pt x="5689" y="1224"/>
                  </a:cubicBezTo>
                  <a:cubicBezTo>
                    <a:pt x="5695" y="1075"/>
                    <a:pt x="5684" y="927"/>
                    <a:pt x="5657" y="781"/>
                  </a:cubicBezTo>
                  <a:cubicBezTo>
                    <a:pt x="5572" y="337"/>
                    <a:pt x="5189" y="12"/>
                    <a:pt x="4736" y="3"/>
                  </a:cubicBezTo>
                  <a:cubicBezTo>
                    <a:pt x="4657" y="1"/>
                    <a:pt x="4571" y="0"/>
                    <a:pt x="4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43;p44"/>
            <p:cNvSpPr/>
            <p:nvPr/>
          </p:nvSpPr>
          <p:spPr>
            <a:xfrm flipH="1">
              <a:off x="7487699" y="839726"/>
              <a:ext cx="546754" cy="1134889"/>
            </a:xfrm>
            <a:custGeom>
              <a:avLst/>
              <a:gdLst/>
              <a:ahLst/>
              <a:cxnLst/>
              <a:rect l="l" t="t" r="r" b="b"/>
              <a:pathLst>
                <a:path w="11799" h="24491" extrusionOk="0">
                  <a:moveTo>
                    <a:pt x="9995" y="0"/>
                  </a:moveTo>
                  <a:cubicBezTo>
                    <a:pt x="8760" y="0"/>
                    <a:pt x="6833" y="872"/>
                    <a:pt x="4998" y="2465"/>
                  </a:cubicBezTo>
                  <a:cubicBezTo>
                    <a:pt x="4033" y="3301"/>
                    <a:pt x="3179" y="4257"/>
                    <a:pt x="2456" y="5310"/>
                  </a:cubicBezTo>
                  <a:cubicBezTo>
                    <a:pt x="1473" y="6740"/>
                    <a:pt x="681" y="8432"/>
                    <a:pt x="288" y="10342"/>
                  </a:cubicBezTo>
                  <a:cubicBezTo>
                    <a:pt x="110" y="11185"/>
                    <a:pt x="14" y="12042"/>
                    <a:pt x="5" y="12903"/>
                  </a:cubicBezTo>
                  <a:cubicBezTo>
                    <a:pt x="1" y="13334"/>
                    <a:pt x="5" y="13757"/>
                    <a:pt x="29" y="14164"/>
                  </a:cubicBezTo>
                  <a:cubicBezTo>
                    <a:pt x="105" y="15825"/>
                    <a:pt x="375" y="17255"/>
                    <a:pt x="758" y="18477"/>
                  </a:cubicBezTo>
                  <a:cubicBezTo>
                    <a:pt x="1416" y="20578"/>
                    <a:pt x="2408" y="22075"/>
                    <a:pt x="3329" y="23098"/>
                  </a:cubicBezTo>
                  <a:cubicBezTo>
                    <a:pt x="3583" y="23381"/>
                    <a:pt x="3853" y="23652"/>
                    <a:pt x="4135" y="23908"/>
                  </a:cubicBezTo>
                  <a:cubicBezTo>
                    <a:pt x="4569" y="24296"/>
                    <a:pt x="5120" y="24491"/>
                    <a:pt x="5672" y="24491"/>
                  </a:cubicBezTo>
                  <a:cubicBezTo>
                    <a:pt x="6177" y="24491"/>
                    <a:pt x="6683" y="24329"/>
                    <a:pt x="7104" y="24004"/>
                  </a:cubicBezTo>
                  <a:cubicBezTo>
                    <a:pt x="7210" y="23922"/>
                    <a:pt x="7311" y="23840"/>
                    <a:pt x="7411" y="23754"/>
                  </a:cubicBezTo>
                  <a:cubicBezTo>
                    <a:pt x="8582" y="22808"/>
                    <a:pt x="9459" y="21836"/>
                    <a:pt x="10117" y="20943"/>
                  </a:cubicBezTo>
                  <a:cubicBezTo>
                    <a:pt x="10411" y="20542"/>
                    <a:pt x="10682" y="20125"/>
                    <a:pt x="10932" y="19695"/>
                  </a:cubicBezTo>
                  <a:cubicBezTo>
                    <a:pt x="11111" y="19389"/>
                    <a:pt x="11259" y="19101"/>
                    <a:pt x="11383" y="18836"/>
                  </a:cubicBezTo>
                  <a:cubicBezTo>
                    <a:pt x="11798" y="17949"/>
                    <a:pt x="11611" y="16894"/>
                    <a:pt x="10914" y="16203"/>
                  </a:cubicBezTo>
                  <a:cubicBezTo>
                    <a:pt x="10736" y="16026"/>
                    <a:pt x="10568" y="15854"/>
                    <a:pt x="10405" y="15681"/>
                  </a:cubicBezTo>
                  <a:cubicBezTo>
                    <a:pt x="9647" y="14875"/>
                    <a:pt x="9052" y="14107"/>
                    <a:pt x="8591" y="13374"/>
                  </a:cubicBezTo>
                  <a:cubicBezTo>
                    <a:pt x="8131" y="12634"/>
                    <a:pt x="7805" y="11930"/>
                    <a:pt x="7589" y="11263"/>
                  </a:cubicBezTo>
                  <a:cubicBezTo>
                    <a:pt x="7301" y="10371"/>
                    <a:pt x="7216" y="9535"/>
                    <a:pt x="7272" y="8759"/>
                  </a:cubicBezTo>
                  <a:cubicBezTo>
                    <a:pt x="7325" y="8016"/>
                    <a:pt x="7507" y="7325"/>
                    <a:pt x="7772" y="6683"/>
                  </a:cubicBezTo>
                  <a:cubicBezTo>
                    <a:pt x="8164" y="5704"/>
                    <a:pt x="8740" y="4834"/>
                    <a:pt x="9311" y="4068"/>
                  </a:cubicBezTo>
                  <a:cubicBezTo>
                    <a:pt x="10486" y="2489"/>
                    <a:pt x="11642" y="1343"/>
                    <a:pt x="11162" y="523"/>
                  </a:cubicBezTo>
                  <a:cubicBezTo>
                    <a:pt x="10985" y="216"/>
                    <a:pt x="10650" y="47"/>
                    <a:pt x="10208" y="10"/>
                  </a:cubicBezTo>
                  <a:cubicBezTo>
                    <a:pt x="10139" y="3"/>
                    <a:pt x="10068" y="0"/>
                    <a:pt x="9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44;p44"/>
            <p:cNvSpPr/>
            <p:nvPr/>
          </p:nvSpPr>
          <p:spPr>
            <a:xfrm flipH="1">
              <a:off x="7552292" y="1459475"/>
              <a:ext cx="447033" cy="450647"/>
            </a:xfrm>
            <a:custGeom>
              <a:avLst/>
              <a:gdLst/>
              <a:ahLst/>
              <a:cxnLst/>
              <a:rect l="l" t="t" r="r" b="b"/>
              <a:pathLst>
                <a:path w="9647" h="9725" extrusionOk="0">
                  <a:moveTo>
                    <a:pt x="7833" y="1"/>
                  </a:moveTo>
                  <a:cubicBezTo>
                    <a:pt x="6432" y="1544"/>
                    <a:pt x="3948" y="3661"/>
                    <a:pt x="0" y="5104"/>
                  </a:cubicBezTo>
                  <a:cubicBezTo>
                    <a:pt x="658" y="7205"/>
                    <a:pt x="1650" y="8702"/>
                    <a:pt x="2571" y="9725"/>
                  </a:cubicBezTo>
                  <a:cubicBezTo>
                    <a:pt x="4855" y="7825"/>
                    <a:pt x="7617" y="5219"/>
                    <a:pt x="9647" y="2308"/>
                  </a:cubicBezTo>
                  <a:cubicBezTo>
                    <a:pt x="8889" y="1502"/>
                    <a:pt x="8294" y="734"/>
                    <a:pt x="7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45;p44"/>
            <p:cNvSpPr/>
            <p:nvPr/>
          </p:nvSpPr>
          <p:spPr>
            <a:xfrm flipH="1">
              <a:off x="7682786" y="1245647"/>
              <a:ext cx="351667" cy="250509"/>
            </a:xfrm>
            <a:custGeom>
              <a:avLst/>
              <a:gdLst/>
              <a:ahLst/>
              <a:cxnLst/>
              <a:rect l="l" t="t" r="r" b="b"/>
              <a:pathLst>
                <a:path w="7589" h="5406" extrusionOk="0">
                  <a:moveTo>
                    <a:pt x="7272" y="0"/>
                  </a:moveTo>
                  <a:lnTo>
                    <a:pt x="7272" y="0"/>
                  </a:lnTo>
                  <a:cubicBezTo>
                    <a:pt x="6010" y="541"/>
                    <a:pt x="3641" y="1347"/>
                    <a:pt x="288" y="1583"/>
                  </a:cubicBezTo>
                  <a:cubicBezTo>
                    <a:pt x="110" y="2426"/>
                    <a:pt x="14" y="3283"/>
                    <a:pt x="5" y="4145"/>
                  </a:cubicBezTo>
                  <a:cubicBezTo>
                    <a:pt x="1" y="4577"/>
                    <a:pt x="5" y="4998"/>
                    <a:pt x="29" y="5405"/>
                  </a:cubicBezTo>
                  <a:cubicBezTo>
                    <a:pt x="2029" y="5098"/>
                    <a:pt x="5060" y="4347"/>
                    <a:pt x="7589" y="2504"/>
                  </a:cubicBezTo>
                  <a:cubicBezTo>
                    <a:pt x="7301" y="1612"/>
                    <a:pt x="7214" y="778"/>
                    <a:pt x="7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46;p44"/>
            <p:cNvSpPr/>
            <p:nvPr/>
          </p:nvSpPr>
          <p:spPr>
            <a:xfrm flipH="1">
              <a:off x="7602980" y="953962"/>
              <a:ext cx="317654" cy="195458"/>
            </a:xfrm>
            <a:custGeom>
              <a:avLst/>
              <a:gdLst/>
              <a:ahLst/>
              <a:cxnLst/>
              <a:rect l="l" t="t" r="r" b="b"/>
              <a:pathLst>
                <a:path w="6855" h="4218" extrusionOk="0">
                  <a:moveTo>
                    <a:pt x="2542" y="0"/>
                  </a:moveTo>
                  <a:cubicBezTo>
                    <a:pt x="1577" y="836"/>
                    <a:pt x="723" y="1792"/>
                    <a:pt x="0" y="2845"/>
                  </a:cubicBezTo>
                  <a:cubicBezTo>
                    <a:pt x="1276" y="3487"/>
                    <a:pt x="3180" y="4207"/>
                    <a:pt x="5316" y="4218"/>
                  </a:cubicBezTo>
                  <a:cubicBezTo>
                    <a:pt x="5708" y="3239"/>
                    <a:pt x="6284" y="2369"/>
                    <a:pt x="6855" y="1603"/>
                  </a:cubicBezTo>
                  <a:cubicBezTo>
                    <a:pt x="5679" y="1368"/>
                    <a:pt x="4087" y="908"/>
                    <a:pt x="2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47;p44"/>
            <p:cNvSpPr/>
            <p:nvPr/>
          </p:nvSpPr>
          <p:spPr>
            <a:xfrm flipH="1">
              <a:off x="7561424" y="839726"/>
              <a:ext cx="473029" cy="1134889"/>
            </a:xfrm>
            <a:custGeom>
              <a:avLst/>
              <a:gdLst/>
              <a:ahLst/>
              <a:cxnLst/>
              <a:rect l="l" t="t" r="r" b="b"/>
              <a:pathLst>
                <a:path w="10208" h="24491" extrusionOk="0">
                  <a:moveTo>
                    <a:pt x="9995" y="0"/>
                  </a:moveTo>
                  <a:cubicBezTo>
                    <a:pt x="8760" y="0"/>
                    <a:pt x="6833" y="872"/>
                    <a:pt x="4998" y="2465"/>
                  </a:cubicBezTo>
                  <a:cubicBezTo>
                    <a:pt x="4033" y="3301"/>
                    <a:pt x="3179" y="4257"/>
                    <a:pt x="2456" y="5310"/>
                  </a:cubicBezTo>
                  <a:cubicBezTo>
                    <a:pt x="1473" y="6740"/>
                    <a:pt x="681" y="8432"/>
                    <a:pt x="288" y="10342"/>
                  </a:cubicBezTo>
                  <a:cubicBezTo>
                    <a:pt x="110" y="11185"/>
                    <a:pt x="14" y="12042"/>
                    <a:pt x="5" y="12904"/>
                  </a:cubicBezTo>
                  <a:cubicBezTo>
                    <a:pt x="1" y="13336"/>
                    <a:pt x="5" y="13757"/>
                    <a:pt x="29" y="14164"/>
                  </a:cubicBezTo>
                  <a:cubicBezTo>
                    <a:pt x="105" y="15825"/>
                    <a:pt x="375" y="17255"/>
                    <a:pt x="758" y="18477"/>
                  </a:cubicBezTo>
                  <a:cubicBezTo>
                    <a:pt x="1416" y="20578"/>
                    <a:pt x="2408" y="22075"/>
                    <a:pt x="3329" y="23098"/>
                  </a:cubicBezTo>
                  <a:cubicBezTo>
                    <a:pt x="3583" y="23381"/>
                    <a:pt x="3853" y="23652"/>
                    <a:pt x="4135" y="23908"/>
                  </a:cubicBezTo>
                  <a:cubicBezTo>
                    <a:pt x="4569" y="24296"/>
                    <a:pt x="5120" y="24491"/>
                    <a:pt x="5672" y="24491"/>
                  </a:cubicBezTo>
                  <a:cubicBezTo>
                    <a:pt x="6177" y="24491"/>
                    <a:pt x="6683" y="24329"/>
                    <a:pt x="7104" y="24004"/>
                  </a:cubicBezTo>
                  <a:cubicBezTo>
                    <a:pt x="7210" y="23922"/>
                    <a:pt x="7311" y="23840"/>
                    <a:pt x="7411" y="23754"/>
                  </a:cubicBezTo>
                  <a:cubicBezTo>
                    <a:pt x="3829" y="20060"/>
                    <a:pt x="1832" y="14713"/>
                    <a:pt x="2753" y="9652"/>
                  </a:cubicBezTo>
                  <a:cubicBezTo>
                    <a:pt x="3374" y="6255"/>
                    <a:pt x="5401" y="3118"/>
                    <a:pt x="8241" y="1152"/>
                  </a:cubicBezTo>
                  <a:cubicBezTo>
                    <a:pt x="8846" y="734"/>
                    <a:pt x="9508" y="317"/>
                    <a:pt x="10208" y="10"/>
                  </a:cubicBezTo>
                  <a:cubicBezTo>
                    <a:pt x="10139" y="3"/>
                    <a:pt x="10068" y="0"/>
                    <a:pt x="9995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48;p44"/>
            <p:cNvSpPr/>
            <p:nvPr/>
          </p:nvSpPr>
          <p:spPr>
            <a:xfrm flipH="1">
              <a:off x="7527871" y="960635"/>
              <a:ext cx="461212" cy="849626"/>
            </a:xfrm>
            <a:custGeom>
              <a:avLst/>
              <a:gdLst/>
              <a:ahLst/>
              <a:cxnLst/>
              <a:rect l="l" t="t" r="r" b="b"/>
              <a:pathLst>
                <a:path w="9953" h="18335" extrusionOk="0">
                  <a:moveTo>
                    <a:pt x="7723" y="0"/>
                  </a:moveTo>
                  <a:cubicBezTo>
                    <a:pt x="0" y="8664"/>
                    <a:pt x="6226" y="15762"/>
                    <a:pt x="9138" y="18334"/>
                  </a:cubicBezTo>
                  <a:cubicBezTo>
                    <a:pt x="9432" y="17933"/>
                    <a:pt x="9703" y="17516"/>
                    <a:pt x="9953" y="17086"/>
                  </a:cubicBezTo>
                  <a:cubicBezTo>
                    <a:pt x="815" y="8942"/>
                    <a:pt x="6758" y="1147"/>
                    <a:pt x="7723" y="0"/>
                  </a:cubicBezTo>
                  <a:close/>
                </a:path>
              </a:pathLst>
            </a:custGeom>
            <a:solidFill>
              <a:srgbClr val="FFFFFF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49;p44"/>
            <p:cNvSpPr/>
            <p:nvPr/>
          </p:nvSpPr>
          <p:spPr>
            <a:xfrm flipH="1">
              <a:off x="4725490" y="2982362"/>
              <a:ext cx="584845" cy="508061"/>
            </a:xfrm>
            <a:custGeom>
              <a:avLst/>
              <a:gdLst/>
              <a:ahLst/>
              <a:cxnLst/>
              <a:rect l="l" t="t" r="r" b="b"/>
              <a:pathLst>
                <a:path w="12621" h="10964" extrusionOk="0">
                  <a:moveTo>
                    <a:pt x="8397" y="0"/>
                  </a:moveTo>
                  <a:cubicBezTo>
                    <a:pt x="8005" y="0"/>
                    <a:pt x="7619" y="106"/>
                    <a:pt x="7254" y="338"/>
                  </a:cubicBezTo>
                  <a:cubicBezTo>
                    <a:pt x="7099" y="432"/>
                    <a:pt x="6958" y="542"/>
                    <a:pt x="6831" y="670"/>
                  </a:cubicBezTo>
                  <a:cubicBezTo>
                    <a:pt x="6240" y="1241"/>
                    <a:pt x="6645" y="2100"/>
                    <a:pt x="4668" y="2756"/>
                  </a:cubicBezTo>
                  <a:cubicBezTo>
                    <a:pt x="2691" y="3418"/>
                    <a:pt x="1" y="7155"/>
                    <a:pt x="3464" y="9989"/>
                  </a:cubicBezTo>
                  <a:cubicBezTo>
                    <a:pt x="4285" y="10660"/>
                    <a:pt x="5233" y="10954"/>
                    <a:pt x="6203" y="10963"/>
                  </a:cubicBezTo>
                  <a:cubicBezTo>
                    <a:pt x="6220" y="10963"/>
                    <a:pt x="6238" y="10964"/>
                    <a:pt x="6256" y="10964"/>
                  </a:cubicBezTo>
                  <a:cubicBezTo>
                    <a:pt x="9353" y="10964"/>
                    <a:pt x="12620" y="8065"/>
                    <a:pt x="12477" y="5328"/>
                  </a:cubicBezTo>
                  <a:cubicBezTo>
                    <a:pt x="12330" y="2525"/>
                    <a:pt x="10306" y="0"/>
                    <a:pt x="83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50;p44"/>
            <p:cNvSpPr/>
            <p:nvPr/>
          </p:nvSpPr>
          <p:spPr>
            <a:xfrm flipH="1">
              <a:off x="4969968" y="2998072"/>
              <a:ext cx="340367" cy="492363"/>
            </a:xfrm>
            <a:custGeom>
              <a:avLst/>
              <a:gdLst/>
              <a:ahLst/>
              <a:cxnLst/>
              <a:rect l="l" t="t" r="r" b="b"/>
              <a:pathLst>
                <a:path w="7345" h="10625" extrusionOk="0">
                  <a:moveTo>
                    <a:pt x="7252" y="0"/>
                  </a:moveTo>
                  <a:lnTo>
                    <a:pt x="7252" y="0"/>
                  </a:lnTo>
                  <a:cubicBezTo>
                    <a:pt x="7099" y="93"/>
                    <a:pt x="6957" y="203"/>
                    <a:pt x="6831" y="331"/>
                  </a:cubicBezTo>
                  <a:cubicBezTo>
                    <a:pt x="6240" y="903"/>
                    <a:pt x="6643" y="1761"/>
                    <a:pt x="4668" y="2418"/>
                  </a:cubicBezTo>
                  <a:cubicBezTo>
                    <a:pt x="2691" y="3080"/>
                    <a:pt x="1" y="6816"/>
                    <a:pt x="3464" y="9652"/>
                  </a:cubicBezTo>
                  <a:cubicBezTo>
                    <a:pt x="4283" y="10321"/>
                    <a:pt x="5233" y="10615"/>
                    <a:pt x="6203" y="10624"/>
                  </a:cubicBezTo>
                  <a:cubicBezTo>
                    <a:pt x="5848" y="10141"/>
                    <a:pt x="5459" y="9670"/>
                    <a:pt x="5113" y="9181"/>
                  </a:cubicBezTo>
                  <a:cubicBezTo>
                    <a:pt x="4265" y="7978"/>
                    <a:pt x="3661" y="6342"/>
                    <a:pt x="4409" y="5080"/>
                  </a:cubicBezTo>
                  <a:cubicBezTo>
                    <a:pt x="4768" y="4466"/>
                    <a:pt x="5388" y="4059"/>
                    <a:pt x="5891" y="3554"/>
                  </a:cubicBezTo>
                  <a:cubicBezTo>
                    <a:pt x="6965" y="2465"/>
                    <a:pt x="7345" y="1256"/>
                    <a:pt x="7252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54;p61"/>
          <p:cNvSpPr txBox="1">
            <a:spLocks noGrp="1"/>
          </p:cNvSpPr>
          <p:nvPr>
            <p:ph type="title"/>
          </p:nvPr>
        </p:nvSpPr>
        <p:spPr>
          <a:xfrm>
            <a:off x="611560" y="699542"/>
            <a:ext cx="6912768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CN" sz="5400" dirty="0">
                <a:latin typeface="Calibri" pitchFamily="34" charset="0"/>
                <a:cs typeface="Calibri" pitchFamily="34" charset="0"/>
              </a:rPr>
              <a:t>Kata Kerja Aktif Transitif</a:t>
            </a:r>
            <a:endParaRPr lang="en-MY" altLang="zh-CN" sz="5400" dirty="0">
              <a:solidFill>
                <a:schemeClr val="accent4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Google Shape;2255;p61"/>
          <p:cNvSpPr txBox="1">
            <a:spLocks/>
          </p:cNvSpPr>
          <p:nvPr/>
        </p:nvSpPr>
        <p:spPr>
          <a:xfrm>
            <a:off x="1040335" y="1479522"/>
            <a:ext cx="7135338" cy="325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●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○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ellota Text"/>
              <a:buChar char="■"/>
              <a:defRPr sz="1400" b="0" i="0" u="none" strike="noStrike" cap="none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Kata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Kerja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Aktif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Transitif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ialah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segala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perbuatan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yang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dilakukan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oleh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pembuatnya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kepada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benda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lain. Benda yang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kena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oleh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perbuatan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itu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dipanggil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penyambut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(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objek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).</a:t>
            </a: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Ayat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ini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mesti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ada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penyambutnya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 (</a:t>
            </a:r>
            <a:r>
              <a:rPr lang="en-MY" altLang="zh-CN" sz="2400" dirty="0" err="1">
                <a:latin typeface="Calibri" pitchFamily="34" charset="0"/>
                <a:cs typeface="Calibri" pitchFamily="34" charset="0"/>
              </a:rPr>
              <a:t>objek</a:t>
            </a:r>
            <a:r>
              <a:rPr lang="en-MY" altLang="zh-CN" sz="2400" dirty="0">
                <a:latin typeface="Calibri" pitchFamily="34" charset="0"/>
                <a:cs typeface="Calibri" pitchFamily="34" charset="0"/>
              </a:rPr>
              <a:t>).</a:t>
            </a:r>
          </a:p>
          <a:p>
            <a:pPr marL="0" lvl="0" indent="0">
              <a:lnSpc>
                <a:spcPct val="150000"/>
              </a:lnSpc>
              <a:buNone/>
            </a:pPr>
            <a:endParaRPr lang="sv-SE" altLang="zh-CN" sz="24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5" name="Google Shape;2924;p75"/>
          <p:cNvGrpSpPr/>
          <p:nvPr/>
        </p:nvGrpSpPr>
        <p:grpSpPr>
          <a:xfrm>
            <a:off x="7620683" y="3813638"/>
            <a:ext cx="917859" cy="1280540"/>
            <a:chOff x="3886734" y="2721110"/>
            <a:chExt cx="917859" cy="1280540"/>
          </a:xfrm>
        </p:grpSpPr>
        <p:sp>
          <p:nvSpPr>
            <p:cNvPr id="6" name="Google Shape;2925;p75"/>
            <p:cNvSpPr/>
            <p:nvPr/>
          </p:nvSpPr>
          <p:spPr>
            <a:xfrm>
              <a:off x="3937180" y="3883150"/>
              <a:ext cx="553200" cy="1185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926;p75"/>
            <p:cNvGrpSpPr/>
            <p:nvPr/>
          </p:nvGrpSpPr>
          <p:grpSpPr>
            <a:xfrm>
              <a:off x="3886734" y="2721110"/>
              <a:ext cx="917859" cy="1218817"/>
              <a:chOff x="3946375" y="1980125"/>
              <a:chExt cx="1872800" cy="2486875"/>
            </a:xfrm>
          </p:grpSpPr>
          <p:sp>
            <p:nvSpPr>
              <p:cNvPr id="11" name="Google Shape;2927;p75"/>
              <p:cNvSpPr/>
              <p:nvPr/>
            </p:nvSpPr>
            <p:spPr>
              <a:xfrm>
                <a:off x="4427200" y="2020275"/>
                <a:ext cx="989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1667" extrusionOk="0">
                    <a:moveTo>
                      <a:pt x="2529" y="1"/>
                    </a:moveTo>
                    <a:cubicBezTo>
                      <a:pt x="1659" y="394"/>
                      <a:pt x="816" y="841"/>
                      <a:pt x="1" y="1335"/>
                    </a:cubicBezTo>
                    <a:cubicBezTo>
                      <a:pt x="303" y="1349"/>
                      <a:pt x="605" y="1369"/>
                      <a:pt x="907" y="1396"/>
                    </a:cubicBezTo>
                    <a:cubicBezTo>
                      <a:pt x="1005" y="1408"/>
                      <a:pt x="1111" y="1421"/>
                      <a:pt x="1214" y="1435"/>
                    </a:cubicBezTo>
                    <a:cubicBezTo>
                      <a:pt x="1652" y="1489"/>
                      <a:pt x="2086" y="1568"/>
                      <a:pt x="2516" y="1666"/>
                    </a:cubicBezTo>
                    <a:cubicBezTo>
                      <a:pt x="2966" y="1202"/>
                      <a:pt x="3447" y="772"/>
                      <a:pt x="3958" y="379"/>
                    </a:cubicBezTo>
                    <a:cubicBezTo>
                      <a:pt x="3531" y="254"/>
                      <a:pt x="3096" y="133"/>
                      <a:pt x="2664" y="35"/>
                    </a:cubicBezTo>
                    <a:cubicBezTo>
                      <a:pt x="2617" y="20"/>
                      <a:pt x="2573" y="11"/>
                      <a:pt x="25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2928;p75"/>
              <p:cNvGrpSpPr/>
              <p:nvPr/>
            </p:nvGrpSpPr>
            <p:grpSpPr>
              <a:xfrm>
                <a:off x="3946375" y="1980125"/>
                <a:ext cx="1872800" cy="2486875"/>
                <a:chOff x="3946375" y="1980125"/>
                <a:chExt cx="1872800" cy="2486875"/>
              </a:xfrm>
            </p:grpSpPr>
            <p:sp>
              <p:nvSpPr>
                <p:cNvPr id="13" name="Google Shape;2929;p75"/>
                <p:cNvSpPr/>
                <p:nvPr/>
              </p:nvSpPr>
              <p:spPr>
                <a:xfrm>
                  <a:off x="4234425" y="1980125"/>
                  <a:ext cx="364775" cy="65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1" h="26125" extrusionOk="0">
                      <a:moveTo>
                        <a:pt x="14590" y="0"/>
                      </a:moveTo>
                      <a:lnTo>
                        <a:pt x="14590" y="0"/>
                      </a:lnTo>
                      <a:cubicBezTo>
                        <a:pt x="13318" y="366"/>
                        <a:pt x="12070" y="813"/>
                        <a:pt x="10851" y="1334"/>
                      </a:cubicBezTo>
                      <a:cubicBezTo>
                        <a:pt x="10849" y="1337"/>
                        <a:pt x="10846" y="1337"/>
                        <a:pt x="10844" y="1339"/>
                      </a:cubicBezTo>
                      <a:cubicBezTo>
                        <a:pt x="10640" y="1425"/>
                        <a:pt x="10439" y="1516"/>
                        <a:pt x="10237" y="1607"/>
                      </a:cubicBezTo>
                      <a:cubicBezTo>
                        <a:pt x="9367" y="2000"/>
                        <a:pt x="8525" y="2447"/>
                        <a:pt x="7712" y="2941"/>
                      </a:cubicBezTo>
                      <a:cubicBezTo>
                        <a:pt x="6636" y="3599"/>
                        <a:pt x="5619" y="4348"/>
                        <a:pt x="4697" y="5203"/>
                      </a:cubicBezTo>
                      <a:cubicBezTo>
                        <a:pt x="4312" y="5559"/>
                        <a:pt x="3943" y="5933"/>
                        <a:pt x="3592" y="6326"/>
                      </a:cubicBezTo>
                      <a:cubicBezTo>
                        <a:pt x="3255" y="6702"/>
                        <a:pt x="2938" y="7095"/>
                        <a:pt x="2641" y="7505"/>
                      </a:cubicBezTo>
                      <a:cubicBezTo>
                        <a:pt x="1779" y="8699"/>
                        <a:pt x="1111" y="10023"/>
                        <a:pt x="659" y="11426"/>
                      </a:cubicBezTo>
                      <a:cubicBezTo>
                        <a:pt x="425" y="12151"/>
                        <a:pt x="258" y="12900"/>
                        <a:pt x="160" y="13657"/>
                      </a:cubicBezTo>
                      <a:cubicBezTo>
                        <a:pt x="0" y="14934"/>
                        <a:pt x="44" y="16231"/>
                        <a:pt x="344" y="17482"/>
                      </a:cubicBezTo>
                      <a:cubicBezTo>
                        <a:pt x="403" y="17732"/>
                        <a:pt x="472" y="17980"/>
                        <a:pt x="551" y="18224"/>
                      </a:cubicBezTo>
                      <a:cubicBezTo>
                        <a:pt x="720" y="18742"/>
                        <a:pt x="929" y="19248"/>
                        <a:pt x="1179" y="19734"/>
                      </a:cubicBezTo>
                      <a:cubicBezTo>
                        <a:pt x="1695" y="20749"/>
                        <a:pt x="2371" y="21680"/>
                        <a:pt x="3157" y="22523"/>
                      </a:cubicBezTo>
                      <a:cubicBezTo>
                        <a:pt x="3710" y="23112"/>
                        <a:pt x="4304" y="23660"/>
                        <a:pt x="4941" y="24161"/>
                      </a:cubicBezTo>
                      <a:cubicBezTo>
                        <a:pt x="5884" y="24901"/>
                        <a:pt x="6886" y="25557"/>
                        <a:pt x="7943" y="26124"/>
                      </a:cubicBezTo>
                      <a:lnTo>
                        <a:pt x="9161" y="25230"/>
                      </a:lnTo>
                      <a:lnTo>
                        <a:pt x="12935" y="22464"/>
                      </a:lnTo>
                      <a:cubicBezTo>
                        <a:pt x="12136" y="21643"/>
                        <a:pt x="11411" y="20754"/>
                        <a:pt x="10765" y="19810"/>
                      </a:cubicBezTo>
                      <a:cubicBezTo>
                        <a:pt x="10313" y="19157"/>
                        <a:pt x="9905" y="18477"/>
                        <a:pt x="9537" y="17771"/>
                      </a:cubicBezTo>
                      <a:cubicBezTo>
                        <a:pt x="9259" y="17246"/>
                        <a:pt x="9004" y="16708"/>
                        <a:pt x="8775" y="16157"/>
                      </a:cubicBezTo>
                      <a:cubicBezTo>
                        <a:pt x="8736" y="16064"/>
                        <a:pt x="8699" y="15968"/>
                        <a:pt x="8660" y="15870"/>
                      </a:cubicBezTo>
                      <a:cubicBezTo>
                        <a:pt x="8353" y="15099"/>
                        <a:pt x="8107" y="14308"/>
                        <a:pt x="7923" y="13497"/>
                      </a:cubicBezTo>
                      <a:cubicBezTo>
                        <a:pt x="7763" y="12816"/>
                        <a:pt x="7653" y="12126"/>
                        <a:pt x="7596" y="11428"/>
                      </a:cubicBezTo>
                      <a:cubicBezTo>
                        <a:pt x="7542" y="10851"/>
                        <a:pt x="7530" y="10271"/>
                        <a:pt x="7559" y="9694"/>
                      </a:cubicBezTo>
                      <a:cubicBezTo>
                        <a:pt x="7589" y="8947"/>
                        <a:pt x="7694" y="8205"/>
                        <a:pt x="7876" y="7481"/>
                      </a:cubicBezTo>
                      <a:cubicBezTo>
                        <a:pt x="8063" y="6736"/>
                        <a:pt x="8341" y="6014"/>
                        <a:pt x="8704" y="5336"/>
                      </a:cubicBezTo>
                      <a:cubicBezTo>
                        <a:pt x="8847" y="5071"/>
                        <a:pt x="9004" y="4810"/>
                        <a:pt x="9173" y="4562"/>
                      </a:cubicBezTo>
                      <a:cubicBezTo>
                        <a:pt x="9488" y="4103"/>
                        <a:pt x="9839" y="3670"/>
                        <a:pt x="10227" y="3272"/>
                      </a:cubicBezTo>
                      <a:cubicBezTo>
                        <a:pt x="10677" y="2808"/>
                        <a:pt x="11158" y="2378"/>
                        <a:pt x="11669" y="1985"/>
                      </a:cubicBezTo>
                      <a:cubicBezTo>
                        <a:pt x="12593" y="1260"/>
                        <a:pt x="13600" y="624"/>
                        <a:pt x="145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930;p75"/>
                <p:cNvSpPr/>
                <p:nvPr/>
              </p:nvSpPr>
              <p:spPr>
                <a:xfrm>
                  <a:off x="4300450" y="2107575"/>
                  <a:ext cx="151600" cy="6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4" h="2408" extrusionOk="0">
                      <a:moveTo>
                        <a:pt x="3624" y="0"/>
                      </a:moveTo>
                      <a:cubicBezTo>
                        <a:pt x="3179" y="0"/>
                        <a:pt x="2734" y="26"/>
                        <a:pt x="2290" y="73"/>
                      </a:cubicBezTo>
                      <a:cubicBezTo>
                        <a:pt x="2214" y="83"/>
                        <a:pt x="2135" y="91"/>
                        <a:pt x="2054" y="105"/>
                      </a:cubicBezTo>
                      <a:cubicBezTo>
                        <a:pt x="1671" y="461"/>
                        <a:pt x="1302" y="835"/>
                        <a:pt x="948" y="1226"/>
                      </a:cubicBezTo>
                      <a:cubicBezTo>
                        <a:pt x="614" y="1604"/>
                        <a:pt x="297" y="1997"/>
                        <a:pt x="0" y="2407"/>
                      </a:cubicBezTo>
                      <a:cubicBezTo>
                        <a:pt x="757" y="2289"/>
                        <a:pt x="1518" y="2223"/>
                        <a:pt x="2282" y="2203"/>
                      </a:cubicBezTo>
                      <a:cubicBezTo>
                        <a:pt x="2427" y="2200"/>
                        <a:pt x="2572" y="2198"/>
                        <a:pt x="2717" y="2198"/>
                      </a:cubicBezTo>
                      <a:cubicBezTo>
                        <a:pt x="3560" y="2198"/>
                        <a:pt x="4401" y="2259"/>
                        <a:pt x="5235" y="2383"/>
                      </a:cubicBezTo>
                      <a:cubicBezTo>
                        <a:pt x="5422" y="1636"/>
                        <a:pt x="5700" y="916"/>
                        <a:pt x="6063" y="238"/>
                      </a:cubicBezTo>
                      <a:cubicBezTo>
                        <a:pt x="5363" y="95"/>
                        <a:pt x="4651" y="17"/>
                        <a:pt x="3936" y="5"/>
                      </a:cubicBezTo>
                      <a:cubicBezTo>
                        <a:pt x="3832" y="2"/>
                        <a:pt x="3728" y="0"/>
                        <a:pt x="36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2931;p75"/>
                <p:cNvSpPr/>
                <p:nvPr/>
              </p:nvSpPr>
              <p:spPr>
                <a:xfrm>
                  <a:off x="4238400" y="2222475"/>
                  <a:ext cx="185875" cy="9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5" h="3963" extrusionOk="0">
                      <a:moveTo>
                        <a:pt x="7398" y="0"/>
                      </a:moveTo>
                      <a:lnTo>
                        <a:pt x="7398" y="0"/>
                      </a:lnTo>
                      <a:cubicBezTo>
                        <a:pt x="6963" y="34"/>
                        <a:pt x="6523" y="98"/>
                        <a:pt x="6093" y="170"/>
                      </a:cubicBezTo>
                      <a:cubicBezTo>
                        <a:pt x="5081" y="339"/>
                        <a:pt x="4079" y="568"/>
                        <a:pt x="3094" y="852"/>
                      </a:cubicBezTo>
                      <a:cubicBezTo>
                        <a:pt x="2214" y="1101"/>
                        <a:pt x="1350" y="1395"/>
                        <a:pt x="500" y="1732"/>
                      </a:cubicBezTo>
                      <a:cubicBezTo>
                        <a:pt x="266" y="2457"/>
                        <a:pt x="99" y="3206"/>
                        <a:pt x="1" y="3963"/>
                      </a:cubicBezTo>
                      <a:cubicBezTo>
                        <a:pt x="834" y="3488"/>
                        <a:pt x="1703" y="3083"/>
                        <a:pt x="2603" y="2751"/>
                      </a:cubicBezTo>
                      <a:cubicBezTo>
                        <a:pt x="4155" y="2177"/>
                        <a:pt x="5784" y="1833"/>
                        <a:pt x="7435" y="1734"/>
                      </a:cubicBezTo>
                      <a:cubicBezTo>
                        <a:pt x="7381" y="1157"/>
                        <a:pt x="7368" y="577"/>
                        <a:pt x="73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932;p75"/>
                <p:cNvSpPr/>
                <p:nvPr/>
              </p:nvSpPr>
              <p:spPr>
                <a:xfrm>
                  <a:off x="4243025" y="2317525"/>
                  <a:ext cx="20790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6" h="6239" extrusionOk="0">
                      <a:moveTo>
                        <a:pt x="7576" y="1"/>
                      </a:moveTo>
                      <a:cubicBezTo>
                        <a:pt x="4832" y="861"/>
                        <a:pt x="2265" y="2212"/>
                        <a:pt x="0" y="3986"/>
                      </a:cubicBezTo>
                      <a:cubicBezTo>
                        <a:pt x="59" y="4236"/>
                        <a:pt x="128" y="4484"/>
                        <a:pt x="207" y="4728"/>
                      </a:cubicBezTo>
                      <a:cubicBezTo>
                        <a:pt x="376" y="5246"/>
                        <a:pt x="585" y="5752"/>
                        <a:pt x="835" y="6238"/>
                      </a:cubicBezTo>
                      <a:cubicBezTo>
                        <a:pt x="1238" y="5931"/>
                        <a:pt x="1656" y="5639"/>
                        <a:pt x="2081" y="5369"/>
                      </a:cubicBezTo>
                      <a:cubicBezTo>
                        <a:pt x="2489" y="5108"/>
                        <a:pt x="2904" y="4868"/>
                        <a:pt x="3324" y="4637"/>
                      </a:cubicBezTo>
                      <a:cubicBezTo>
                        <a:pt x="4921" y="3757"/>
                        <a:pt x="6613" y="3057"/>
                        <a:pt x="8316" y="2374"/>
                      </a:cubicBezTo>
                      <a:cubicBezTo>
                        <a:pt x="8009" y="1603"/>
                        <a:pt x="7763" y="809"/>
                        <a:pt x="7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933;p75"/>
                <p:cNvSpPr/>
                <p:nvPr/>
              </p:nvSpPr>
              <p:spPr>
                <a:xfrm>
                  <a:off x="4313350" y="2424400"/>
                  <a:ext cx="190225" cy="15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6391" extrusionOk="0">
                      <a:moveTo>
                        <a:pt x="6380" y="0"/>
                      </a:moveTo>
                      <a:cubicBezTo>
                        <a:pt x="6053" y="138"/>
                        <a:pt x="5736" y="290"/>
                        <a:pt x="5429" y="455"/>
                      </a:cubicBezTo>
                      <a:cubicBezTo>
                        <a:pt x="3383" y="1558"/>
                        <a:pt x="1545" y="3012"/>
                        <a:pt x="0" y="4752"/>
                      </a:cubicBezTo>
                      <a:cubicBezTo>
                        <a:pt x="553" y="5341"/>
                        <a:pt x="1150" y="5889"/>
                        <a:pt x="1784" y="6390"/>
                      </a:cubicBezTo>
                      <a:cubicBezTo>
                        <a:pt x="2317" y="5882"/>
                        <a:pt x="2869" y="5390"/>
                        <a:pt x="3437" y="4921"/>
                      </a:cubicBezTo>
                      <a:cubicBezTo>
                        <a:pt x="4744" y="3845"/>
                        <a:pt x="6139" y="2880"/>
                        <a:pt x="7608" y="2037"/>
                      </a:cubicBezTo>
                      <a:cubicBezTo>
                        <a:pt x="7156" y="1384"/>
                        <a:pt x="6746" y="703"/>
                        <a:pt x="63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934;p75"/>
                <p:cNvSpPr/>
                <p:nvPr/>
              </p:nvSpPr>
              <p:spPr>
                <a:xfrm>
                  <a:off x="4234350" y="2013575"/>
                  <a:ext cx="271175" cy="61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7" h="24787" extrusionOk="0">
                      <a:moveTo>
                        <a:pt x="10847" y="1"/>
                      </a:moveTo>
                      <a:lnTo>
                        <a:pt x="10847" y="1"/>
                      </a:lnTo>
                      <a:cubicBezTo>
                        <a:pt x="10643" y="87"/>
                        <a:pt x="10439" y="178"/>
                        <a:pt x="10240" y="269"/>
                      </a:cubicBezTo>
                      <a:cubicBezTo>
                        <a:pt x="9370" y="662"/>
                        <a:pt x="8528" y="1109"/>
                        <a:pt x="7712" y="1603"/>
                      </a:cubicBezTo>
                      <a:cubicBezTo>
                        <a:pt x="6636" y="2261"/>
                        <a:pt x="5622" y="3010"/>
                        <a:pt x="4700" y="3865"/>
                      </a:cubicBezTo>
                      <a:cubicBezTo>
                        <a:pt x="4315" y="4221"/>
                        <a:pt x="3946" y="4595"/>
                        <a:pt x="3595" y="4988"/>
                      </a:cubicBezTo>
                      <a:cubicBezTo>
                        <a:pt x="3258" y="5364"/>
                        <a:pt x="2941" y="5757"/>
                        <a:pt x="2644" y="6167"/>
                      </a:cubicBezTo>
                      <a:cubicBezTo>
                        <a:pt x="1782" y="7361"/>
                        <a:pt x="1114" y="8685"/>
                        <a:pt x="662" y="10088"/>
                      </a:cubicBezTo>
                      <a:cubicBezTo>
                        <a:pt x="428" y="10813"/>
                        <a:pt x="261" y="11562"/>
                        <a:pt x="163" y="12319"/>
                      </a:cubicBezTo>
                      <a:cubicBezTo>
                        <a:pt x="1" y="13596"/>
                        <a:pt x="47" y="14893"/>
                        <a:pt x="347" y="16144"/>
                      </a:cubicBezTo>
                      <a:cubicBezTo>
                        <a:pt x="406" y="16394"/>
                        <a:pt x="475" y="16642"/>
                        <a:pt x="554" y="16886"/>
                      </a:cubicBezTo>
                      <a:cubicBezTo>
                        <a:pt x="723" y="17404"/>
                        <a:pt x="932" y="17910"/>
                        <a:pt x="1182" y="18396"/>
                      </a:cubicBezTo>
                      <a:cubicBezTo>
                        <a:pt x="1698" y="19411"/>
                        <a:pt x="2374" y="20342"/>
                        <a:pt x="3160" y="21185"/>
                      </a:cubicBezTo>
                      <a:cubicBezTo>
                        <a:pt x="3713" y="21774"/>
                        <a:pt x="4307" y="22322"/>
                        <a:pt x="4944" y="22823"/>
                      </a:cubicBezTo>
                      <a:cubicBezTo>
                        <a:pt x="5887" y="23563"/>
                        <a:pt x="6889" y="24219"/>
                        <a:pt x="7946" y="24786"/>
                      </a:cubicBezTo>
                      <a:lnTo>
                        <a:pt x="9164" y="23892"/>
                      </a:lnTo>
                      <a:cubicBezTo>
                        <a:pt x="8228" y="23143"/>
                        <a:pt x="7373" y="22280"/>
                        <a:pt x="6597" y="21354"/>
                      </a:cubicBezTo>
                      <a:cubicBezTo>
                        <a:pt x="6162" y="20838"/>
                        <a:pt x="5757" y="20300"/>
                        <a:pt x="5371" y="19750"/>
                      </a:cubicBezTo>
                      <a:cubicBezTo>
                        <a:pt x="5270" y="19605"/>
                        <a:pt x="5167" y="19458"/>
                        <a:pt x="5069" y="19305"/>
                      </a:cubicBezTo>
                      <a:cubicBezTo>
                        <a:pt x="4543" y="18507"/>
                        <a:pt x="4059" y="17667"/>
                        <a:pt x="3671" y="16795"/>
                      </a:cubicBezTo>
                      <a:cubicBezTo>
                        <a:pt x="3325" y="16023"/>
                        <a:pt x="3049" y="15230"/>
                        <a:pt x="2878" y="14412"/>
                      </a:cubicBezTo>
                      <a:cubicBezTo>
                        <a:pt x="2715" y="13692"/>
                        <a:pt x="2644" y="12955"/>
                        <a:pt x="2664" y="12218"/>
                      </a:cubicBezTo>
                      <a:cubicBezTo>
                        <a:pt x="2674" y="11844"/>
                        <a:pt x="2708" y="11474"/>
                        <a:pt x="2765" y="11107"/>
                      </a:cubicBezTo>
                      <a:cubicBezTo>
                        <a:pt x="2865" y="10459"/>
                        <a:pt x="3030" y="9825"/>
                        <a:pt x="3256" y="9208"/>
                      </a:cubicBezTo>
                      <a:cubicBezTo>
                        <a:pt x="3661" y="8071"/>
                        <a:pt x="4251" y="6985"/>
                        <a:pt x="4926" y="5963"/>
                      </a:cubicBezTo>
                      <a:cubicBezTo>
                        <a:pt x="5224" y="5521"/>
                        <a:pt x="5531" y="5094"/>
                        <a:pt x="5848" y="4676"/>
                      </a:cubicBezTo>
                      <a:cubicBezTo>
                        <a:pt x="6086" y="4369"/>
                        <a:pt x="6329" y="4064"/>
                        <a:pt x="6582" y="3762"/>
                      </a:cubicBezTo>
                      <a:cubicBezTo>
                        <a:pt x="7209" y="3015"/>
                        <a:pt x="7892" y="2315"/>
                        <a:pt x="8619" y="1664"/>
                      </a:cubicBezTo>
                      <a:cubicBezTo>
                        <a:pt x="9169" y="1168"/>
                        <a:pt x="9756" y="713"/>
                        <a:pt x="10375" y="303"/>
                      </a:cubicBezTo>
                      <a:cubicBezTo>
                        <a:pt x="10528" y="200"/>
                        <a:pt x="10687" y="97"/>
                        <a:pt x="1084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935;p75"/>
                <p:cNvSpPr/>
                <p:nvPr/>
              </p:nvSpPr>
              <p:spPr>
                <a:xfrm>
                  <a:off x="5222350" y="2102325"/>
                  <a:ext cx="380450" cy="6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8" h="26870" extrusionOk="0">
                      <a:moveTo>
                        <a:pt x="5708" y="1"/>
                      </a:moveTo>
                      <a:lnTo>
                        <a:pt x="5708" y="1"/>
                      </a:lnTo>
                      <a:cubicBezTo>
                        <a:pt x="6442" y="912"/>
                        <a:pt x="7189" y="1843"/>
                        <a:pt x="7828" y="2826"/>
                      </a:cubicBezTo>
                      <a:cubicBezTo>
                        <a:pt x="8184" y="3366"/>
                        <a:pt x="8501" y="3929"/>
                        <a:pt x="8779" y="4514"/>
                      </a:cubicBezTo>
                      <a:cubicBezTo>
                        <a:pt x="9014" y="5015"/>
                        <a:pt x="9208" y="5538"/>
                        <a:pt x="9356" y="6074"/>
                      </a:cubicBezTo>
                      <a:cubicBezTo>
                        <a:pt x="9437" y="6364"/>
                        <a:pt x="9501" y="6661"/>
                        <a:pt x="9547" y="6958"/>
                      </a:cubicBezTo>
                      <a:cubicBezTo>
                        <a:pt x="9673" y="7717"/>
                        <a:pt x="9702" y="8489"/>
                        <a:pt x="9638" y="9255"/>
                      </a:cubicBezTo>
                      <a:cubicBezTo>
                        <a:pt x="9574" y="9999"/>
                        <a:pt x="9434" y="10736"/>
                        <a:pt x="9223" y="11451"/>
                      </a:cubicBezTo>
                      <a:cubicBezTo>
                        <a:pt x="9063" y="12009"/>
                        <a:pt x="8864" y="12552"/>
                        <a:pt x="8626" y="13080"/>
                      </a:cubicBezTo>
                      <a:cubicBezTo>
                        <a:pt x="8346" y="13719"/>
                        <a:pt x="8019" y="14340"/>
                        <a:pt x="7646" y="14932"/>
                      </a:cubicBezTo>
                      <a:cubicBezTo>
                        <a:pt x="7209" y="15637"/>
                        <a:pt x="6720" y="16308"/>
                        <a:pt x="6179" y="16937"/>
                      </a:cubicBezTo>
                      <a:cubicBezTo>
                        <a:pt x="6113" y="17018"/>
                        <a:pt x="6047" y="17094"/>
                        <a:pt x="5978" y="17173"/>
                      </a:cubicBezTo>
                      <a:cubicBezTo>
                        <a:pt x="5582" y="17617"/>
                        <a:pt x="5167" y="18045"/>
                        <a:pt x="4735" y="18453"/>
                      </a:cubicBezTo>
                      <a:cubicBezTo>
                        <a:pt x="4160" y="19001"/>
                        <a:pt x="3553" y="19512"/>
                        <a:pt x="2914" y="19983"/>
                      </a:cubicBezTo>
                      <a:cubicBezTo>
                        <a:pt x="1996" y="20669"/>
                        <a:pt x="1023" y="21273"/>
                        <a:pt x="1" y="21791"/>
                      </a:cubicBezTo>
                      <a:lnTo>
                        <a:pt x="2676" y="25631"/>
                      </a:lnTo>
                      <a:lnTo>
                        <a:pt x="3541" y="26869"/>
                      </a:lnTo>
                      <a:cubicBezTo>
                        <a:pt x="4723" y="26675"/>
                        <a:pt x="5885" y="26378"/>
                        <a:pt x="7015" y="25985"/>
                      </a:cubicBezTo>
                      <a:cubicBezTo>
                        <a:pt x="7779" y="25717"/>
                        <a:pt x="8521" y="25390"/>
                        <a:pt x="9233" y="25012"/>
                      </a:cubicBezTo>
                      <a:cubicBezTo>
                        <a:pt x="10250" y="24469"/>
                        <a:pt x="11191" y="23808"/>
                        <a:pt x="12007" y="23015"/>
                      </a:cubicBezTo>
                      <a:cubicBezTo>
                        <a:pt x="12400" y="22636"/>
                        <a:pt x="12763" y="22226"/>
                        <a:pt x="13092" y="21789"/>
                      </a:cubicBezTo>
                      <a:cubicBezTo>
                        <a:pt x="13245" y="21585"/>
                        <a:pt x="13390" y="21374"/>
                        <a:pt x="13525" y="21155"/>
                      </a:cubicBezTo>
                      <a:cubicBezTo>
                        <a:pt x="14215" y="20067"/>
                        <a:pt x="14677" y="18856"/>
                        <a:pt x="14937" y="17595"/>
                      </a:cubicBezTo>
                      <a:cubicBezTo>
                        <a:pt x="15092" y="16846"/>
                        <a:pt x="15176" y="16087"/>
                        <a:pt x="15190" y="15323"/>
                      </a:cubicBezTo>
                      <a:cubicBezTo>
                        <a:pt x="15217" y="13849"/>
                        <a:pt x="15011" y="12382"/>
                        <a:pt x="14584" y="10972"/>
                      </a:cubicBezTo>
                      <a:cubicBezTo>
                        <a:pt x="14436" y="10488"/>
                        <a:pt x="14264" y="10014"/>
                        <a:pt x="14068" y="9547"/>
                      </a:cubicBezTo>
                      <a:cubicBezTo>
                        <a:pt x="13861" y="9063"/>
                        <a:pt x="13633" y="8592"/>
                        <a:pt x="13382" y="8127"/>
                      </a:cubicBezTo>
                      <a:cubicBezTo>
                        <a:pt x="12788" y="7022"/>
                        <a:pt x="12068" y="5985"/>
                        <a:pt x="11265" y="5012"/>
                      </a:cubicBezTo>
                      <a:cubicBezTo>
                        <a:pt x="10655" y="4280"/>
                        <a:pt x="9999" y="3585"/>
                        <a:pt x="9307" y="2932"/>
                      </a:cubicBezTo>
                      <a:cubicBezTo>
                        <a:pt x="9147" y="2779"/>
                        <a:pt x="8985" y="2629"/>
                        <a:pt x="8818" y="2482"/>
                      </a:cubicBezTo>
                      <a:cubicBezTo>
                        <a:pt x="8818" y="2480"/>
                        <a:pt x="8813" y="2477"/>
                        <a:pt x="8813" y="2475"/>
                      </a:cubicBezTo>
                      <a:cubicBezTo>
                        <a:pt x="7830" y="1588"/>
                        <a:pt x="6794" y="762"/>
                        <a:pt x="57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936;p75"/>
                <p:cNvSpPr/>
                <p:nvPr/>
              </p:nvSpPr>
              <p:spPr>
                <a:xfrm>
                  <a:off x="5461025" y="2276200"/>
                  <a:ext cx="125925" cy="10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401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6" y="760"/>
                        <a:pt x="158" y="1531"/>
                        <a:pt x="91" y="2298"/>
                      </a:cubicBezTo>
                      <a:cubicBezTo>
                        <a:pt x="1064" y="2477"/>
                        <a:pt x="2017" y="2740"/>
                        <a:pt x="2941" y="3084"/>
                      </a:cubicBezTo>
                      <a:cubicBezTo>
                        <a:pt x="3661" y="3349"/>
                        <a:pt x="4359" y="3661"/>
                        <a:pt x="5037" y="4015"/>
                      </a:cubicBezTo>
                      <a:cubicBezTo>
                        <a:pt x="4889" y="3533"/>
                        <a:pt x="4717" y="3057"/>
                        <a:pt x="4521" y="2590"/>
                      </a:cubicBezTo>
                      <a:cubicBezTo>
                        <a:pt x="4314" y="2108"/>
                        <a:pt x="4086" y="1634"/>
                        <a:pt x="3838" y="1172"/>
                      </a:cubicBezTo>
                      <a:cubicBezTo>
                        <a:pt x="3764" y="1131"/>
                        <a:pt x="3695" y="1101"/>
                        <a:pt x="3624" y="1067"/>
                      </a:cubicBezTo>
                      <a:cubicBezTo>
                        <a:pt x="3128" y="831"/>
                        <a:pt x="2614" y="632"/>
                        <a:pt x="2089" y="465"/>
                      </a:cubicBezTo>
                      <a:cubicBezTo>
                        <a:pt x="1408" y="249"/>
                        <a:pt x="710" y="9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937;p75"/>
                <p:cNvSpPr/>
                <p:nvPr/>
              </p:nvSpPr>
              <p:spPr>
                <a:xfrm>
                  <a:off x="5438000" y="2388525"/>
                  <a:ext cx="164125" cy="15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5" h="6145" extrusionOk="0">
                      <a:moveTo>
                        <a:pt x="597" y="1"/>
                      </a:moveTo>
                      <a:cubicBezTo>
                        <a:pt x="437" y="558"/>
                        <a:pt x="238" y="1101"/>
                        <a:pt x="0" y="1630"/>
                      </a:cubicBezTo>
                      <a:cubicBezTo>
                        <a:pt x="1533" y="2258"/>
                        <a:pt x="2960" y="3111"/>
                        <a:pt x="4243" y="4157"/>
                      </a:cubicBezTo>
                      <a:cubicBezTo>
                        <a:pt x="4987" y="4762"/>
                        <a:pt x="5680" y="5428"/>
                        <a:pt x="6314" y="6145"/>
                      </a:cubicBezTo>
                      <a:cubicBezTo>
                        <a:pt x="6466" y="5398"/>
                        <a:pt x="6550" y="4636"/>
                        <a:pt x="6564" y="3872"/>
                      </a:cubicBezTo>
                      <a:cubicBezTo>
                        <a:pt x="5869" y="3280"/>
                        <a:pt x="5144" y="2723"/>
                        <a:pt x="4395" y="2202"/>
                      </a:cubicBezTo>
                      <a:cubicBezTo>
                        <a:pt x="3555" y="1612"/>
                        <a:pt x="2680" y="1072"/>
                        <a:pt x="1779" y="585"/>
                      </a:cubicBezTo>
                      <a:cubicBezTo>
                        <a:pt x="1393" y="379"/>
                        <a:pt x="998" y="175"/>
                        <a:pt x="5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938;p75"/>
                <p:cNvSpPr/>
                <p:nvPr/>
              </p:nvSpPr>
              <p:spPr>
                <a:xfrm>
                  <a:off x="5376875" y="2475550"/>
                  <a:ext cx="183675" cy="20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084" extrusionOk="0">
                      <a:moveTo>
                        <a:pt x="1467" y="1"/>
                      </a:moveTo>
                      <a:cubicBezTo>
                        <a:pt x="1030" y="706"/>
                        <a:pt x="539" y="1377"/>
                        <a:pt x="1" y="2005"/>
                      </a:cubicBezTo>
                      <a:cubicBezTo>
                        <a:pt x="1389" y="3202"/>
                        <a:pt x="2765" y="4413"/>
                        <a:pt x="3990" y="5762"/>
                      </a:cubicBezTo>
                      <a:cubicBezTo>
                        <a:pt x="4315" y="6118"/>
                        <a:pt x="4629" y="6481"/>
                        <a:pt x="4929" y="6860"/>
                      </a:cubicBezTo>
                      <a:cubicBezTo>
                        <a:pt x="5243" y="7250"/>
                        <a:pt x="5545" y="7663"/>
                        <a:pt x="5826" y="8083"/>
                      </a:cubicBezTo>
                      <a:cubicBezTo>
                        <a:pt x="6219" y="7705"/>
                        <a:pt x="6582" y="7295"/>
                        <a:pt x="6911" y="6857"/>
                      </a:cubicBezTo>
                      <a:cubicBezTo>
                        <a:pt x="7064" y="6653"/>
                        <a:pt x="7209" y="6442"/>
                        <a:pt x="7346" y="6224"/>
                      </a:cubicBezTo>
                      <a:cubicBezTo>
                        <a:pt x="5776" y="3811"/>
                        <a:pt x="3784" y="1703"/>
                        <a:pt x="14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939;p75"/>
                <p:cNvSpPr/>
                <p:nvPr/>
              </p:nvSpPr>
              <p:spPr>
                <a:xfrm>
                  <a:off x="5295200" y="2563575"/>
                  <a:ext cx="157975" cy="18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7533" extrusionOk="0">
                      <a:moveTo>
                        <a:pt x="1821" y="0"/>
                      </a:moveTo>
                      <a:cubicBezTo>
                        <a:pt x="1246" y="548"/>
                        <a:pt x="639" y="1059"/>
                        <a:pt x="0" y="1531"/>
                      </a:cubicBezTo>
                      <a:cubicBezTo>
                        <a:pt x="1118" y="2803"/>
                        <a:pt x="2125" y="4167"/>
                        <a:pt x="3015" y="5609"/>
                      </a:cubicBezTo>
                      <a:cubicBezTo>
                        <a:pt x="3398" y="6235"/>
                        <a:pt x="3764" y="6881"/>
                        <a:pt x="4101" y="7532"/>
                      </a:cubicBezTo>
                      <a:cubicBezTo>
                        <a:pt x="4865" y="7267"/>
                        <a:pt x="5607" y="6940"/>
                        <a:pt x="6319" y="6562"/>
                      </a:cubicBezTo>
                      <a:cubicBezTo>
                        <a:pt x="5422" y="4415"/>
                        <a:pt x="4152" y="2445"/>
                        <a:pt x="2573" y="737"/>
                      </a:cubicBezTo>
                      <a:cubicBezTo>
                        <a:pt x="2337" y="484"/>
                        <a:pt x="2086" y="236"/>
                        <a:pt x="18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940;p75"/>
                <p:cNvSpPr/>
                <p:nvPr/>
              </p:nvSpPr>
              <p:spPr>
                <a:xfrm>
                  <a:off x="5418025" y="2172900"/>
                  <a:ext cx="8595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" h="2187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59" y="539"/>
                        <a:pt x="676" y="1101"/>
                        <a:pt x="952" y="1686"/>
                      </a:cubicBezTo>
                      <a:cubicBezTo>
                        <a:pt x="1391" y="1732"/>
                        <a:pt x="1826" y="1799"/>
                        <a:pt x="2258" y="1890"/>
                      </a:cubicBezTo>
                      <a:cubicBezTo>
                        <a:pt x="2359" y="1909"/>
                        <a:pt x="2462" y="1931"/>
                        <a:pt x="2561" y="1954"/>
                      </a:cubicBezTo>
                      <a:cubicBezTo>
                        <a:pt x="2855" y="2022"/>
                        <a:pt x="3148" y="2103"/>
                        <a:pt x="3438" y="2187"/>
                      </a:cubicBezTo>
                      <a:cubicBezTo>
                        <a:pt x="2828" y="1455"/>
                        <a:pt x="2175" y="760"/>
                        <a:pt x="1480" y="109"/>
                      </a:cubicBezTo>
                      <a:cubicBezTo>
                        <a:pt x="1433" y="104"/>
                        <a:pt x="1389" y="99"/>
                        <a:pt x="1340" y="96"/>
                      </a:cubicBezTo>
                      <a:cubicBezTo>
                        <a:pt x="897" y="50"/>
                        <a:pt x="445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941;p75"/>
                <p:cNvSpPr/>
                <p:nvPr/>
              </p:nvSpPr>
              <p:spPr>
                <a:xfrm>
                  <a:off x="5289250" y="2164375"/>
                  <a:ext cx="313550" cy="6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" h="24388" extrusionOk="0">
                      <a:moveTo>
                        <a:pt x="6142" y="0"/>
                      </a:moveTo>
                      <a:lnTo>
                        <a:pt x="6142" y="0"/>
                      </a:lnTo>
                      <a:cubicBezTo>
                        <a:pt x="6262" y="143"/>
                        <a:pt x="6380" y="290"/>
                        <a:pt x="6491" y="440"/>
                      </a:cubicBezTo>
                      <a:cubicBezTo>
                        <a:pt x="6943" y="1027"/>
                        <a:pt x="7350" y="1648"/>
                        <a:pt x="7712" y="2295"/>
                      </a:cubicBezTo>
                      <a:cubicBezTo>
                        <a:pt x="8191" y="3147"/>
                        <a:pt x="8608" y="4031"/>
                        <a:pt x="8960" y="4940"/>
                      </a:cubicBezTo>
                      <a:cubicBezTo>
                        <a:pt x="9100" y="5309"/>
                        <a:pt x="9232" y="5672"/>
                        <a:pt x="9358" y="6041"/>
                      </a:cubicBezTo>
                      <a:cubicBezTo>
                        <a:pt x="9525" y="6540"/>
                        <a:pt x="9677" y="7046"/>
                        <a:pt x="9812" y="7559"/>
                      </a:cubicBezTo>
                      <a:cubicBezTo>
                        <a:pt x="10122" y="8743"/>
                        <a:pt x="10328" y="9962"/>
                        <a:pt x="10345" y="11170"/>
                      </a:cubicBezTo>
                      <a:cubicBezTo>
                        <a:pt x="10357" y="11824"/>
                        <a:pt x="10306" y="12480"/>
                        <a:pt x="10193" y="13123"/>
                      </a:cubicBezTo>
                      <a:cubicBezTo>
                        <a:pt x="10129" y="13489"/>
                        <a:pt x="10041" y="13853"/>
                        <a:pt x="9930" y="14207"/>
                      </a:cubicBezTo>
                      <a:cubicBezTo>
                        <a:pt x="9709" y="14912"/>
                        <a:pt x="9402" y="15585"/>
                        <a:pt x="9016" y="16214"/>
                      </a:cubicBezTo>
                      <a:cubicBezTo>
                        <a:pt x="8589" y="16931"/>
                        <a:pt x="8070" y="17595"/>
                        <a:pt x="7495" y="18211"/>
                      </a:cubicBezTo>
                      <a:cubicBezTo>
                        <a:pt x="6844" y="18911"/>
                        <a:pt x="6115" y="19550"/>
                        <a:pt x="5358" y="20132"/>
                      </a:cubicBezTo>
                      <a:cubicBezTo>
                        <a:pt x="5216" y="20245"/>
                        <a:pt x="5073" y="20351"/>
                        <a:pt x="4928" y="20457"/>
                      </a:cubicBezTo>
                      <a:cubicBezTo>
                        <a:pt x="4385" y="20852"/>
                        <a:pt x="3828" y="21230"/>
                        <a:pt x="3253" y="21577"/>
                      </a:cubicBezTo>
                      <a:cubicBezTo>
                        <a:pt x="2216" y="22203"/>
                        <a:pt x="1128" y="22741"/>
                        <a:pt x="0" y="23147"/>
                      </a:cubicBezTo>
                      <a:lnTo>
                        <a:pt x="865" y="24387"/>
                      </a:lnTo>
                      <a:cubicBezTo>
                        <a:pt x="2047" y="24193"/>
                        <a:pt x="3209" y="23896"/>
                        <a:pt x="4339" y="23500"/>
                      </a:cubicBezTo>
                      <a:cubicBezTo>
                        <a:pt x="5103" y="23235"/>
                        <a:pt x="5845" y="22908"/>
                        <a:pt x="6557" y="22530"/>
                      </a:cubicBezTo>
                      <a:cubicBezTo>
                        <a:pt x="7574" y="21987"/>
                        <a:pt x="8515" y="21324"/>
                        <a:pt x="9331" y="20533"/>
                      </a:cubicBezTo>
                      <a:cubicBezTo>
                        <a:pt x="9724" y="20154"/>
                        <a:pt x="10087" y="19744"/>
                        <a:pt x="10416" y="19307"/>
                      </a:cubicBezTo>
                      <a:cubicBezTo>
                        <a:pt x="10569" y="19103"/>
                        <a:pt x="10714" y="18892"/>
                        <a:pt x="10849" y="18673"/>
                      </a:cubicBezTo>
                      <a:cubicBezTo>
                        <a:pt x="11539" y="17585"/>
                        <a:pt x="12001" y="16374"/>
                        <a:pt x="12261" y="15113"/>
                      </a:cubicBezTo>
                      <a:cubicBezTo>
                        <a:pt x="12416" y="14364"/>
                        <a:pt x="12500" y="13602"/>
                        <a:pt x="12514" y="12841"/>
                      </a:cubicBezTo>
                      <a:cubicBezTo>
                        <a:pt x="12541" y="11367"/>
                        <a:pt x="12335" y="9900"/>
                        <a:pt x="11908" y="8490"/>
                      </a:cubicBezTo>
                      <a:cubicBezTo>
                        <a:pt x="11760" y="8006"/>
                        <a:pt x="11588" y="7532"/>
                        <a:pt x="11392" y="7065"/>
                      </a:cubicBezTo>
                      <a:cubicBezTo>
                        <a:pt x="11185" y="6581"/>
                        <a:pt x="10957" y="6110"/>
                        <a:pt x="10706" y="5645"/>
                      </a:cubicBezTo>
                      <a:cubicBezTo>
                        <a:pt x="10112" y="4540"/>
                        <a:pt x="9392" y="3503"/>
                        <a:pt x="8589" y="2530"/>
                      </a:cubicBezTo>
                      <a:cubicBezTo>
                        <a:pt x="7979" y="1798"/>
                        <a:pt x="7323" y="1103"/>
                        <a:pt x="6631" y="450"/>
                      </a:cubicBezTo>
                      <a:cubicBezTo>
                        <a:pt x="6471" y="297"/>
                        <a:pt x="6309" y="147"/>
                        <a:pt x="614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942;p75"/>
                <p:cNvSpPr/>
                <p:nvPr/>
              </p:nvSpPr>
              <p:spPr>
                <a:xfrm>
                  <a:off x="4226375" y="3920250"/>
                  <a:ext cx="293850" cy="52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4" h="20962" extrusionOk="0">
                      <a:moveTo>
                        <a:pt x="11753" y="1"/>
                      </a:moveTo>
                      <a:lnTo>
                        <a:pt x="5901" y="185"/>
                      </a:lnTo>
                      <a:cubicBezTo>
                        <a:pt x="5552" y="443"/>
                        <a:pt x="5213" y="708"/>
                        <a:pt x="4884" y="993"/>
                      </a:cubicBezTo>
                      <a:cubicBezTo>
                        <a:pt x="3764" y="1946"/>
                        <a:pt x="2764" y="3032"/>
                        <a:pt x="1909" y="4231"/>
                      </a:cubicBezTo>
                      <a:cubicBezTo>
                        <a:pt x="1118" y="5339"/>
                        <a:pt x="435" y="6587"/>
                        <a:pt x="320" y="7948"/>
                      </a:cubicBezTo>
                      <a:cubicBezTo>
                        <a:pt x="155" y="9807"/>
                        <a:pt x="1062" y="11596"/>
                        <a:pt x="2111" y="13141"/>
                      </a:cubicBezTo>
                      <a:cubicBezTo>
                        <a:pt x="3209" y="14760"/>
                        <a:pt x="4486" y="16251"/>
                        <a:pt x="5919" y="17583"/>
                      </a:cubicBezTo>
                      <a:cubicBezTo>
                        <a:pt x="3924" y="17750"/>
                        <a:pt x="2010" y="18433"/>
                        <a:pt x="359" y="19563"/>
                      </a:cubicBezTo>
                      <a:cubicBezTo>
                        <a:pt x="187" y="19681"/>
                        <a:pt x="0" y="19843"/>
                        <a:pt x="13" y="20052"/>
                      </a:cubicBezTo>
                      <a:cubicBezTo>
                        <a:pt x="23" y="20226"/>
                        <a:pt x="170" y="20356"/>
                        <a:pt x="317" y="20447"/>
                      </a:cubicBezTo>
                      <a:cubicBezTo>
                        <a:pt x="948" y="20860"/>
                        <a:pt x="1706" y="20961"/>
                        <a:pt x="2473" y="20961"/>
                      </a:cubicBezTo>
                      <a:cubicBezTo>
                        <a:pt x="2806" y="20961"/>
                        <a:pt x="3140" y="20942"/>
                        <a:pt x="3467" y="20921"/>
                      </a:cubicBezTo>
                      <a:cubicBezTo>
                        <a:pt x="5980" y="20759"/>
                        <a:pt x="8697" y="20511"/>
                        <a:pt x="10564" y="18823"/>
                      </a:cubicBezTo>
                      <a:cubicBezTo>
                        <a:pt x="10721" y="18683"/>
                        <a:pt x="10881" y="18514"/>
                        <a:pt x="10905" y="18305"/>
                      </a:cubicBezTo>
                      <a:cubicBezTo>
                        <a:pt x="10933" y="18077"/>
                        <a:pt x="10797" y="17863"/>
                        <a:pt x="10660" y="17679"/>
                      </a:cubicBezTo>
                      <a:cubicBezTo>
                        <a:pt x="9510" y="16151"/>
                        <a:pt x="7825" y="15129"/>
                        <a:pt x="6439" y="13817"/>
                      </a:cubicBezTo>
                      <a:cubicBezTo>
                        <a:pt x="5054" y="12505"/>
                        <a:pt x="3904" y="10628"/>
                        <a:pt x="4339" y="8771"/>
                      </a:cubicBezTo>
                      <a:cubicBezTo>
                        <a:pt x="4415" y="8459"/>
                        <a:pt x="4528" y="8157"/>
                        <a:pt x="4678" y="7872"/>
                      </a:cubicBezTo>
                      <a:cubicBezTo>
                        <a:pt x="5044" y="7152"/>
                        <a:pt x="5597" y="6516"/>
                        <a:pt x="6145" y="5909"/>
                      </a:cubicBezTo>
                      <a:cubicBezTo>
                        <a:pt x="7962" y="3892"/>
                        <a:pt x="9832" y="1924"/>
                        <a:pt x="117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943;p75"/>
                <p:cNvSpPr/>
                <p:nvPr/>
              </p:nvSpPr>
              <p:spPr>
                <a:xfrm>
                  <a:off x="4340550" y="3920300"/>
                  <a:ext cx="179675" cy="19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7" h="7870" extrusionOk="0">
                      <a:moveTo>
                        <a:pt x="7186" y="1"/>
                      </a:moveTo>
                      <a:lnTo>
                        <a:pt x="1334" y="183"/>
                      </a:lnTo>
                      <a:cubicBezTo>
                        <a:pt x="985" y="438"/>
                        <a:pt x="646" y="706"/>
                        <a:pt x="317" y="989"/>
                      </a:cubicBezTo>
                      <a:cubicBezTo>
                        <a:pt x="745" y="1372"/>
                        <a:pt x="1022" y="1922"/>
                        <a:pt x="1003" y="2497"/>
                      </a:cubicBezTo>
                      <a:cubicBezTo>
                        <a:pt x="988" y="3010"/>
                        <a:pt x="774" y="3494"/>
                        <a:pt x="605" y="3978"/>
                      </a:cubicBezTo>
                      <a:cubicBezTo>
                        <a:pt x="167" y="5226"/>
                        <a:pt x="0" y="6553"/>
                        <a:pt x="111" y="7870"/>
                      </a:cubicBezTo>
                      <a:cubicBezTo>
                        <a:pt x="477" y="7152"/>
                        <a:pt x="1030" y="6514"/>
                        <a:pt x="1578" y="5907"/>
                      </a:cubicBezTo>
                      <a:cubicBezTo>
                        <a:pt x="3395" y="3890"/>
                        <a:pt x="5265" y="1922"/>
                        <a:pt x="718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944;p75"/>
                <p:cNvSpPr/>
                <p:nvPr/>
              </p:nvSpPr>
              <p:spPr>
                <a:xfrm>
                  <a:off x="4756700" y="3929575"/>
                  <a:ext cx="281375" cy="53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5" h="21497" extrusionOk="0">
                      <a:moveTo>
                        <a:pt x="10984" y="1"/>
                      </a:moveTo>
                      <a:lnTo>
                        <a:pt x="5155" y="539"/>
                      </a:lnTo>
                      <a:cubicBezTo>
                        <a:pt x="4821" y="814"/>
                        <a:pt x="4499" y="1102"/>
                        <a:pt x="4187" y="1404"/>
                      </a:cubicBezTo>
                      <a:cubicBezTo>
                        <a:pt x="3125" y="2423"/>
                        <a:pt x="2194" y="3568"/>
                        <a:pt x="1416" y="4816"/>
                      </a:cubicBezTo>
                      <a:cubicBezTo>
                        <a:pt x="688" y="5971"/>
                        <a:pt x="87" y="7258"/>
                        <a:pt x="50" y="8621"/>
                      </a:cubicBezTo>
                      <a:cubicBezTo>
                        <a:pt x="1" y="10491"/>
                        <a:pt x="1013" y="12218"/>
                        <a:pt x="2153" y="13697"/>
                      </a:cubicBezTo>
                      <a:cubicBezTo>
                        <a:pt x="3347" y="15249"/>
                        <a:pt x="4710" y="16659"/>
                        <a:pt x="6221" y="17902"/>
                      </a:cubicBezTo>
                      <a:cubicBezTo>
                        <a:pt x="4241" y="18190"/>
                        <a:pt x="2371" y="18988"/>
                        <a:pt x="792" y="20214"/>
                      </a:cubicBezTo>
                      <a:cubicBezTo>
                        <a:pt x="627" y="20342"/>
                        <a:pt x="450" y="20516"/>
                        <a:pt x="475" y="20723"/>
                      </a:cubicBezTo>
                      <a:cubicBezTo>
                        <a:pt x="494" y="20897"/>
                        <a:pt x="649" y="21015"/>
                        <a:pt x="801" y="21101"/>
                      </a:cubicBezTo>
                      <a:cubicBezTo>
                        <a:pt x="1332" y="21403"/>
                        <a:pt x="1931" y="21496"/>
                        <a:pt x="2546" y="21496"/>
                      </a:cubicBezTo>
                      <a:cubicBezTo>
                        <a:pt x="3022" y="21496"/>
                        <a:pt x="3508" y="21440"/>
                        <a:pt x="3978" y="21381"/>
                      </a:cubicBezTo>
                      <a:cubicBezTo>
                        <a:pt x="6474" y="21067"/>
                        <a:pt x="9171" y="20656"/>
                        <a:pt x="10935" y="18861"/>
                      </a:cubicBezTo>
                      <a:cubicBezTo>
                        <a:pt x="11080" y="18711"/>
                        <a:pt x="11230" y="18534"/>
                        <a:pt x="11242" y="18320"/>
                      </a:cubicBezTo>
                      <a:cubicBezTo>
                        <a:pt x="11255" y="18092"/>
                        <a:pt x="11107" y="17885"/>
                        <a:pt x="10957" y="17711"/>
                      </a:cubicBezTo>
                      <a:cubicBezTo>
                        <a:pt x="9719" y="16257"/>
                        <a:pt x="7977" y="15338"/>
                        <a:pt x="6513" y="14112"/>
                      </a:cubicBezTo>
                      <a:cubicBezTo>
                        <a:pt x="5051" y="12886"/>
                        <a:pt x="3791" y="11083"/>
                        <a:pt x="4113" y="9201"/>
                      </a:cubicBezTo>
                      <a:cubicBezTo>
                        <a:pt x="4170" y="8884"/>
                        <a:pt x="4265" y="8577"/>
                        <a:pt x="4396" y="8285"/>
                      </a:cubicBezTo>
                      <a:cubicBezTo>
                        <a:pt x="4720" y="7545"/>
                        <a:pt x="5233" y="6875"/>
                        <a:pt x="5742" y="6236"/>
                      </a:cubicBezTo>
                      <a:cubicBezTo>
                        <a:pt x="7434" y="4113"/>
                        <a:pt x="9181" y="2035"/>
                        <a:pt x="109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45;p75"/>
                <p:cNvSpPr/>
                <p:nvPr/>
              </p:nvSpPr>
              <p:spPr>
                <a:xfrm>
                  <a:off x="4861350" y="3929575"/>
                  <a:ext cx="169900" cy="20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6" h="8285" extrusionOk="0">
                      <a:moveTo>
                        <a:pt x="6796" y="1"/>
                      </a:moveTo>
                      <a:lnTo>
                        <a:pt x="966" y="536"/>
                      </a:lnTo>
                      <a:cubicBezTo>
                        <a:pt x="635" y="814"/>
                        <a:pt x="310" y="1102"/>
                        <a:pt x="1" y="1404"/>
                      </a:cubicBezTo>
                      <a:cubicBezTo>
                        <a:pt x="450" y="1757"/>
                        <a:pt x="760" y="2291"/>
                        <a:pt x="777" y="2865"/>
                      </a:cubicBezTo>
                      <a:cubicBezTo>
                        <a:pt x="792" y="3381"/>
                        <a:pt x="608" y="3878"/>
                        <a:pt x="467" y="4371"/>
                      </a:cubicBezTo>
                      <a:cubicBezTo>
                        <a:pt x="106" y="5641"/>
                        <a:pt x="18" y="6975"/>
                        <a:pt x="210" y="8285"/>
                      </a:cubicBezTo>
                      <a:cubicBezTo>
                        <a:pt x="531" y="7545"/>
                        <a:pt x="1045" y="6875"/>
                        <a:pt x="1556" y="6236"/>
                      </a:cubicBezTo>
                      <a:cubicBezTo>
                        <a:pt x="3248" y="4113"/>
                        <a:pt x="4995" y="2035"/>
                        <a:pt x="679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946;p75"/>
                <p:cNvSpPr/>
                <p:nvPr/>
              </p:nvSpPr>
              <p:spPr>
                <a:xfrm>
                  <a:off x="3946375" y="2310725"/>
                  <a:ext cx="370500" cy="105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0" h="42100" extrusionOk="0">
                      <a:moveTo>
                        <a:pt x="4950" y="1"/>
                      </a:moveTo>
                      <a:cubicBezTo>
                        <a:pt x="4664" y="1"/>
                        <a:pt x="4377" y="133"/>
                        <a:pt x="4255" y="386"/>
                      </a:cubicBezTo>
                      <a:cubicBezTo>
                        <a:pt x="4029" y="845"/>
                        <a:pt x="4430" y="1349"/>
                        <a:pt x="4759" y="1740"/>
                      </a:cubicBezTo>
                      <a:cubicBezTo>
                        <a:pt x="5415" y="2528"/>
                        <a:pt x="5901" y="3447"/>
                        <a:pt x="6184" y="4434"/>
                      </a:cubicBezTo>
                      <a:cubicBezTo>
                        <a:pt x="6117" y="4426"/>
                        <a:pt x="6051" y="4421"/>
                        <a:pt x="5986" y="4421"/>
                      </a:cubicBezTo>
                      <a:cubicBezTo>
                        <a:pt x="5708" y="4421"/>
                        <a:pt x="5442" y="4499"/>
                        <a:pt x="5191" y="4629"/>
                      </a:cubicBezTo>
                      <a:cubicBezTo>
                        <a:pt x="4983" y="4140"/>
                        <a:pt x="4747" y="3661"/>
                        <a:pt x="4481" y="3199"/>
                      </a:cubicBezTo>
                      <a:cubicBezTo>
                        <a:pt x="4167" y="2636"/>
                        <a:pt x="3779" y="2071"/>
                        <a:pt x="3192" y="1816"/>
                      </a:cubicBezTo>
                      <a:cubicBezTo>
                        <a:pt x="3029" y="1746"/>
                        <a:pt x="2848" y="1711"/>
                        <a:pt x="2668" y="1711"/>
                      </a:cubicBezTo>
                      <a:cubicBezTo>
                        <a:pt x="2195" y="1711"/>
                        <a:pt x="1723" y="1946"/>
                        <a:pt x="1590" y="2391"/>
                      </a:cubicBezTo>
                      <a:cubicBezTo>
                        <a:pt x="1553" y="2506"/>
                        <a:pt x="1548" y="2629"/>
                        <a:pt x="1578" y="2744"/>
                      </a:cubicBezTo>
                      <a:cubicBezTo>
                        <a:pt x="1642" y="2968"/>
                        <a:pt x="1846" y="3115"/>
                        <a:pt x="2035" y="3248"/>
                      </a:cubicBezTo>
                      <a:cubicBezTo>
                        <a:pt x="2759" y="3752"/>
                        <a:pt x="3464" y="4309"/>
                        <a:pt x="4000" y="5009"/>
                      </a:cubicBezTo>
                      <a:cubicBezTo>
                        <a:pt x="4088" y="5132"/>
                        <a:pt x="4177" y="5262"/>
                        <a:pt x="4255" y="5395"/>
                      </a:cubicBezTo>
                      <a:cubicBezTo>
                        <a:pt x="4118" y="5545"/>
                        <a:pt x="3990" y="5705"/>
                        <a:pt x="3872" y="5862"/>
                      </a:cubicBezTo>
                      <a:cubicBezTo>
                        <a:pt x="3791" y="5975"/>
                        <a:pt x="3717" y="6085"/>
                        <a:pt x="3639" y="6196"/>
                      </a:cubicBezTo>
                      <a:cubicBezTo>
                        <a:pt x="3489" y="5972"/>
                        <a:pt x="3322" y="5759"/>
                        <a:pt x="3138" y="5562"/>
                      </a:cubicBezTo>
                      <a:cubicBezTo>
                        <a:pt x="2781" y="5181"/>
                        <a:pt x="2349" y="4842"/>
                        <a:pt x="1841" y="4719"/>
                      </a:cubicBezTo>
                      <a:cubicBezTo>
                        <a:pt x="1704" y="4689"/>
                        <a:pt x="1567" y="4674"/>
                        <a:pt x="1430" y="4674"/>
                      </a:cubicBezTo>
                      <a:cubicBezTo>
                        <a:pt x="920" y="4674"/>
                        <a:pt x="427" y="4883"/>
                        <a:pt x="72" y="5265"/>
                      </a:cubicBezTo>
                      <a:cubicBezTo>
                        <a:pt x="35" y="5304"/>
                        <a:pt x="1" y="5348"/>
                        <a:pt x="1" y="5400"/>
                      </a:cubicBezTo>
                      <a:cubicBezTo>
                        <a:pt x="1" y="5464"/>
                        <a:pt x="47" y="5513"/>
                        <a:pt x="96" y="5557"/>
                      </a:cubicBezTo>
                      <a:cubicBezTo>
                        <a:pt x="600" y="6014"/>
                        <a:pt x="1222" y="6314"/>
                        <a:pt x="1836" y="6611"/>
                      </a:cubicBezTo>
                      <a:cubicBezTo>
                        <a:pt x="2221" y="6800"/>
                        <a:pt x="2607" y="6994"/>
                        <a:pt x="2968" y="7225"/>
                      </a:cubicBezTo>
                      <a:cubicBezTo>
                        <a:pt x="2158" y="8567"/>
                        <a:pt x="1531" y="10009"/>
                        <a:pt x="1062" y="11505"/>
                      </a:cubicBezTo>
                      <a:cubicBezTo>
                        <a:pt x="819" y="12288"/>
                        <a:pt x="620" y="13087"/>
                        <a:pt x="465" y="13893"/>
                      </a:cubicBezTo>
                      <a:cubicBezTo>
                        <a:pt x="298" y="14760"/>
                        <a:pt x="180" y="15634"/>
                        <a:pt x="111" y="16514"/>
                      </a:cubicBezTo>
                      <a:cubicBezTo>
                        <a:pt x="82" y="16850"/>
                        <a:pt x="60" y="17187"/>
                        <a:pt x="47" y="17523"/>
                      </a:cubicBezTo>
                      <a:cubicBezTo>
                        <a:pt x="18" y="18241"/>
                        <a:pt x="20" y="18956"/>
                        <a:pt x="47" y="19673"/>
                      </a:cubicBezTo>
                      <a:cubicBezTo>
                        <a:pt x="99" y="20948"/>
                        <a:pt x="227" y="22221"/>
                        <a:pt x="430" y="23483"/>
                      </a:cubicBezTo>
                      <a:cubicBezTo>
                        <a:pt x="543" y="24181"/>
                        <a:pt x="676" y="24874"/>
                        <a:pt x="826" y="25567"/>
                      </a:cubicBezTo>
                      <a:cubicBezTo>
                        <a:pt x="917" y="25987"/>
                        <a:pt x="1015" y="26412"/>
                        <a:pt x="1121" y="26829"/>
                      </a:cubicBezTo>
                      <a:cubicBezTo>
                        <a:pt x="1364" y="27817"/>
                        <a:pt x="1647" y="28797"/>
                        <a:pt x="1954" y="29765"/>
                      </a:cubicBezTo>
                      <a:cubicBezTo>
                        <a:pt x="2035" y="30013"/>
                        <a:pt x="2116" y="30266"/>
                        <a:pt x="2197" y="30517"/>
                      </a:cubicBezTo>
                      <a:cubicBezTo>
                        <a:pt x="2465" y="31305"/>
                        <a:pt x="2754" y="32089"/>
                        <a:pt x="3066" y="32865"/>
                      </a:cubicBezTo>
                      <a:cubicBezTo>
                        <a:pt x="3853" y="34789"/>
                        <a:pt x="4798" y="36648"/>
                        <a:pt x="5980" y="38319"/>
                      </a:cubicBezTo>
                      <a:cubicBezTo>
                        <a:pt x="5980" y="38319"/>
                        <a:pt x="5978" y="38319"/>
                        <a:pt x="5980" y="38324"/>
                      </a:cubicBezTo>
                      <a:cubicBezTo>
                        <a:pt x="6656" y="39289"/>
                        <a:pt x="7420" y="40191"/>
                        <a:pt x="8262" y="41014"/>
                      </a:cubicBezTo>
                      <a:cubicBezTo>
                        <a:pt x="8655" y="41397"/>
                        <a:pt x="9068" y="41758"/>
                        <a:pt x="9496" y="42100"/>
                      </a:cubicBezTo>
                      <a:lnTo>
                        <a:pt x="14819" y="40650"/>
                      </a:lnTo>
                      <a:cubicBezTo>
                        <a:pt x="12726" y="39049"/>
                        <a:pt x="11087" y="36975"/>
                        <a:pt x="9866" y="34649"/>
                      </a:cubicBezTo>
                      <a:cubicBezTo>
                        <a:pt x="8997" y="33010"/>
                        <a:pt x="8331" y="31241"/>
                        <a:pt x="7852" y="29426"/>
                      </a:cubicBezTo>
                      <a:cubicBezTo>
                        <a:pt x="7700" y="28849"/>
                        <a:pt x="7567" y="28261"/>
                        <a:pt x="7449" y="27674"/>
                      </a:cubicBezTo>
                      <a:cubicBezTo>
                        <a:pt x="7380" y="27321"/>
                        <a:pt x="7316" y="26964"/>
                        <a:pt x="7260" y="26611"/>
                      </a:cubicBezTo>
                      <a:cubicBezTo>
                        <a:pt x="7196" y="26232"/>
                        <a:pt x="7142" y="25852"/>
                        <a:pt x="7098" y="25471"/>
                      </a:cubicBezTo>
                      <a:cubicBezTo>
                        <a:pt x="7081" y="25323"/>
                        <a:pt x="7061" y="25176"/>
                        <a:pt x="7049" y="25029"/>
                      </a:cubicBezTo>
                      <a:cubicBezTo>
                        <a:pt x="6992" y="24508"/>
                        <a:pt x="6946" y="23992"/>
                        <a:pt x="6914" y="23471"/>
                      </a:cubicBezTo>
                      <a:cubicBezTo>
                        <a:pt x="6869" y="22827"/>
                        <a:pt x="6842" y="22189"/>
                        <a:pt x="6830" y="21543"/>
                      </a:cubicBezTo>
                      <a:cubicBezTo>
                        <a:pt x="6801" y="20238"/>
                        <a:pt x="6828" y="18934"/>
                        <a:pt x="6891" y="17629"/>
                      </a:cubicBezTo>
                      <a:cubicBezTo>
                        <a:pt x="6918" y="17067"/>
                        <a:pt x="6953" y="16506"/>
                        <a:pt x="6995" y="15944"/>
                      </a:cubicBezTo>
                      <a:cubicBezTo>
                        <a:pt x="7036" y="15322"/>
                        <a:pt x="7086" y="14698"/>
                        <a:pt x="7142" y="14077"/>
                      </a:cubicBezTo>
                      <a:cubicBezTo>
                        <a:pt x="7223" y="13124"/>
                        <a:pt x="7316" y="12168"/>
                        <a:pt x="7415" y="11217"/>
                      </a:cubicBezTo>
                      <a:cubicBezTo>
                        <a:pt x="7523" y="10149"/>
                        <a:pt x="7633" y="9085"/>
                        <a:pt x="7737" y="8024"/>
                      </a:cubicBezTo>
                      <a:cubicBezTo>
                        <a:pt x="7749" y="7916"/>
                        <a:pt x="7761" y="7803"/>
                        <a:pt x="7771" y="7692"/>
                      </a:cubicBezTo>
                      <a:cubicBezTo>
                        <a:pt x="7818" y="7663"/>
                        <a:pt x="7867" y="7626"/>
                        <a:pt x="7918" y="7599"/>
                      </a:cubicBezTo>
                      <a:cubicBezTo>
                        <a:pt x="8783" y="7120"/>
                        <a:pt x="9795" y="6879"/>
                        <a:pt x="10540" y="6228"/>
                      </a:cubicBezTo>
                      <a:cubicBezTo>
                        <a:pt x="10861" y="5945"/>
                        <a:pt x="11139" y="5518"/>
                        <a:pt x="11004" y="5113"/>
                      </a:cubicBezTo>
                      <a:cubicBezTo>
                        <a:pt x="10923" y="4857"/>
                        <a:pt x="10689" y="4673"/>
                        <a:pt x="10432" y="4592"/>
                      </a:cubicBezTo>
                      <a:cubicBezTo>
                        <a:pt x="10300" y="4550"/>
                        <a:pt x="10163" y="4534"/>
                        <a:pt x="10024" y="4534"/>
                      </a:cubicBezTo>
                      <a:cubicBezTo>
                        <a:pt x="9893" y="4534"/>
                        <a:pt x="9762" y="4548"/>
                        <a:pt x="9633" y="4570"/>
                      </a:cubicBezTo>
                      <a:cubicBezTo>
                        <a:pt x="8857" y="4695"/>
                        <a:pt x="8139" y="5088"/>
                        <a:pt x="7589" y="5648"/>
                      </a:cubicBezTo>
                      <a:cubicBezTo>
                        <a:pt x="7488" y="5402"/>
                        <a:pt x="7348" y="5174"/>
                        <a:pt x="7172" y="4977"/>
                      </a:cubicBezTo>
                      <a:cubicBezTo>
                        <a:pt x="7216" y="4469"/>
                        <a:pt x="7213" y="3955"/>
                        <a:pt x="7164" y="3447"/>
                      </a:cubicBezTo>
                      <a:cubicBezTo>
                        <a:pt x="7056" y="2408"/>
                        <a:pt x="6692" y="1369"/>
                        <a:pt x="5995" y="590"/>
                      </a:cubicBezTo>
                      <a:cubicBezTo>
                        <a:pt x="5764" y="332"/>
                        <a:pt x="5486" y="98"/>
                        <a:pt x="5147" y="22"/>
                      </a:cubicBezTo>
                      <a:cubicBezTo>
                        <a:pt x="5083" y="8"/>
                        <a:pt x="5016" y="1"/>
                        <a:pt x="49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947;p75"/>
                <p:cNvSpPr/>
                <p:nvPr/>
              </p:nvSpPr>
              <p:spPr>
                <a:xfrm>
                  <a:off x="3967025" y="2949875"/>
                  <a:ext cx="225975" cy="38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9" h="15448" extrusionOk="0">
                      <a:moveTo>
                        <a:pt x="0" y="1"/>
                      </a:moveTo>
                      <a:cubicBezTo>
                        <a:pt x="91" y="421"/>
                        <a:pt x="189" y="846"/>
                        <a:pt x="295" y="1263"/>
                      </a:cubicBezTo>
                      <a:cubicBezTo>
                        <a:pt x="538" y="2251"/>
                        <a:pt x="821" y="3231"/>
                        <a:pt x="1128" y="4199"/>
                      </a:cubicBezTo>
                      <a:cubicBezTo>
                        <a:pt x="1209" y="4447"/>
                        <a:pt x="1290" y="4700"/>
                        <a:pt x="1371" y="4951"/>
                      </a:cubicBezTo>
                      <a:cubicBezTo>
                        <a:pt x="1639" y="5739"/>
                        <a:pt x="1928" y="6523"/>
                        <a:pt x="2240" y="7299"/>
                      </a:cubicBezTo>
                      <a:cubicBezTo>
                        <a:pt x="3027" y="9223"/>
                        <a:pt x="3972" y="11085"/>
                        <a:pt x="5154" y="12758"/>
                      </a:cubicBezTo>
                      <a:cubicBezTo>
                        <a:pt x="5830" y="13723"/>
                        <a:pt x="6594" y="14625"/>
                        <a:pt x="7436" y="15448"/>
                      </a:cubicBezTo>
                      <a:cubicBezTo>
                        <a:pt x="7544" y="15313"/>
                        <a:pt x="7645" y="15173"/>
                        <a:pt x="7731" y="15025"/>
                      </a:cubicBezTo>
                      <a:cubicBezTo>
                        <a:pt x="8274" y="14112"/>
                        <a:pt x="8466" y="13035"/>
                        <a:pt x="8630" y="11987"/>
                      </a:cubicBezTo>
                      <a:cubicBezTo>
                        <a:pt x="8783" y="11021"/>
                        <a:pt x="8918" y="10053"/>
                        <a:pt x="9038" y="9083"/>
                      </a:cubicBezTo>
                      <a:cubicBezTo>
                        <a:pt x="8168" y="7444"/>
                        <a:pt x="7500" y="5675"/>
                        <a:pt x="7021" y="3857"/>
                      </a:cubicBezTo>
                      <a:cubicBezTo>
                        <a:pt x="6869" y="3280"/>
                        <a:pt x="6736" y="2695"/>
                        <a:pt x="6618" y="2108"/>
                      </a:cubicBezTo>
                      <a:cubicBezTo>
                        <a:pt x="6139" y="3803"/>
                        <a:pt x="5569" y="5471"/>
                        <a:pt x="4918" y="7108"/>
                      </a:cubicBezTo>
                      <a:cubicBezTo>
                        <a:pt x="4857" y="7257"/>
                        <a:pt x="4776" y="7425"/>
                        <a:pt x="4619" y="7461"/>
                      </a:cubicBezTo>
                      <a:cubicBezTo>
                        <a:pt x="4598" y="7466"/>
                        <a:pt x="4578" y="7469"/>
                        <a:pt x="4558" y="7469"/>
                      </a:cubicBezTo>
                      <a:cubicBezTo>
                        <a:pt x="4408" y="7469"/>
                        <a:pt x="4275" y="7340"/>
                        <a:pt x="4171" y="7223"/>
                      </a:cubicBezTo>
                      <a:cubicBezTo>
                        <a:pt x="3800" y="6801"/>
                        <a:pt x="3459" y="6363"/>
                        <a:pt x="3135" y="5909"/>
                      </a:cubicBezTo>
                      <a:cubicBezTo>
                        <a:pt x="2710" y="5319"/>
                        <a:pt x="2317" y="4710"/>
                        <a:pt x="1955" y="4079"/>
                      </a:cubicBezTo>
                      <a:cubicBezTo>
                        <a:pt x="1432" y="3160"/>
                        <a:pt x="958" y="2214"/>
                        <a:pt x="533" y="1246"/>
                      </a:cubicBezTo>
                      <a:cubicBezTo>
                        <a:pt x="349" y="833"/>
                        <a:pt x="172" y="418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948;p75"/>
                <p:cNvSpPr/>
                <p:nvPr/>
              </p:nvSpPr>
              <p:spPr>
                <a:xfrm>
                  <a:off x="4090575" y="2475800"/>
                  <a:ext cx="1322150" cy="155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86" h="62383" extrusionOk="0">
                      <a:moveTo>
                        <a:pt x="30756" y="1"/>
                      </a:moveTo>
                      <a:cubicBezTo>
                        <a:pt x="30608" y="1"/>
                        <a:pt x="30459" y="3"/>
                        <a:pt x="30311" y="6"/>
                      </a:cubicBezTo>
                      <a:cubicBezTo>
                        <a:pt x="29734" y="23"/>
                        <a:pt x="29156" y="50"/>
                        <a:pt x="28581" y="92"/>
                      </a:cubicBezTo>
                      <a:cubicBezTo>
                        <a:pt x="26739" y="222"/>
                        <a:pt x="24916" y="499"/>
                        <a:pt x="23135" y="1020"/>
                      </a:cubicBezTo>
                      <a:cubicBezTo>
                        <a:pt x="23086" y="1035"/>
                        <a:pt x="23027" y="1052"/>
                        <a:pt x="22975" y="1069"/>
                      </a:cubicBezTo>
                      <a:cubicBezTo>
                        <a:pt x="22975" y="1069"/>
                        <a:pt x="22973" y="1072"/>
                        <a:pt x="22970" y="1072"/>
                      </a:cubicBezTo>
                      <a:cubicBezTo>
                        <a:pt x="22939" y="1082"/>
                        <a:pt x="22902" y="1089"/>
                        <a:pt x="22867" y="1101"/>
                      </a:cubicBezTo>
                      <a:cubicBezTo>
                        <a:pt x="22649" y="1168"/>
                        <a:pt x="22432" y="1236"/>
                        <a:pt x="22214" y="1310"/>
                      </a:cubicBezTo>
                      <a:lnTo>
                        <a:pt x="22209" y="1310"/>
                      </a:lnTo>
                      <a:cubicBezTo>
                        <a:pt x="20779" y="1787"/>
                        <a:pt x="19389" y="2379"/>
                        <a:pt x="18050" y="3076"/>
                      </a:cubicBezTo>
                      <a:cubicBezTo>
                        <a:pt x="17315" y="3460"/>
                        <a:pt x="16598" y="3875"/>
                        <a:pt x="15898" y="4319"/>
                      </a:cubicBezTo>
                      <a:cubicBezTo>
                        <a:pt x="15453" y="4602"/>
                        <a:pt x="15016" y="4894"/>
                        <a:pt x="14588" y="5196"/>
                      </a:cubicBezTo>
                      <a:cubicBezTo>
                        <a:pt x="13787" y="5766"/>
                        <a:pt x="13014" y="6373"/>
                        <a:pt x="12272" y="7017"/>
                      </a:cubicBezTo>
                      <a:cubicBezTo>
                        <a:pt x="11414" y="7759"/>
                        <a:pt x="10596" y="8545"/>
                        <a:pt x="9825" y="9375"/>
                      </a:cubicBezTo>
                      <a:cubicBezTo>
                        <a:pt x="9815" y="9385"/>
                        <a:pt x="9803" y="9395"/>
                        <a:pt x="9793" y="9407"/>
                      </a:cubicBezTo>
                      <a:cubicBezTo>
                        <a:pt x="9569" y="9648"/>
                        <a:pt x="9351" y="9894"/>
                        <a:pt x="9135" y="10139"/>
                      </a:cubicBezTo>
                      <a:cubicBezTo>
                        <a:pt x="8516" y="10849"/>
                        <a:pt x="7931" y="11584"/>
                        <a:pt x="7376" y="12345"/>
                      </a:cubicBezTo>
                      <a:cubicBezTo>
                        <a:pt x="6651" y="13338"/>
                        <a:pt x="5980" y="14367"/>
                        <a:pt x="5366" y="15431"/>
                      </a:cubicBezTo>
                      <a:cubicBezTo>
                        <a:pt x="4012" y="17762"/>
                        <a:pt x="2922" y="20248"/>
                        <a:pt x="2082" y="22823"/>
                      </a:cubicBezTo>
                      <a:cubicBezTo>
                        <a:pt x="1408" y="24896"/>
                        <a:pt x="893" y="27021"/>
                        <a:pt x="544" y="29173"/>
                      </a:cubicBezTo>
                      <a:cubicBezTo>
                        <a:pt x="406" y="30014"/>
                        <a:pt x="298" y="30861"/>
                        <a:pt x="215" y="31716"/>
                      </a:cubicBezTo>
                      <a:lnTo>
                        <a:pt x="215" y="31721"/>
                      </a:lnTo>
                      <a:cubicBezTo>
                        <a:pt x="57" y="33315"/>
                        <a:pt x="1" y="34919"/>
                        <a:pt x="43" y="36521"/>
                      </a:cubicBezTo>
                      <a:cubicBezTo>
                        <a:pt x="79" y="37835"/>
                        <a:pt x="185" y="39147"/>
                        <a:pt x="364" y="40452"/>
                      </a:cubicBezTo>
                      <a:cubicBezTo>
                        <a:pt x="669" y="42665"/>
                        <a:pt x="1182" y="44834"/>
                        <a:pt x="1932" y="46905"/>
                      </a:cubicBezTo>
                      <a:cubicBezTo>
                        <a:pt x="2263" y="47841"/>
                        <a:pt x="2649" y="48760"/>
                        <a:pt x="3086" y="49657"/>
                      </a:cubicBezTo>
                      <a:cubicBezTo>
                        <a:pt x="3659" y="50843"/>
                        <a:pt x="4324" y="51983"/>
                        <a:pt x="5076" y="53064"/>
                      </a:cubicBezTo>
                      <a:cubicBezTo>
                        <a:pt x="5536" y="53728"/>
                        <a:pt x="6029" y="54366"/>
                        <a:pt x="6558" y="54978"/>
                      </a:cubicBezTo>
                      <a:cubicBezTo>
                        <a:pt x="6911" y="55393"/>
                        <a:pt x="7282" y="55796"/>
                        <a:pt x="7670" y="56187"/>
                      </a:cubicBezTo>
                      <a:cubicBezTo>
                        <a:pt x="8813" y="57341"/>
                        <a:pt x="10078" y="58378"/>
                        <a:pt x="11456" y="59240"/>
                      </a:cubicBezTo>
                      <a:cubicBezTo>
                        <a:pt x="12350" y="59805"/>
                        <a:pt x="13289" y="60294"/>
                        <a:pt x="14267" y="60699"/>
                      </a:cubicBezTo>
                      <a:cubicBezTo>
                        <a:pt x="16836" y="61763"/>
                        <a:pt x="19622" y="62210"/>
                        <a:pt x="22398" y="62343"/>
                      </a:cubicBezTo>
                      <a:cubicBezTo>
                        <a:pt x="22954" y="62369"/>
                        <a:pt x="23512" y="62382"/>
                        <a:pt x="24070" y="62382"/>
                      </a:cubicBezTo>
                      <a:cubicBezTo>
                        <a:pt x="28471" y="62382"/>
                        <a:pt x="32883" y="61562"/>
                        <a:pt x="36880" y="59741"/>
                      </a:cubicBezTo>
                      <a:lnTo>
                        <a:pt x="37248" y="59572"/>
                      </a:lnTo>
                      <a:cubicBezTo>
                        <a:pt x="38359" y="59044"/>
                        <a:pt x="39430" y="58439"/>
                        <a:pt x="40452" y="57759"/>
                      </a:cubicBezTo>
                      <a:cubicBezTo>
                        <a:pt x="41923" y="56786"/>
                        <a:pt x="43284" y="55658"/>
                        <a:pt x="44515" y="54393"/>
                      </a:cubicBezTo>
                      <a:cubicBezTo>
                        <a:pt x="45456" y="53423"/>
                        <a:pt x="46309" y="52369"/>
                        <a:pt x="47063" y="51246"/>
                      </a:cubicBezTo>
                      <a:cubicBezTo>
                        <a:pt x="47323" y="50851"/>
                        <a:pt x="47574" y="50448"/>
                        <a:pt x="47810" y="50038"/>
                      </a:cubicBezTo>
                      <a:cubicBezTo>
                        <a:pt x="48370" y="49055"/>
                        <a:pt x="48859" y="48038"/>
                        <a:pt x="49271" y="46986"/>
                      </a:cubicBezTo>
                      <a:cubicBezTo>
                        <a:pt x="49836" y="45596"/>
                        <a:pt x="50288" y="44154"/>
                        <a:pt x="50677" y="42700"/>
                      </a:cubicBezTo>
                      <a:cubicBezTo>
                        <a:pt x="50841" y="42093"/>
                        <a:pt x="50996" y="41484"/>
                        <a:pt x="51141" y="40877"/>
                      </a:cubicBezTo>
                      <a:cubicBezTo>
                        <a:pt x="51195" y="40651"/>
                        <a:pt x="51244" y="40422"/>
                        <a:pt x="51298" y="40196"/>
                      </a:cubicBezTo>
                      <a:cubicBezTo>
                        <a:pt x="51536" y="39150"/>
                        <a:pt x="51755" y="38101"/>
                        <a:pt x="51947" y="37042"/>
                      </a:cubicBezTo>
                      <a:cubicBezTo>
                        <a:pt x="52259" y="35340"/>
                        <a:pt x="52499" y="33627"/>
                        <a:pt x="52654" y="31908"/>
                      </a:cubicBezTo>
                      <a:cubicBezTo>
                        <a:pt x="52654" y="31905"/>
                        <a:pt x="52657" y="31903"/>
                        <a:pt x="52659" y="31903"/>
                      </a:cubicBezTo>
                      <a:cubicBezTo>
                        <a:pt x="52826" y="30124"/>
                        <a:pt x="52885" y="28336"/>
                        <a:pt x="52841" y="26547"/>
                      </a:cubicBezTo>
                      <a:cubicBezTo>
                        <a:pt x="52811" y="25216"/>
                        <a:pt x="52708" y="23889"/>
                        <a:pt x="52536" y="22570"/>
                      </a:cubicBezTo>
                      <a:cubicBezTo>
                        <a:pt x="52529" y="22516"/>
                        <a:pt x="52521" y="22464"/>
                        <a:pt x="52514" y="22410"/>
                      </a:cubicBezTo>
                      <a:cubicBezTo>
                        <a:pt x="52379" y="21408"/>
                        <a:pt x="52200" y="20410"/>
                        <a:pt x="51974" y="19423"/>
                      </a:cubicBezTo>
                      <a:cubicBezTo>
                        <a:pt x="51750" y="18453"/>
                        <a:pt x="51487" y="17492"/>
                        <a:pt x="51173" y="16551"/>
                      </a:cubicBezTo>
                      <a:cubicBezTo>
                        <a:pt x="50829" y="15502"/>
                        <a:pt x="50426" y="14473"/>
                        <a:pt x="49964" y="13468"/>
                      </a:cubicBezTo>
                      <a:cubicBezTo>
                        <a:pt x="49630" y="12741"/>
                        <a:pt x="49271" y="12031"/>
                        <a:pt x="48876" y="11341"/>
                      </a:cubicBezTo>
                      <a:cubicBezTo>
                        <a:pt x="48215" y="10171"/>
                        <a:pt x="47461" y="9056"/>
                        <a:pt x="46623" y="8004"/>
                      </a:cubicBezTo>
                      <a:cubicBezTo>
                        <a:pt x="46218" y="7501"/>
                        <a:pt x="45793" y="7009"/>
                        <a:pt x="45346" y="6540"/>
                      </a:cubicBezTo>
                      <a:cubicBezTo>
                        <a:pt x="45134" y="6319"/>
                        <a:pt x="44918" y="6098"/>
                        <a:pt x="44700" y="5882"/>
                      </a:cubicBezTo>
                      <a:cubicBezTo>
                        <a:pt x="44618" y="5801"/>
                        <a:pt x="44535" y="5722"/>
                        <a:pt x="44449" y="5644"/>
                      </a:cubicBezTo>
                      <a:cubicBezTo>
                        <a:pt x="43950" y="5174"/>
                        <a:pt x="43429" y="4727"/>
                        <a:pt x="42886" y="4307"/>
                      </a:cubicBezTo>
                      <a:cubicBezTo>
                        <a:pt x="42496" y="4007"/>
                        <a:pt x="42098" y="3720"/>
                        <a:pt x="41688" y="3447"/>
                      </a:cubicBezTo>
                      <a:cubicBezTo>
                        <a:pt x="40988" y="2976"/>
                        <a:pt x="40258" y="2548"/>
                        <a:pt x="39504" y="2165"/>
                      </a:cubicBezTo>
                      <a:cubicBezTo>
                        <a:pt x="39032" y="1924"/>
                        <a:pt x="38551" y="1706"/>
                        <a:pt x="38064" y="1502"/>
                      </a:cubicBezTo>
                      <a:cubicBezTo>
                        <a:pt x="37506" y="1268"/>
                        <a:pt x="36939" y="1062"/>
                        <a:pt x="36362" y="883"/>
                      </a:cubicBezTo>
                      <a:cubicBezTo>
                        <a:pt x="34750" y="374"/>
                        <a:pt x="33075" y="69"/>
                        <a:pt x="31387" y="13"/>
                      </a:cubicBezTo>
                      <a:cubicBezTo>
                        <a:pt x="31175" y="4"/>
                        <a:pt x="30966" y="1"/>
                        <a:pt x="307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49;p75"/>
                <p:cNvSpPr/>
                <p:nvPr/>
              </p:nvSpPr>
              <p:spPr>
                <a:xfrm>
                  <a:off x="5181950" y="2557450"/>
                  <a:ext cx="637225" cy="95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9" h="38388" extrusionOk="0">
                      <a:moveTo>
                        <a:pt x="22235" y="1"/>
                      </a:moveTo>
                      <a:cubicBezTo>
                        <a:pt x="21933" y="1"/>
                        <a:pt x="21633" y="120"/>
                        <a:pt x="21368" y="270"/>
                      </a:cubicBezTo>
                      <a:cubicBezTo>
                        <a:pt x="20454" y="781"/>
                        <a:pt x="19772" y="1643"/>
                        <a:pt x="19332" y="2591"/>
                      </a:cubicBezTo>
                      <a:cubicBezTo>
                        <a:pt x="19121" y="3056"/>
                        <a:pt x="18951" y="3540"/>
                        <a:pt x="18831" y="4036"/>
                      </a:cubicBezTo>
                      <a:cubicBezTo>
                        <a:pt x="18597" y="4168"/>
                        <a:pt x="18388" y="4336"/>
                        <a:pt x="18214" y="4537"/>
                      </a:cubicBezTo>
                      <a:cubicBezTo>
                        <a:pt x="17875" y="3827"/>
                        <a:pt x="17322" y="3223"/>
                        <a:pt x="16632" y="2849"/>
                      </a:cubicBezTo>
                      <a:cubicBezTo>
                        <a:pt x="16396" y="2722"/>
                        <a:pt x="16138" y="2623"/>
                        <a:pt x="15870" y="2613"/>
                      </a:cubicBezTo>
                      <a:cubicBezTo>
                        <a:pt x="15861" y="2613"/>
                        <a:pt x="15852" y="2613"/>
                        <a:pt x="15842" y="2613"/>
                      </a:cubicBezTo>
                      <a:cubicBezTo>
                        <a:pt x="15583" y="2613"/>
                        <a:pt x="15317" y="2712"/>
                        <a:pt x="15160" y="2918"/>
                      </a:cubicBezTo>
                      <a:cubicBezTo>
                        <a:pt x="14902" y="3262"/>
                        <a:pt x="15020" y="3756"/>
                        <a:pt x="15237" y="4124"/>
                      </a:cubicBezTo>
                      <a:cubicBezTo>
                        <a:pt x="15728" y="4984"/>
                        <a:pt x="16610" y="5537"/>
                        <a:pt x="17271" y="6274"/>
                      </a:cubicBezTo>
                      <a:cubicBezTo>
                        <a:pt x="17310" y="6316"/>
                        <a:pt x="17344" y="6367"/>
                        <a:pt x="17379" y="6409"/>
                      </a:cubicBezTo>
                      <a:cubicBezTo>
                        <a:pt x="17352" y="6517"/>
                        <a:pt x="17325" y="6625"/>
                        <a:pt x="17303" y="6733"/>
                      </a:cubicBezTo>
                      <a:cubicBezTo>
                        <a:pt x="17116" y="7524"/>
                        <a:pt x="16929" y="8318"/>
                        <a:pt x="16745" y="9111"/>
                      </a:cubicBezTo>
                      <a:cubicBezTo>
                        <a:pt x="16610" y="9684"/>
                        <a:pt x="16477" y="10259"/>
                        <a:pt x="16342" y="10828"/>
                      </a:cubicBezTo>
                      <a:cubicBezTo>
                        <a:pt x="16069" y="11976"/>
                        <a:pt x="15789" y="13116"/>
                        <a:pt x="15492" y="14251"/>
                      </a:cubicBezTo>
                      <a:cubicBezTo>
                        <a:pt x="15323" y="14882"/>
                        <a:pt x="15151" y="15511"/>
                        <a:pt x="14969" y="16137"/>
                      </a:cubicBezTo>
                      <a:cubicBezTo>
                        <a:pt x="14608" y="17378"/>
                        <a:pt x="14215" y="18611"/>
                        <a:pt x="13767" y="19825"/>
                      </a:cubicBezTo>
                      <a:cubicBezTo>
                        <a:pt x="13534" y="20459"/>
                        <a:pt x="13288" y="21087"/>
                        <a:pt x="13021" y="21709"/>
                      </a:cubicBezTo>
                      <a:cubicBezTo>
                        <a:pt x="12775" y="22294"/>
                        <a:pt x="12515" y="22871"/>
                        <a:pt x="12239" y="23441"/>
                      </a:cubicBezTo>
                      <a:cubicBezTo>
                        <a:pt x="12080" y="23773"/>
                        <a:pt x="11910" y="24099"/>
                        <a:pt x="11738" y="24424"/>
                      </a:cubicBezTo>
                      <a:cubicBezTo>
                        <a:pt x="11466" y="24939"/>
                        <a:pt x="11181" y="25443"/>
                        <a:pt x="10874" y="25942"/>
                      </a:cubicBezTo>
                      <a:cubicBezTo>
                        <a:pt x="10306" y="26878"/>
                        <a:pt x="9680" y="27777"/>
                        <a:pt x="9004" y="28637"/>
                      </a:cubicBezTo>
                      <a:cubicBezTo>
                        <a:pt x="9002" y="28637"/>
                        <a:pt x="8999" y="28639"/>
                        <a:pt x="8999" y="28639"/>
                      </a:cubicBezTo>
                      <a:cubicBezTo>
                        <a:pt x="7658" y="30342"/>
                        <a:pt x="6105" y="31860"/>
                        <a:pt x="4356" y="33078"/>
                      </a:cubicBezTo>
                      <a:cubicBezTo>
                        <a:pt x="3015" y="34012"/>
                        <a:pt x="1563" y="34764"/>
                        <a:pt x="0" y="35287"/>
                      </a:cubicBezTo>
                      <a:lnTo>
                        <a:pt x="2998" y="37326"/>
                      </a:lnTo>
                      <a:lnTo>
                        <a:pt x="4560" y="38387"/>
                      </a:lnTo>
                      <a:cubicBezTo>
                        <a:pt x="5024" y="38225"/>
                        <a:pt x="5479" y="38043"/>
                        <a:pt x="5918" y="37842"/>
                      </a:cubicBezTo>
                      <a:cubicBezTo>
                        <a:pt x="6366" y="37635"/>
                        <a:pt x="6800" y="37414"/>
                        <a:pt x="7228" y="37174"/>
                      </a:cubicBezTo>
                      <a:cubicBezTo>
                        <a:pt x="7361" y="37097"/>
                        <a:pt x="7493" y="37024"/>
                        <a:pt x="7621" y="36945"/>
                      </a:cubicBezTo>
                      <a:cubicBezTo>
                        <a:pt x="7628" y="36940"/>
                        <a:pt x="7636" y="36938"/>
                        <a:pt x="7643" y="36933"/>
                      </a:cubicBezTo>
                      <a:cubicBezTo>
                        <a:pt x="7950" y="36749"/>
                        <a:pt x="8250" y="36559"/>
                        <a:pt x="8545" y="36358"/>
                      </a:cubicBezTo>
                      <a:cubicBezTo>
                        <a:pt x="8660" y="36282"/>
                        <a:pt x="8773" y="36206"/>
                        <a:pt x="8889" y="36120"/>
                      </a:cubicBezTo>
                      <a:cubicBezTo>
                        <a:pt x="8957" y="36075"/>
                        <a:pt x="9024" y="36031"/>
                        <a:pt x="9090" y="35980"/>
                      </a:cubicBezTo>
                      <a:cubicBezTo>
                        <a:pt x="9311" y="35820"/>
                        <a:pt x="9530" y="35655"/>
                        <a:pt x="9746" y="35486"/>
                      </a:cubicBezTo>
                      <a:cubicBezTo>
                        <a:pt x="9817" y="35432"/>
                        <a:pt x="9888" y="35375"/>
                        <a:pt x="9957" y="35319"/>
                      </a:cubicBezTo>
                      <a:cubicBezTo>
                        <a:pt x="10058" y="35240"/>
                        <a:pt x="10159" y="35159"/>
                        <a:pt x="10257" y="35073"/>
                      </a:cubicBezTo>
                      <a:cubicBezTo>
                        <a:pt x="10535" y="34845"/>
                        <a:pt x="10812" y="34609"/>
                        <a:pt x="11080" y="34366"/>
                      </a:cubicBezTo>
                      <a:cubicBezTo>
                        <a:pt x="11200" y="34255"/>
                        <a:pt x="11323" y="34144"/>
                        <a:pt x="11441" y="34031"/>
                      </a:cubicBezTo>
                      <a:cubicBezTo>
                        <a:pt x="11603" y="33884"/>
                        <a:pt x="11760" y="33734"/>
                        <a:pt x="11915" y="33579"/>
                      </a:cubicBezTo>
                      <a:cubicBezTo>
                        <a:pt x="12085" y="33415"/>
                        <a:pt x="12252" y="33245"/>
                        <a:pt x="12416" y="33073"/>
                      </a:cubicBezTo>
                      <a:cubicBezTo>
                        <a:pt x="12618" y="32869"/>
                        <a:pt x="12812" y="32666"/>
                        <a:pt x="13003" y="32454"/>
                      </a:cubicBezTo>
                      <a:cubicBezTo>
                        <a:pt x="13107" y="32346"/>
                        <a:pt x="13205" y="32236"/>
                        <a:pt x="13306" y="32125"/>
                      </a:cubicBezTo>
                      <a:cubicBezTo>
                        <a:pt x="13414" y="32005"/>
                        <a:pt x="13519" y="31884"/>
                        <a:pt x="13625" y="31764"/>
                      </a:cubicBezTo>
                      <a:cubicBezTo>
                        <a:pt x="13777" y="31590"/>
                        <a:pt x="13932" y="31410"/>
                        <a:pt x="14082" y="31231"/>
                      </a:cubicBezTo>
                      <a:cubicBezTo>
                        <a:pt x="14244" y="31034"/>
                        <a:pt x="14406" y="30840"/>
                        <a:pt x="14563" y="30644"/>
                      </a:cubicBezTo>
                      <a:cubicBezTo>
                        <a:pt x="14679" y="30501"/>
                        <a:pt x="14794" y="30356"/>
                        <a:pt x="14907" y="30211"/>
                      </a:cubicBezTo>
                      <a:cubicBezTo>
                        <a:pt x="15180" y="29867"/>
                        <a:pt x="15443" y="29521"/>
                        <a:pt x="15703" y="29175"/>
                      </a:cubicBezTo>
                      <a:cubicBezTo>
                        <a:pt x="15878" y="28939"/>
                        <a:pt x="16052" y="28703"/>
                        <a:pt x="16219" y="28465"/>
                      </a:cubicBezTo>
                      <a:cubicBezTo>
                        <a:pt x="16541" y="28015"/>
                        <a:pt x="16858" y="27563"/>
                        <a:pt x="17160" y="27106"/>
                      </a:cubicBezTo>
                      <a:cubicBezTo>
                        <a:pt x="17278" y="26927"/>
                        <a:pt x="17396" y="26752"/>
                        <a:pt x="17509" y="26576"/>
                      </a:cubicBezTo>
                      <a:cubicBezTo>
                        <a:pt x="17624" y="26399"/>
                        <a:pt x="17737" y="26222"/>
                        <a:pt x="17850" y="26040"/>
                      </a:cubicBezTo>
                      <a:cubicBezTo>
                        <a:pt x="17961" y="25861"/>
                        <a:pt x="18072" y="25679"/>
                        <a:pt x="18180" y="25500"/>
                      </a:cubicBezTo>
                      <a:cubicBezTo>
                        <a:pt x="18263" y="25364"/>
                        <a:pt x="18344" y="25224"/>
                        <a:pt x="18425" y="25084"/>
                      </a:cubicBezTo>
                      <a:cubicBezTo>
                        <a:pt x="18516" y="24932"/>
                        <a:pt x="18607" y="24775"/>
                        <a:pt x="18693" y="24620"/>
                      </a:cubicBezTo>
                      <a:cubicBezTo>
                        <a:pt x="18828" y="24384"/>
                        <a:pt x="18961" y="24146"/>
                        <a:pt x="19091" y="23905"/>
                      </a:cubicBezTo>
                      <a:cubicBezTo>
                        <a:pt x="19101" y="23888"/>
                        <a:pt x="19113" y="23871"/>
                        <a:pt x="19121" y="23851"/>
                      </a:cubicBezTo>
                      <a:cubicBezTo>
                        <a:pt x="19241" y="23628"/>
                        <a:pt x="19359" y="23404"/>
                        <a:pt x="19472" y="23178"/>
                      </a:cubicBezTo>
                      <a:cubicBezTo>
                        <a:pt x="19614" y="22900"/>
                        <a:pt x="19752" y="22625"/>
                        <a:pt x="19885" y="22343"/>
                      </a:cubicBezTo>
                      <a:cubicBezTo>
                        <a:pt x="19985" y="22127"/>
                        <a:pt x="20084" y="21913"/>
                        <a:pt x="20179" y="21697"/>
                      </a:cubicBezTo>
                      <a:cubicBezTo>
                        <a:pt x="20253" y="21544"/>
                        <a:pt x="20317" y="21387"/>
                        <a:pt x="20383" y="21230"/>
                      </a:cubicBezTo>
                      <a:cubicBezTo>
                        <a:pt x="20504" y="20960"/>
                        <a:pt x="20614" y="20689"/>
                        <a:pt x="20722" y="20419"/>
                      </a:cubicBezTo>
                      <a:cubicBezTo>
                        <a:pt x="20725" y="20417"/>
                        <a:pt x="20725" y="20417"/>
                        <a:pt x="20725" y="20412"/>
                      </a:cubicBezTo>
                      <a:cubicBezTo>
                        <a:pt x="21007" y="19692"/>
                        <a:pt x="21263" y="18960"/>
                        <a:pt x="21486" y="18216"/>
                      </a:cubicBezTo>
                      <a:cubicBezTo>
                        <a:pt x="21491" y="18196"/>
                        <a:pt x="21499" y="18176"/>
                        <a:pt x="21503" y="18157"/>
                      </a:cubicBezTo>
                      <a:cubicBezTo>
                        <a:pt x="21734" y="17388"/>
                        <a:pt x="21926" y="16606"/>
                        <a:pt x="22078" y="15815"/>
                      </a:cubicBezTo>
                      <a:cubicBezTo>
                        <a:pt x="22236" y="14995"/>
                        <a:pt x="22351" y="14167"/>
                        <a:pt x="22422" y="13337"/>
                      </a:cubicBezTo>
                      <a:cubicBezTo>
                        <a:pt x="22508" y="12271"/>
                        <a:pt x="22516" y="11202"/>
                        <a:pt x="22442" y="10133"/>
                      </a:cubicBezTo>
                      <a:cubicBezTo>
                        <a:pt x="22380" y="9259"/>
                        <a:pt x="22255" y="8389"/>
                        <a:pt x="22073" y="7529"/>
                      </a:cubicBezTo>
                      <a:cubicBezTo>
                        <a:pt x="22489" y="7428"/>
                        <a:pt x="22914" y="7367"/>
                        <a:pt x="23339" y="7315"/>
                      </a:cubicBezTo>
                      <a:cubicBezTo>
                        <a:pt x="24014" y="7234"/>
                        <a:pt x="24704" y="7151"/>
                        <a:pt x="25333" y="6883"/>
                      </a:cubicBezTo>
                      <a:cubicBezTo>
                        <a:pt x="25390" y="6859"/>
                        <a:pt x="25449" y="6827"/>
                        <a:pt x="25471" y="6765"/>
                      </a:cubicBezTo>
                      <a:cubicBezTo>
                        <a:pt x="25488" y="6718"/>
                        <a:pt x="25466" y="6664"/>
                        <a:pt x="25446" y="6615"/>
                      </a:cubicBezTo>
                      <a:cubicBezTo>
                        <a:pt x="25191" y="6018"/>
                        <a:pt x="24596" y="5588"/>
                        <a:pt x="23950" y="5527"/>
                      </a:cubicBezTo>
                      <a:cubicBezTo>
                        <a:pt x="23894" y="5522"/>
                        <a:pt x="23837" y="5520"/>
                        <a:pt x="23781" y="5520"/>
                      </a:cubicBezTo>
                      <a:cubicBezTo>
                        <a:pt x="23317" y="5520"/>
                        <a:pt x="22859" y="5684"/>
                        <a:pt x="22447" y="5900"/>
                      </a:cubicBezTo>
                      <a:cubicBezTo>
                        <a:pt x="22211" y="6028"/>
                        <a:pt x="21985" y="6176"/>
                        <a:pt x="21771" y="6338"/>
                      </a:cubicBezTo>
                      <a:cubicBezTo>
                        <a:pt x="21732" y="6208"/>
                        <a:pt x="21695" y="6077"/>
                        <a:pt x="21656" y="5950"/>
                      </a:cubicBezTo>
                      <a:cubicBezTo>
                        <a:pt x="21597" y="5760"/>
                        <a:pt x="21528" y="5566"/>
                        <a:pt x="21447" y="5377"/>
                      </a:cubicBezTo>
                      <a:cubicBezTo>
                        <a:pt x="21565" y="5279"/>
                        <a:pt x="21688" y="5188"/>
                        <a:pt x="21815" y="5102"/>
                      </a:cubicBezTo>
                      <a:cubicBezTo>
                        <a:pt x="22548" y="4608"/>
                        <a:pt x="23393" y="4313"/>
                        <a:pt x="24243" y="4073"/>
                      </a:cubicBezTo>
                      <a:cubicBezTo>
                        <a:pt x="24464" y="4006"/>
                        <a:pt x="24707" y="3935"/>
                        <a:pt x="24840" y="3746"/>
                      </a:cubicBezTo>
                      <a:cubicBezTo>
                        <a:pt x="24906" y="3643"/>
                        <a:pt x="24943" y="3525"/>
                        <a:pt x="24945" y="3404"/>
                      </a:cubicBezTo>
                      <a:cubicBezTo>
                        <a:pt x="24969" y="2797"/>
                        <a:pt x="24326" y="2337"/>
                        <a:pt x="23712" y="2337"/>
                      </a:cubicBezTo>
                      <a:cubicBezTo>
                        <a:pt x="23680" y="2337"/>
                        <a:pt x="23648" y="2338"/>
                        <a:pt x="23616" y="2341"/>
                      </a:cubicBezTo>
                      <a:cubicBezTo>
                        <a:pt x="22975" y="2392"/>
                        <a:pt x="22430" y="2803"/>
                        <a:pt x="21948" y="3228"/>
                      </a:cubicBezTo>
                      <a:cubicBezTo>
                        <a:pt x="21548" y="3581"/>
                        <a:pt x="21167" y="3955"/>
                        <a:pt x="20811" y="4353"/>
                      </a:cubicBezTo>
                      <a:cubicBezTo>
                        <a:pt x="20572" y="4100"/>
                        <a:pt x="20285" y="3913"/>
                        <a:pt x="19939" y="3844"/>
                      </a:cubicBezTo>
                      <a:cubicBezTo>
                        <a:pt x="20526" y="3002"/>
                        <a:pt x="21282" y="2292"/>
                        <a:pt x="22162" y="1761"/>
                      </a:cubicBezTo>
                      <a:cubicBezTo>
                        <a:pt x="22602" y="1496"/>
                        <a:pt x="23140" y="1149"/>
                        <a:pt x="23078" y="641"/>
                      </a:cubicBezTo>
                      <a:cubicBezTo>
                        <a:pt x="23036" y="299"/>
                        <a:pt x="22695" y="44"/>
                        <a:pt x="22353" y="7"/>
                      </a:cubicBezTo>
                      <a:cubicBezTo>
                        <a:pt x="22314" y="3"/>
                        <a:pt x="22275" y="1"/>
                        <a:pt x="222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50;p75"/>
                <p:cNvSpPr/>
                <p:nvPr/>
              </p:nvSpPr>
              <p:spPr>
                <a:xfrm>
                  <a:off x="5366075" y="3067925"/>
                  <a:ext cx="333964" cy="418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5" h="17423" extrusionOk="0">
                      <a:moveTo>
                        <a:pt x="14804" y="0"/>
                      </a:moveTo>
                      <a:cubicBezTo>
                        <a:pt x="14561" y="366"/>
                        <a:pt x="14313" y="730"/>
                        <a:pt x="14057" y="1096"/>
                      </a:cubicBezTo>
                      <a:cubicBezTo>
                        <a:pt x="13436" y="1980"/>
                        <a:pt x="12785" y="2845"/>
                        <a:pt x="12104" y="3690"/>
                      </a:cubicBezTo>
                      <a:cubicBezTo>
                        <a:pt x="11294" y="4700"/>
                        <a:pt x="10446" y="5682"/>
                        <a:pt x="9562" y="6636"/>
                      </a:cubicBezTo>
                      <a:cubicBezTo>
                        <a:pt x="8876" y="7380"/>
                        <a:pt x="8171" y="8107"/>
                        <a:pt x="7447" y="8822"/>
                      </a:cubicBezTo>
                      <a:cubicBezTo>
                        <a:pt x="5830" y="10411"/>
                        <a:pt x="4125" y="11925"/>
                        <a:pt x="2371" y="13359"/>
                      </a:cubicBezTo>
                      <a:cubicBezTo>
                        <a:pt x="1860" y="13782"/>
                        <a:pt x="1342" y="14195"/>
                        <a:pt x="823" y="14600"/>
                      </a:cubicBezTo>
                      <a:lnTo>
                        <a:pt x="0" y="17423"/>
                      </a:lnTo>
                      <a:cubicBezTo>
                        <a:pt x="448" y="17216"/>
                        <a:pt x="882" y="16995"/>
                        <a:pt x="1310" y="16755"/>
                      </a:cubicBezTo>
                      <a:cubicBezTo>
                        <a:pt x="1443" y="16678"/>
                        <a:pt x="1575" y="16605"/>
                        <a:pt x="1703" y="16526"/>
                      </a:cubicBezTo>
                      <a:cubicBezTo>
                        <a:pt x="1710" y="16521"/>
                        <a:pt x="1718" y="16519"/>
                        <a:pt x="1725" y="16514"/>
                      </a:cubicBezTo>
                      <a:cubicBezTo>
                        <a:pt x="2032" y="16330"/>
                        <a:pt x="2332" y="16140"/>
                        <a:pt x="2627" y="15939"/>
                      </a:cubicBezTo>
                      <a:cubicBezTo>
                        <a:pt x="2742" y="15863"/>
                        <a:pt x="2855" y="15787"/>
                        <a:pt x="2971" y="15701"/>
                      </a:cubicBezTo>
                      <a:cubicBezTo>
                        <a:pt x="3039" y="15656"/>
                        <a:pt x="3106" y="15612"/>
                        <a:pt x="3172" y="15561"/>
                      </a:cubicBezTo>
                      <a:cubicBezTo>
                        <a:pt x="3393" y="15401"/>
                        <a:pt x="3612" y="15236"/>
                        <a:pt x="3828" y="15067"/>
                      </a:cubicBezTo>
                      <a:cubicBezTo>
                        <a:pt x="3899" y="15013"/>
                        <a:pt x="3970" y="14956"/>
                        <a:pt x="4039" y="14900"/>
                      </a:cubicBezTo>
                      <a:cubicBezTo>
                        <a:pt x="4140" y="14821"/>
                        <a:pt x="4241" y="14740"/>
                        <a:pt x="4339" y="14654"/>
                      </a:cubicBezTo>
                      <a:cubicBezTo>
                        <a:pt x="4617" y="14426"/>
                        <a:pt x="4894" y="14190"/>
                        <a:pt x="5162" y="13947"/>
                      </a:cubicBezTo>
                      <a:cubicBezTo>
                        <a:pt x="5285" y="13836"/>
                        <a:pt x="5405" y="13725"/>
                        <a:pt x="5523" y="13612"/>
                      </a:cubicBezTo>
                      <a:cubicBezTo>
                        <a:pt x="5685" y="13465"/>
                        <a:pt x="5842" y="13315"/>
                        <a:pt x="5997" y="13160"/>
                      </a:cubicBezTo>
                      <a:cubicBezTo>
                        <a:pt x="6167" y="12996"/>
                        <a:pt x="6334" y="12826"/>
                        <a:pt x="6498" y="12654"/>
                      </a:cubicBezTo>
                      <a:cubicBezTo>
                        <a:pt x="6700" y="12450"/>
                        <a:pt x="6894" y="12247"/>
                        <a:pt x="7085" y="12035"/>
                      </a:cubicBezTo>
                      <a:cubicBezTo>
                        <a:pt x="7189" y="11927"/>
                        <a:pt x="7287" y="11817"/>
                        <a:pt x="7388" y="11706"/>
                      </a:cubicBezTo>
                      <a:cubicBezTo>
                        <a:pt x="7496" y="11586"/>
                        <a:pt x="7601" y="11465"/>
                        <a:pt x="7707" y="11345"/>
                      </a:cubicBezTo>
                      <a:cubicBezTo>
                        <a:pt x="7859" y="11171"/>
                        <a:pt x="8012" y="10991"/>
                        <a:pt x="8164" y="10812"/>
                      </a:cubicBezTo>
                      <a:cubicBezTo>
                        <a:pt x="8326" y="10615"/>
                        <a:pt x="8488" y="10421"/>
                        <a:pt x="8645" y="10225"/>
                      </a:cubicBezTo>
                      <a:cubicBezTo>
                        <a:pt x="8761" y="10082"/>
                        <a:pt x="8876" y="9937"/>
                        <a:pt x="8989" y="9792"/>
                      </a:cubicBezTo>
                      <a:cubicBezTo>
                        <a:pt x="9262" y="9448"/>
                        <a:pt x="9525" y="9102"/>
                        <a:pt x="9783" y="8756"/>
                      </a:cubicBezTo>
                      <a:cubicBezTo>
                        <a:pt x="9957" y="8520"/>
                        <a:pt x="10134" y="8284"/>
                        <a:pt x="10301" y="8046"/>
                      </a:cubicBezTo>
                      <a:cubicBezTo>
                        <a:pt x="10623" y="7596"/>
                        <a:pt x="10940" y="7144"/>
                        <a:pt x="11242" y="6687"/>
                      </a:cubicBezTo>
                      <a:cubicBezTo>
                        <a:pt x="11360" y="6508"/>
                        <a:pt x="11478" y="6333"/>
                        <a:pt x="11591" y="6157"/>
                      </a:cubicBezTo>
                      <a:cubicBezTo>
                        <a:pt x="11706" y="5980"/>
                        <a:pt x="11819" y="5803"/>
                        <a:pt x="11930" y="5621"/>
                      </a:cubicBezTo>
                      <a:cubicBezTo>
                        <a:pt x="12043" y="5442"/>
                        <a:pt x="12154" y="5260"/>
                        <a:pt x="12262" y="5081"/>
                      </a:cubicBezTo>
                      <a:cubicBezTo>
                        <a:pt x="12345" y="4945"/>
                        <a:pt x="12426" y="4805"/>
                        <a:pt x="12507" y="4665"/>
                      </a:cubicBezTo>
                      <a:cubicBezTo>
                        <a:pt x="12598" y="4513"/>
                        <a:pt x="12689" y="4356"/>
                        <a:pt x="12775" y="4201"/>
                      </a:cubicBezTo>
                      <a:cubicBezTo>
                        <a:pt x="12910" y="3965"/>
                        <a:pt x="13043" y="3727"/>
                        <a:pt x="13173" y="3486"/>
                      </a:cubicBezTo>
                      <a:cubicBezTo>
                        <a:pt x="13183" y="3469"/>
                        <a:pt x="13195" y="3452"/>
                        <a:pt x="13203" y="3432"/>
                      </a:cubicBezTo>
                      <a:cubicBezTo>
                        <a:pt x="13323" y="3209"/>
                        <a:pt x="13441" y="2985"/>
                        <a:pt x="13554" y="2759"/>
                      </a:cubicBezTo>
                      <a:cubicBezTo>
                        <a:pt x="13696" y="2481"/>
                        <a:pt x="13834" y="2206"/>
                        <a:pt x="13967" y="1924"/>
                      </a:cubicBezTo>
                      <a:cubicBezTo>
                        <a:pt x="14067" y="1708"/>
                        <a:pt x="14166" y="1494"/>
                        <a:pt x="14261" y="1278"/>
                      </a:cubicBezTo>
                      <a:cubicBezTo>
                        <a:pt x="14335" y="1125"/>
                        <a:pt x="14399" y="968"/>
                        <a:pt x="14465" y="811"/>
                      </a:cubicBezTo>
                      <a:cubicBezTo>
                        <a:pt x="14586" y="541"/>
                        <a:pt x="14696" y="270"/>
                        <a:pt x="1480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51;p75"/>
                <p:cNvSpPr/>
                <p:nvPr/>
              </p:nvSpPr>
              <p:spPr>
                <a:xfrm>
                  <a:off x="4376975" y="2616950"/>
                  <a:ext cx="1035750" cy="14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30" h="56737" extrusionOk="0">
                      <a:moveTo>
                        <a:pt x="32993" y="0"/>
                      </a:moveTo>
                      <a:cubicBezTo>
                        <a:pt x="33194" y="386"/>
                        <a:pt x="33388" y="774"/>
                        <a:pt x="33575" y="1167"/>
                      </a:cubicBezTo>
                      <a:cubicBezTo>
                        <a:pt x="33779" y="1587"/>
                        <a:pt x="33976" y="2015"/>
                        <a:pt x="34160" y="2444"/>
                      </a:cubicBezTo>
                      <a:cubicBezTo>
                        <a:pt x="34695" y="3678"/>
                        <a:pt x="35165" y="4938"/>
                        <a:pt x="35572" y="6218"/>
                      </a:cubicBezTo>
                      <a:cubicBezTo>
                        <a:pt x="35813" y="6977"/>
                        <a:pt x="36034" y="7741"/>
                        <a:pt x="36233" y="8507"/>
                      </a:cubicBezTo>
                      <a:cubicBezTo>
                        <a:pt x="36523" y="9618"/>
                        <a:pt x="36769" y="10733"/>
                        <a:pt x="36970" y="11848"/>
                      </a:cubicBezTo>
                      <a:lnTo>
                        <a:pt x="36978" y="11903"/>
                      </a:lnTo>
                      <a:cubicBezTo>
                        <a:pt x="37177" y="13006"/>
                        <a:pt x="37344" y="14116"/>
                        <a:pt x="37466" y="15231"/>
                      </a:cubicBezTo>
                      <a:cubicBezTo>
                        <a:pt x="37589" y="16300"/>
                        <a:pt x="37675" y="17369"/>
                        <a:pt x="37727" y="18442"/>
                      </a:cubicBezTo>
                      <a:cubicBezTo>
                        <a:pt x="37791" y="19808"/>
                        <a:pt x="37793" y="21174"/>
                        <a:pt x="37734" y="22535"/>
                      </a:cubicBezTo>
                      <a:cubicBezTo>
                        <a:pt x="37614" y="25291"/>
                        <a:pt x="37233" y="28028"/>
                        <a:pt x="36558" y="30701"/>
                      </a:cubicBezTo>
                      <a:lnTo>
                        <a:pt x="36467" y="31052"/>
                      </a:lnTo>
                      <a:cubicBezTo>
                        <a:pt x="36118" y="32374"/>
                        <a:pt x="35695" y="33673"/>
                        <a:pt x="35199" y="34946"/>
                      </a:cubicBezTo>
                      <a:cubicBezTo>
                        <a:pt x="35002" y="35449"/>
                        <a:pt x="34796" y="35946"/>
                        <a:pt x="34575" y="36437"/>
                      </a:cubicBezTo>
                      <a:cubicBezTo>
                        <a:pt x="34052" y="37619"/>
                        <a:pt x="33462" y="38771"/>
                        <a:pt x="32809" y="39884"/>
                      </a:cubicBezTo>
                      <a:cubicBezTo>
                        <a:pt x="32094" y="41100"/>
                        <a:pt x="31300" y="42267"/>
                        <a:pt x="30433" y="43379"/>
                      </a:cubicBezTo>
                      <a:cubicBezTo>
                        <a:pt x="29586" y="44465"/>
                        <a:pt x="28664" y="45492"/>
                        <a:pt x="27674" y="46453"/>
                      </a:cubicBezTo>
                      <a:cubicBezTo>
                        <a:pt x="27335" y="46782"/>
                        <a:pt x="26991" y="47101"/>
                        <a:pt x="26640" y="47411"/>
                      </a:cubicBezTo>
                      <a:cubicBezTo>
                        <a:pt x="25775" y="48170"/>
                        <a:pt x="24866" y="48875"/>
                        <a:pt x="23918" y="49521"/>
                      </a:cubicBezTo>
                      <a:cubicBezTo>
                        <a:pt x="23046" y="50118"/>
                        <a:pt x="22144" y="50663"/>
                        <a:pt x="21211" y="51162"/>
                      </a:cubicBezTo>
                      <a:cubicBezTo>
                        <a:pt x="17636" y="53073"/>
                        <a:pt x="13662" y="54243"/>
                        <a:pt x="9613" y="54535"/>
                      </a:cubicBezTo>
                      <a:cubicBezTo>
                        <a:pt x="8938" y="54582"/>
                        <a:pt x="8263" y="54606"/>
                        <a:pt x="7588" y="54606"/>
                      </a:cubicBezTo>
                      <a:cubicBezTo>
                        <a:pt x="5027" y="54606"/>
                        <a:pt x="2475" y="54267"/>
                        <a:pt x="0" y="53594"/>
                      </a:cubicBezTo>
                      <a:lnTo>
                        <a:pt x="0" y="53594"/>
                      </a:lnTo>
                      <a:cubicBezTo>
                        <a:pt x="894" y="54159"/>
                        <a:pt x="1833" y="54648"/>
                        <a:pt x="2811" y="55053"/>
                      </a:cubicBezTo>
                      <a:cubicBezTo>
                        <a:pt x="5380" y="56117"/>
                        <a:pt x="8166" y="56564"/>
                        <a:pt x="10942" y="56697"/>
                      </a:cubicBezTo>
                      <a:cubicBezTo>
                        <a:pt x="11498" y="56723"/>
                        <a:pt x="12056" y="56736"/>
                        <a:pt x="12614" y="56736"/>
                      </a:cubicBezTo>
                      <a:cubicBezTo>
                        <a:pt x="17015" y="56736"/>
                        <a:pt x="21427" y="55916"/>
                        <a:pt x="25424" y="54095"/>
                      </a:cubicBezTo>
                      <a:lnTo>
                        <a:pt x="25792" y="53926"/>
                      </a:lnTo>
                      <a:cubicBezTo>
                        <a:pt x="26903" y="53398"/>
                        <a:pt x="27974" y="52793"/>
                        <a:pt x="28996" y="52113"/>
                      </a:cubicBezTo>
                      <a:cubicBezTo>
                        <a:pt x="30467" y="51140"/>
                        <a:pt x="31828" y="50012"/>
                        <a:pt x="33059" y="48747"/>
                      </a:cubicBezTo>
                      <a:cubicBezTo>
                        <a:pt x="34000" y="47777"/>
                        <a:pt x="34853" y="46723"/>
                        <a:pt x="35607" y="45600"/>
                      </a:cubicBezTo>
                      <a:cubicBezTo>
                        <a:pt x="35867" y="45205"/>
                        <a:pt x="36118" y="44802"/>
                        <a:pt x="36354" y="44392"/>
                      </a:cubicBezTo>
                      <a:cubicBezTo>
                        <a:pt x="36914" y="43409"/>
                        <a:pt x="37403" y="42392"/>
                        <a:pt x="37815" y="41340"/>
                      </a:cubicBezTo>
                      <a:cubicBezTo>
                        <a:pt x="38380" y="39950"/>
                        <a:pt x="38832" y="38508"/>
                        <a:pt x="39221" y="37054"/>
                      </a:cubicBezTo>
                      <a:cubicBezTo>
                        <a:pt x="39385" y="36447"/>
                        <a:pt x="39540" y="35838"/>
                        <a:pt x="39685" y="35231"/>
                      </a:cubicBezTo>
                      <a:cubicBezTo>
                        <a:pt x="39739" y="35005"/>
                        <a:pt x="39788" y="34776"/>
                        <a:pt x="39842" y="34550"/>
                      </a:cubicBezTo>
                      <a:cubicBezTo>
                        <a:pt x="40080" y="33504"/>
                        <a:pt x="40299" y="32455"/>
                        <a:pt x="40491" y="31396"/>
                      </a:cubicBezTo>
                      <a:cubicBezTo>
                        <a:pt x="40803" y="29694"/>
                        <a:pt x="41043" y="27981"/>
                        <a:pt x="41198" y="26262"/>
                      </a:cubicBezTo>
                      <a:cubicBezTo>
                        <a:pt x="41198" y="26259"/>
                        <a:pt x="41201" y="26257"/>
                        <a:pt x="41203" y="26257"/>
                      </a:cubicBezTo>
                      <a:cubicBezTo>
                        <a:pt x="41368" y="24478"/>
                        <a:pt x="41429" y="22690"/>
                        <a:pt x="41382" y="20904"/>
                      </a:cubicBezTo>
                      <a:cubicBezTo>
                        <a:pt x="41353" y="19572"/>
                        <a:pt x="41252" y="18243"/>
                        <a:pt x="41078" y="16924"/>
                      </a:cubicBezTo>
                      <a:cubicBezTo>
                        <a:pt x="41073" y="16870"/>
                        <a:pt x="41063" y="16818"/>
                        <a:pt x="41058" y="16764"/>
                      </a:cubicBezTo>
                      <a:cubicBezTo>
                        <a:pt x="40921" y="15764"/>
                        <a:pt x="40741" y="14764"/>
                        <a:pt x="40515" y="13779"/>
                      </a:cubicBezTo>
                      <a:cubicBezTo>
                        <a:pt x="40294" y="12807"/>
                        <a:pt x="40029" y="11848"/>
                        <a:pt x="39717" y="10908"/>
                      </a:cubicBezTo>
                      <a:cubicBezTo>
                        <a:pt x="39370" y="9859"/>
                        <a:pt x="38967" y="8829"/>
                        <a:pt x="38508" y="7824"/>
                      </a:cubicBezTo>
                      <a:cubicBezTo>
                        <a:pt x="38174" y="7097"/>
                        <a:pt x="37813" y="6387"/>
                        <a:pt x="37417" y="5695"/>
                      </a:cubicBezTo>
                      <a:cubicBezTo>
                        <a:pt x="36757" y="4528"/>
                        <a:pt x="36002" y="3412"/>
                        <a:pt x="35167" y="2361"/>
                      </a:cubicBezTo>
                      <a:cubicBezTo>
                        <a:pt x="34759" y="1855"/>
                        <a:pt x="34337" y="1366"/>
                        <a:pt x="33887" y="897"/>
                      </a:cubicBezTo>
                      <a:cubicBezTo>
                        <a:pt x="33678" y="673"/>
                        <a:pt x="33460" y="455"/>
                        <a:pt x="33241" y="238"/>
                      </a:cubicBezTo>
                      <a:cubicBezTo>
                        <a:pt x="33160" y="157"/>
                        <a:pt x="33076" y="79"/>
                        <a:pt x="3299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952;p75"/>
                <p:cNvSpPr/>
                <p:nvPr/>
              </p:nvSpPr>
              <p:spPr>
                <a:xfrm>
                  <a:off x="4337638" y="2721425"/>
                  <a:ext cx="727300" cy="6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2" h="26365" extrusionOk="0">
                      <a:moveTo>
                        <a:pt x="14207" y="1"/>
                      </a:moveTo>
                      <a:cubicBezTo>
                        <a:pt x="12289" y="1"/>
                        <a:pt x="10374" y="351"/>
                        <a:pt x="8606" y="1073"/>
                      </a:cubicBezTo>
                      <a:cubicBezTo>
                        <a:pt x="7756" y="1420"/>
                        <a:pt x="6945" y="1850"/>
                        <a:pt x="6184" y="2361"/>
                      </a:cubicBezTo>
                      <a:cubicBezTo>
                        <a:pt x="2371" y="4935"/>
                        <a:pt x="0" y="9551"/>
                        <a:pt x="231" y="14150"/>
                      </a:cubicBezTo>
                      <a:cubicBezTo>
                        <a:pt x="354" y="16597"/>
                        <a:pt x="1226" y="18987"/>
                        <a:pt x="2641" y="20984"/>
                      </a:cubicBezTo>
                      <a:cubicBezTo>
                        <a:pt x="3887" y="22741"/>
                        <a:pt x="5550" y="24193"/>
                        <a:pt x="7493" y="25112"/>
                      </a:cubicBezTo>
                      <a:cubicBezTo>
                        <a:pt x="9301" y="25971"/>
                        <a:pt x="11281" y="26365"/>
                        <a:pt x="13278" y="26365"/>
                      </a:cubicBezTo>
                      <a:cubicBezTo>
                        <a:pt x="15696" y="26365"/>
                        <a:pt x="18139" y="25787"/>
                        <a:pt x="20332" y="24758"/>
                      </a:cubicBezTo>
                      <a:cubicBezTo>
                        <a:pt x="22000" y="23977"/>
                        <a:pt x="23560" y="22940"/>
                        <a:pt x="24835" y="21618"/>
                      </a:cubicBezTo>
                      <a:cubicBezTo>
                        <a:pt x="27864" y="18479"/>
                        <a:pt x="29092" y="13718"/>
                        <a:pt x="27959" y="9509"/>
                      </a:cubicBezTo>
                      <a:cubicBezTo>
                        <a:pt x="27760" y="8775"/>
                        <a:pt x="27483" y="8065"/>
                        <a:pt x="27136" y="7389"/>
                      </a:cubicBezTo>
                      <a:cubicBezTo>
                        <a:pt x="26562" y="6259"/>
                        <a:pt x="25817" y="5225"/>
                        <a:pt x="24928" y="4321"/>
                      </a:cubicBezTo>
                      <a:cubicBezTo>
                        <a:pt x="22174" y="1504"/>
                        <a:pt x="18181" y="1"/>
                        <a:pt x="1420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53;p75"/>
                <p:cNvSpPr/>
                <p:nvPr/>
              </p:nvSpPr>
              <p:spPr>
                <a:xfrm>
                  <a:off x="4337638" y="2721425"/>
                  <a:ext cx="695200" cy="6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08" h="24819" extrusionOk="0">
                      <a:moveTo>
                        <a:pt x="14206" y="0"/>
                      </a:moveTo>
                      <a:cubicBezTo>
                        <a:pt x="12289" y="0"/>
                        <a:pt x="10376" y="350"/>
                        <a:pt x="8608" y="1071"/>
                      </a:cubicBezTo>
                      <a:cubicBezTo>
                        <a:pt x="7758" y="1417"/>
                        <a:pt x="6948" y="1850"/>
                        <a:pt x="6186" y="2358"/>
                      </a:cubicBezTo>
                      <a:cubicBezTo>
                        <a:pt x="2371" y="4935"/>
                        <a:pt x="0" y="9551"/>
                        <a:pt x="231" y="14150"/>
                      </a:cubicBezTo>
                      <a:cubicBezTo>
                        <a:pt x="354" y="16597"/>
                        <a:pt x="1226" y="18987"/>
                        <a:pt x="2641" y="20984"/>
                      </a:cubicBezTo>
                      <a:cubicBezTo>
                        <a:pt x="3666" y="22046"/>
                        <a:pt x="4869" y="22933"/>
                        <a:pt x="6208" y="23569"/>
                      </a:cubicBezTo>
                      <a:cubicBezTo>
                        <a:pt x="8016" y="24425"/>
                        <a:pt x="9994" y="24819"/>
                        <a:pt x="11991" y="24819"/>
                      </a:cubicBezTo>
                      <a:cubicBezTo>
                        <a:pt x="14409" y="24819"/>
                        <a:pt x="16853" y="24241"/>
                        <a:pt x="19047" y="23210"/>
                      </a:cubicBezTo>
                      <a:cubicBezTo>
                        <a:pt x="20712" y="22429"/>
                        <a:pt x="22272" y="21395"/>
                        <a:pt x="23550" y="20071"/>
                      </a:cubicBezTo>
                      <a:cubicBezTo>
                        <a:pt x="26579" y="16936"/>
                        <a:pt x="27807" y="12170"/>
                        <a:pt x="26675" y="7964"/>
                      </a:cubicBezTo>
                      <a:cubicBezTo>
                        <a:pt x="26473" y="7230"/>
                        <a:pt x="26198" y="6520"/>
                        <a:pt x="25852" y="5842"/>
                      </a:cubicBezTo>
                      <a:cubicBezTo>
                        <a:pt x="25584" y="5311"/>
                        <a:pt x="25274" y="4803"/>
                        <a:pt x="24930" y="4321"/>
                      </a:cubicBezTo>
                      <a:cubicBezTo>
                        <a:pt x="22176" y="1504"/>
                        <a:pt x="18182" y="0"/>
                        <a:pt x="1420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54;p75"/>
                <p:cNvSpPr/>
                <p:nvPr/>
              </p:nvSpPr>
              <p:spPr>
                <a:xfrm>
                  <a:off x="4563088" y="2861900"/>
                  <a:ext cx="200800" cy="34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3791" extrusionOk="0">
                      <a:moveTo>
                        <a:pt x="4420" y="0"/>
                      </a:moveTo>
                      <a:cubicBezTo>
                        <a:pt x="4121" y="0"/>
                        <a:pt x="3819" y="60"/>
                        <a:pt x="3526" y="193"/>
                      </a:cubicBezTo>
                      <a:cubicBezTo>
                        <a:pt x="2909" y="473"/>
                        <a:pt x="2472" y="1011"/>
                        <a:pt x="2096" y="1559"/>
                      </a:cubicBezTo>
                      <a:cubicBezTo>
                        <a:pt x="1617" y="2257"/>
                        <a:pt x="1249" y="3028"/>
                        <a:pt x="951" y="3819"/>
                      </a:cubicBezTo>
                      <a:cubicBezTo>
                        <a:pt x="320" y="5500"/>
                        <a:pt x="1" y="7283"/>
                        <a:pt x="11" y="9081"/>
                      </a:cubicBezTo>
                      <a:cubicBezTo>
                        <a:pt x="15" y="10044"/>
                        <a:pt x="121" y="11029"/>
                        <a:pt x="531" y="11904"/>
                      </a:cubicBezTo>
                      <a:cubicBezTo>
                        <a:pt x="944" y="12776"/>
                        <a:pt x="1701" y="13525"/>
                        <a:pt x="2644" y="13732"/>
                      </a:cubicBezTo>
                      <a:cubicBezTo>
                        <a:pt x="2824" y="13771"/>
                        <a:pt x="3007" y="13790"/>
                        <a:pt x="3189" y="13790"/>
                      </a:cubicBezTo>
                      <a:cubicBezTo>
                        <a:pt x="4012" y="13790"/>
                        <a:pt x="4833" y="13407"/>
                        <a:pt x="5445" y="12840"/>
                      </a:cubicBezTo>
                      <a:cubicBezTo>
                        <a:pt x="6189" y="12145"/>
                        <a:pt x="6666" y="11209"/>
                        <a:pt x="7024" y="10256"/>
                      </a:cubicBezTo>
                      <a:cubicBezTo>
                        <a:pt x="7103" y="10049"/>
                        <a:pt x="7177" y="9843"/>
                        <a:pt x="7243" y="9634"/>
                      </a:cubicBezTo>
                      <a:cubicBezTo>
                        <a:pt x="7796" y="7927"/>
                        <a:pt x="8031" y="6136"/>
                        <a:pt x="7941" y="4345"/>
                      </a:cubicBezTo>
                      <a:cubicBezTo>
                        <a:pt x="7877" y="3050"/>
                        <a:pt x="7395" y="1785"/>
                        <a:pt x="6440" y="886"/>
                      </a:cubicBezTo>
                      <a:cubicBezTo>
                        <a:pt x="5888" y="368"/>
                        <a:pt x="5161" y="0"/>
                        <a:pt x="4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55;p75"/>
                <p:cNvSpPr/>
                <p:nvPr/>
              </p:nvSpPr>
              <p:spPr>
                <a:xfrm>
                  <a:off x="4552588" y="2870675"/>
                  <a:ext cx="89825" cy="10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4011" extrusionOk="0">
                      <a:moveTo>
                        <a:pt x="1986" y="1"/>
                      </a:moveTo>
                      <a:cubicBezTo>
                        <a:pt x="1851" y="1"/>
                        <a:pt x="1715" y="19"/>
                        <a:pt x="1583" y="58"/>
                      </a:cubicBezTo>
                      <a:cubicBezTo>
                        <a:pt x="1305" y="139"/>
                        <a:pt x="1111" y="297"/>
                        <a:pt x="941" y="456"/>
                      </a:cubicBezTo>
                      <a:cubicBezTo>
                        <a:pt x="740" y="650"/>
                        <a:pt x="568" y="872"/>
                        <a:pt x="428" y="1115"/>
                      </a:cubicBezTo>
                      <a:cubicBezTo>
                        <a:pt x="146" y="1601"/>
                        <a:pt x="1" y="2122"/>
                        <a:pt x="6" y="2643"/>
                      </a:cubicBezTo>
                      <a:cubicBezTo>
                        <a:pt x="6" y="2923"/>
                        <a:pt x="52" y="3210"/>
                        <a:pt x="236" y="3463"/>
                      </a:cubicBezTo>
                      <a:cubicBezTo>
                        <a:pt x="421" y="3716"/>
                        <a:pt x="760" y="3935"/>
                        <a:pt x="1180" y="3994"/>
                      </a:cubicBezTo>
                      <a:cubicBezTo>
                        <a:pt x="1260" y="4005"/>
                        <a:pt x="1341" y="4011"/>
                        <a:pt x="1422" y="4011"/>
                      </a:cubicBezTo>
                      <a:cubicBezTo>
                        <a:pt x="1791" y="4011"/>
                        <a:pt x="2159" y="3899"/>
                        <a:pt x="2433" y="3734"/>
                      </a:cubicBezTo>
                      <a:cubicBezTo>
                        <a:pt x="2767" y="3532"/>
                        <a:pt x="2981" y="3257"/>
                        <a:pt x="3143" y="2982"/>
                      </a:cubicBezTo>
                      <a:cubicBezTo>
                        <a:pt x="3177" y="2923"/>
                        <a:pt x="3211" y="2861"/>
                        <a:pt x="3241" y="2800"/>
                      </a:cubicBezTo>
                      <a:cubicBezTo>
                        <a:pt x="3484" y="2323"/>
                        <a:pt x="3592" y="1793"/>
                        <a:pt x="3555" y="1262"/>
                      </a:cubicBezTo>
                      <a:cubicBezTo>
                        <a:pt x="3528" y="886"/>
                        <a:pt x="3312" y="518"/>
                        <a:pt x="2885" y="257"/>
                      </a:cubicBezTo>
                      <a:cubicBezTo>
                        <a:pt x="2639" y="107"/>
                        <a:pt x="2316" y="1"/>
                        <a:pt x="19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56;p75"/>
                <p:cNvSpPr/>
                <p:nvPr/>
              </p:nvSpPr>
              <p:spPr>
                <a:xfrm>
                  <a:off x="4535900" y="3486725"/>
                  <a:ext cx="173050" cy="2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2" h="10188" extrusionOk="0">
                      <a:moveTo>
                        <a:pt x="3564" y="0"/>
                      </a:moveTo>
                      <a:cubicBezTo>
                        <a:pt x="3155" y="0"/>
                        <a:pt x="2739" y="134"/>
                        <a:pt x="2349" y="415"/>
                      </a:cubicBezTo>
                      <a:cubicBezTo>
                        <a:pt x="1305" y="1169"/>
                        <a:pt x="814" y="2437"/>
                        <a:pt x="509" y="3641"/>
                      </a:cubicBezTo>
                      <a:cubicBezTo>
                        <a:pt x="124" y="5164"/>
                        <a:pt x="1" y="6744"/>
                        <a:pt x="151" y="8308"/>
                      </a:cubicBezTo>
                      <a:cubicBezTo>
                        <a:pt x="168" y="8500"/>
                        <a:pt x="190" y="8692"/>
                        <a:pt x="217" y="8883"/>
                      </a:cubicBezTo>
                      <a:cubicBezTo>
                        <a:pt x="276" y="9325"/>
                        <a:pt x="367" y="9763"/>
                        <a:pt x="497" y="10188"/>
                      </a:cubicBezTo>
                      <a:cubicBezTo>
                        <a:pt x="2063" y="9459"/>
                        <a:pt x="3817" y="9055"/>
                        <a:pt x="5545" y="9055"/>
                      </a:cubicBezTo>
                      <a:cubicBezTo>
                        <a:pt x="5844" y="9055"/>
                        <a:pt x="6143" y="9067"/>
                        <a:pt x="6440" y="9092"/>
                      </a:cubicBezTo>
                      <a:cubicBezTo>
                        <a:pt x="6921" y="6933"/>
                        <a:pt x="6813" y="4685"/>
                        <a:pt x="6125" y="2582"/>
                      </a:cubicBezTo>
                      <a:cubicBezTo>
                        <a:pt x="5904" y="1914"/>
                        <a:pt x="5619" y="1238"/>
                        <a:pt x="5126" y="722"/>
                      </a:cubicBezTo>
                      <a:cubicBezTo>
                        <a:pt x="4675" y="253"/>
                        <a:pt x="4126" y="0"/>
                        <a:pt x="35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957;p75"/>
                <p:cNvSpPr/>
                <p:nvPr/>
              </p:nvSpPr>
              <p:spPr>
                <a:xfrm>
                  <a:off x="4548325" y="3713100"/>
                  <a:ext cx="148525" cy="9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1" h="3654" extrusionOk="0">
                      <a:moveTo>
                        <a:pt x="5046" y="0"/>
                      </a:moveTo>
                      <a:cubicBezTo>
                        <a:pt x="3320" y="0"/>
                        <a:pt x="1566" y="404"/>
                        <a:pt x="0" y="1133"/>
                      </a:cubicBezTo>
                      <a:cubicBezTo>
                        <a:pt x="125" y="1563"/>
                        <a:pt x="317" y="1970"/>
                        <a:pt x="563" y="2344"/>
                      </a:cubicBezTo>
                      <a:cubicBezTo>
                        <a:pt x="1061" y="3083"/>
                        <a:pt x="1882" y="3648"/>
                        <a:pt x="2774" y="3653"/>
                      </a:cubicBezTo>
                      <a:cubicBezTo>
                        <a:pt x="2776" y="3653"/>
                        <a:pt x="2778" y="3653"/>
                        <a:pt x="2780" y="3653"/>
                      </a:cubicBezTo>
                      <a:cubicBezTo>
                        <a:pt x="3596" y="3653"/>
                        <a:pt x="4365" y="3185"/>
                        <a:pt x="4877" y="2548"/>
                      </a:cubicBezTo>
                      <a:cubicBezTo>
                        <a:pt x="5390" y="1909"/>
                        <a:pt x="5678" y="1118"/>
                        <a:pt x="5876" y="325"/>
                      </a:cubicBezTo>
                      <a:cubicBezTo>
                        <a:pt x="5899" y="229"/>
                        <a:pt x="5918" y="133"/>
                        <a:pt x="5940" y="37"/>
                      </a:cubicBezTo>
                      <a:cubicBezTo>
                        <a:pt x="5644" y="12"/>
                        <a:pt x="5345" y="0"/>
                        <a:pt x="50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958;p75"/>
                <p:cNvSpPr/>
                <p:nvPr/>
              </p:nvSpPr>
              <p:spPr>
                <a:xfrm>
                  <a:off x="4635825" y="3591975"/>
                  <a:ext cx="141225" cy="24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9" h="9973" extrusionOk="0">
                      <a:moveTo>
                        <a:pt x="3398" y="1"/>
                      </a:moveTo>
                      <a:lnTo>
                        <a:pt x="3398" y="1"/>
                      </a:lnTo>
                      <a:cubicBezTo>
                        <a:pt x="3425" y="133"/>
                        <a:pt x="3453" y="269"/>
                        <a:pt x="3475" y="404"/>
                      </a:cubicBezTo>
                      <a:cubicBezTo>
                        <a:pt x="4084" y="4047"/>
                        <a:pt x="3165" y="7796"/>
                        <a:pt x="1" y="9965"/>
                      </a:cubicBezTo>
                      <a:cubicBezTo>
                        <a:pt x="14" y="9956"/>
                        <a:pt x="38" y="9953"/>
                        <a:pt x="69" y="9953"/>
                      </a:cubicBezTo>
                      <a:cubicBezTo>
                        <a:pt x="145" y="9953"/>
                        <a:pt x="256" y="9972"/>
                        <a:pt x="298" y="9972"/>
                      </a:cubicBezTo>
                      <a:cubicBezTo>
                        <a:pt x="416" y="9972"/>
                        <a:pt x="532" y="9967"/>
                        <a:pt x="649" y="9958"/>
                      </a:cubicBezTo>
                      <a:cubicBezTo>
                        <a:pt x="873" y="9940"/>
                        <a:pt x="1097" y="9908"/>
                        <a:pt x="1315" y="9864"/>
                      </a:cubicBezTo>
                      <a:cubicBezTo>
                        <a:pt x="3128" y="9493"/>
                        <a:pt x="4968" y="8149"/>
                        <a:pt x="5374" y="6270"/>
                      </a:cubicBezTo>
                      <a:cubicBezTo>
                        <a:pt x="5649" y="5005"/>
                        <a:pt x="5148" y="3976"/>
                        <a:pt x="4745" y="2816"/>
                      </a:cubicBezTo>
                      <a:cubicBezTo>
                        <a:pt x="4568" y="2312"/>
                        <a:pt x="4425" y="1801"/>
                        <a:pt x="4204" y="1315"/>
                      </a:cubicBezTo>
                      <a:cubicBezTo>
                        <a:pt x="4027" y="922"/>
                        <a:pt x="3480" y="386"/>
                        <a:pt x="33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959;p75"/>
                <p:cNvSpPr/>
                <p:nvPr/>
              </p:nvSpPr>
              <p:spPr>
                <a:xfrm>
                  <a:off x="3957975" y="2591150"/>
                  <a:ext cx="173725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9" h="3334" extrusionOk="0">
                      <a:moveTo>
                        <a:pt x="6948" y="0"/>
                      </a:moveTo>
                      <a:lnTo>
                        <a:pt x="6948" y="0"/>
                      </a:lnTo>
                      <a:cubicBezTo>
                        <a:pt x="5745" y="415"/>
                        <a:pt x="4485" y="624"/>
                        <a:pt x="3219" y="624"/>
                      </a:cubicBezTo>
                      <a:cubicBezTo>
                        <a:pt x="2759" y="624"/>
                        <a:pt x="2298" y="596"/>
                        <a:pt x="1838" y="541"/>
                      </a:cubicBezTo>
                      <a:cubicBezTo>
                        <a:pt x="1418" y="489"/>
                        <a:pt x="1003" y="406"/>
                        <a:pt x="595" y="288"/>
                      </a:cubicBezTo>
                      <a:cubicBezTo>
                        <a:pt x="352" y="1071"/>
                        <a:pt x="153" y="1870"/>
                        <a:pt x="1" y="2676"/>
                      </a:cubicBezTo>
                      <a:cubicBezTo>
                        <a:pt x="1182" y="3112"/>
                        <a:pt x="2428" y="3333"/>
                        <a:pt x="3677" y="3333"/>
                      </a:cubicBezTo>
                      <a:cubicBezTo>
                        <a:pt x="4320" y="3333"/>
                        <a:pt x="4963" y="3275"/>
                        <a:pt x="5600" y="3157"/>
                      </a:cubicBezTo>
                      <a:cubicBezTo>
                        <a:pt x="5966" y="3088"/>
                        <a:pt x="6332" y="3000"/>
                        <a:pt x="6676" y="2860"/>
                      </a:cubicBezTo>
                      <a:cubicBezTo>
                        <a:pt x="6757" y="1907"/>
                        <a:pt x="6850" y="951"/>
                        <a:pt x="69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960;p75"/>
                <p:cNvSpPr/>
                <p:nvPr/>
              </p:nvSpPr>
              <p:spPr>
                <a:xfrm>
                  <a:off x="3946800" y="2709300"/>
                  <a:ext cx="174400" cy="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6" h="3802" extrusionOk="0">
                      <a:moveTo>
                        <a:pt x="6975" y="1"/>
                      </a:moveTo>
                      <a:lnTo>
                        <a:pt x="6975" y="1"/>
                      </a:lnTo>
                      <a:cubicBezTo>
                        <a:pt x="5796" y="527"/>
                        <a:pt x="4528" y="851"/>
                        <a:pt x="3239" y="925"/>
                      </a:cubicBezTo>
                      <a:cubicBezTo>
                        <a:pt x="3069" y="934"/>
                        <a:pt x="2898" y="938"/>
                        <a:pt x="2729" y="938"/>
                      </a:cubicBezTo>
                      <a:cubicBezTo>
                        <a:pt x="1838" y="938"/>
                        <a:pt x="952" y="814"/>
                        <a:pt x="94" y="571"/>
                      </a:cubicBezTo>
                      <a:cubicBezTo>
                        <a:pt x="65" y="907"/>
                        <a:pt x="43" y="1244"/>
                        <a:pt x="30" y="1580"/>
                      </a:cubicBezTo>
                      <a:cubicBezTo>
                        <a:pt x="1" y="2298"/>
                        <a:pt x="3" y="3013"/>
                        <a:pt x="30" y="3730"/>
                      </a:cubicBezTo>
                      <a:cubicBezTo>
                        <a:pt x="405" y="3778"/>
                        <a:pt x="781" y="3802"/>
                        <a:pt x="1157" y="3802"/>
                      </a:cubicBezTo>
                      <a:cubicBezTo>
                        <a:pt x="1996" y="3802"/>
                        <a:pt x="2832" y="3683"/>
                        <a:pt x="3639" y="3448"/>
                      </a:cubicBezTo>
                      <a:cubicBezTo>
                        <a:pt x="4828" y="3096"/>
                        <a:pt x="5931" y="2482"/>
                        <a:pt x="6872" y="1684"/>
                      </a:cubicBezTo>
                      <a:cubicBezTo>
                        <a:pt x="6899" y="1121"/>
                        <a:pt x="6933" y="563"/>
                        <a:pt x="69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961;p75"/>
                <p:cNvSpPr/>
                <p:nvPr/>
              </p:nvSpPr>
              <p:spPr>
                <a:xfrm>
                  <a:off x="3957125" y="2849275"/>
                  <a:ext cx="162050" cy="1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2" h="5288" extrusionOk="0">
                      <a:moveTo>
                        <a:pt x="6395" y="1"/>
                      </a:moveTo>
                      <a:cubicBezTo>
                        <a:pt x="5378" y="809"/>
                        <a:pt x="4201" y="1391"/>
                        <a:pt x="2941" y="1708"/>
                      </a:cubicBezTo>
                      <a:cubicBezTo>
                        <a:pt x="2232" y="1886"/>
                        <a:pt x="1504" y="1975"/>
                        <a:pt x="775" y="1975"/>
                      </a:cubicBezTo>
                      <a:cubicBezTo>
                        <a:pt x="517" y="1975"/>
                        <a:pt x="258" y="1964"/>
                        <a:pt x="0" y="1941"/>
                      </a:cubicBezTo>
                      <a:lnTo>
                        <a:pt x="0" y="1941"/>
                      </a:lnTo>
                      <a:cubicBezTo>
                        <a:pt x="113" y="2639"/>
                        <a:pt x="246" y="3332"/>
                        <a:pt x="396" y="4025"/>
                      </a:cubicBezTo>
                      <a:cubicBezTo>
                        <a:pt x="487" y="4445"/>
                        <a:pt x="585" y="4870"/>
                        <a:pt x="691" y="5287"/>
                      </a:cubicBezTo>
                      <a:cubicBezTo>
                        <a:pt x="769" y="5285"/>
                        <a:pt x="848" y="5277"/>
                        <a:pt x="929" y="5270"/>
                      </a:cubicBezTo>
                      <a:cubicBezTo>
                        <a:pt x="1708" y="5194"/>
                        <a:pt x="2467" y="4983"/>
                        <a:pt x="3172" y="4646"/>
                      </a:cubicBezTo>
                      <a:cubicBezTo>
                        <a:pt x="4476" y="4037"/>
                        <a:pt x="5584" y="3057"/>
                        <a:pt x="6481" y="1929"/>
                      </a:cubicBezTo>
                      <a:cubicBezTo>
                        <a:pt x="6434" y="1285"/>
                        <a:pt x="6407" y="644"/>
                        <a:pt x="63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962;p75"/>
                <p:cNvSpPr/>
                <p:nvPr/>
              </p:nvSpPr>
              <p:spPr>
                <a:xfrm>
                  <a:off x="4001275" y="2936425"/>
                  <a:ext cx="126500" cy="1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0" h="7838" extrusionOk="0">
                      <a:moveTo>
                        <a:pt x="4850" y="1"/>
                      </a:moveTo>
                      <a:cubicBezTo>
                        <a:pt x="3762" y="740"/>
                        <a:pt x="2809" y="1696"/>
                        <a:pt x="1974" y="2725"/>
                      </a:cubicBezTo>
                      <a:cubicBezTo>
                        <a:pt x="1485" y="3332"/>
                        <a:pt x="1028" y="3970"/>
                        <a:pt x="585" y="4617"/>
                      </a:cubicBezTo>
                      <a:cubicBezTo>
                        <a:pt x="387" y="4904"/>
                        <a:pt x="195" y="5196"/>
                        <a:pt x="1" y="5489"/>
                      </a:cubicBezTo>
                      <a:cubicBezTo>
                        <a:pt x="269" y="6275"/>
                        <a:pt x="558" y="7061"/>
                        <a:pt x="870" y="7837"/>
                      </a:cubicBezTo>
                      <a:cubicBezTo>
                        <a:pt x="912" y="7768"/>
                        <a:pt x="959" y="7702"/>
                        <a:pt x="1001" y="7633"/>
                      </a:cubicBezTo>
                      <a:cubicBezTo>
                        <a:pt x="1254" y="7235"/>
                        <a:pt x="1507" y="6842"/>
                        <a:pt x="1765" y="6447"/>
                      </a:cubicBezTo>
                      <a:cubicBezTo>
                        <a:pt x="2831" y="4806"/>
                        <a:pt x="3939" y="3192"/>
                        <a:pt x="5059" y="1583"/>
                      </a:cubicBezTo>
                      <a:cubicBezTo>
                        <a:pt x="4998" y="1204"/>
                        <a:pt x="4944" y="824"/>
                        <a:pt x="4897" y="443"/>
                      </a:cubicBezTo>
                      <a:cubicBezTo>
                        <a:pt x="4880" y="295"/>
                        <a:pt x="4860" y="148"/>
                        <a:pt x="48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963;p75"/>
                <p:cNvSpPr/>
                <p:nvPr/>
              </p:nvSpPr>
              <p:spPr>
                <a:xfrm>
                  <a:off x="5590550" y="2784800"/>
                  <a:ext cx="154300" cy="10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" h="4243" extrusionOk="0">
                      <a:moveTo>
                        <a:pt x="1055" y="1"/>
                      </a:moveTo>
                      <a:cubicBezTo>
                        <a:pt x="838" y="1"/>
                        <a:pt x="620" y="6"/>
                        <a:pt x="403" y="17"/>
                      </a:cubicBezTo>
                      <a:cubicBezTo>
                        <a:pt x="268" y="590"/>
                        <a:pt x="136" y="1165"/>
                        <a:pt x="1" y="1734"/>
                      </a:cubicBezTo>
                      <a:cubicBezTo>
                        <a:pt x="968" y="1774"/>
                        <a:pt x="1924" y="1983"/>
                        <a:pt x="2821" y="2351"/>
                      </a:cubicBezTo>
                      <a:cubicBezTo>
                        <a:pt x="3980" y="2833"/>
                        <a:pt x="5012" y="3570"/>
                        <a:pt x="6078" y="4243"/>
                      </a:cubicBezTo>
                      <a:cubicBezTo>
                        <a:pt x="6164" y="3177"/>
                        <a:pt x="6172" y="2108"/>
                        <a:pt x="6098" y="1039"/>
                      </a:cubicBezTo>
                      <a:cubicBezTo>
                        <a:pt x="4514" y="348"/>
                        <a:pt x="2782" y="1"/>
                        <a:pt x="10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964;p75"/>
                <p:cNvSpPr/>
                <p:nvPr/>
              </p:nvSpPr>
              <p:spPr>
                <a:xfrm>
                  <a:off x="5556150" y="2912250"/>
                  <a:ext cx="177775" cy="9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1" h="3965" extrusionOk="0">
                      <a:moveTo>
                        <a:pt x="1613" y="0"/>
                      </a:moveTo>
                      <a:cubicBezTo>
                        <a:pt x="1251" y="0"/>
                        <a:pt x="887" y="19"/>
                        <a:pt x="524" y="59"/>
                      </a:cubicBezTo>
                      <a:cubicBezTo>
                        <a:pt x="357" y="690"/>
                        <a:pt x="183" y="1319"/>
                        <a:pt x="1" y="1945"/>
                      </a:cubicBezTo>
                      <a:cubicBezTo>
                        <a:pt x="711" y="2039"/>
                        <a:pt x="1408" y="2235"/>
                        <a:pt x="2101" y="2437"/>
                      </a:cubicBezTo>
                      <a:cubicBezTo>
                        <a:pt x="3602" y="2874"/>
                        <a:pt x="5113" y="3321"/>
                        <a:pt x="6535" y="3965"/>
                      </a:cubicBezTo>
                      <a:cubicBezTo>
                        <a:pt x="6766" y="3196"/>
                        <a:pt x="6958" y="2414"/>
                        <a:pt x="7110" y="1623"/>
                      </a:cubicBezTo>
                      <a:cubicBezTo>
                        <a:pt x="6938" y="1506"/>
                        <a:pt x="6761" y="1395"/>
                        <a:pt x="6582" y="1294"/>
                      </a:cubicBezTo>
                      <a:cubicBezTo>
                        <a:pt x="5058" y="443"/>
                        <a:pt x="3347" y="0"/>
                        <a:pt x="1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965;p75"/>
                <p:cNvSpPr/>
                <p:nvPr/>
              </p:nvSpPr>
              <p:spPr>
                <a:xfrm>
                  <a:off x="5507450" y="3053050"/>
                  <a:ext cx="179050" cy="11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" h="4797" extrusionOk="0">
                      <a:moveTo>
                        <a:pt x="747" y="1"/>
                      </a:moveTo>
                      <a:cubicBezTo>
                        <a:pt x="514" y="635"/>
                        <a:pt x="268" y="1263"/>
                        <a:pt x="1" y="1885"/>
                      </a:cubicBezTo>
                      <a:cubicBezTo>
                        <a:pt x="1067" y="2052"/>
                        <a:pt x="2101" y="2352"/>
                        <a:pt x="3040" y="2882"/>
                      </a:cubicBezTo>
                      <a:cubicBezTo>
                        <a:pt x="3742" y="3275"/>
                        <a:pt x="4369" y="3786"/>
                        <a:pt x="5005" y="4285"/>
                      </a:cubicBezTo>
                      <a:cubicBezTo>
                        <a:pt x="5226" y="4457"/>
                        <a:pt x="5450" y="4631"/>
                        <a:pt x="5676" y="4796"/>
                      </a:cubicBezTo>
                      <a:cubicBezTo>
                        <a:pt x="5811" y="4560"/>
                        <a:pt x="5943" y="4322"/>
                        <a:pt x="6071" y="4081"/>
                      </a:cubicBezTo>
                      <a:cubicBezTo>
                        <a:pt x="6083" y="4064"/>
                        <a:pt x="6093" y="4047"/>
                        <a:pt x="6103" y="4027"/>
                      </a:cubicBezTo>
                      <a:cubicBezTo>
                        <a:pt x="6223" y="3804"/>
                        <a:pt x="6339" y="3580"/>
                        <a:pt x="6454" y="3354"/>
                      </a:cubicBezTo>
                      <a:cubicBezTo>
                        <a:pt x="6597" y="3076"/>
                        <a:pt x="6734" y="2801"/>
                        <a:pt x="6867" y="2519"/>
                      </a:cubicBezTo>
                      <a:cubicBezTo>
                        <a:pt x="6965" y="2303"/>
                        <a:pt x="7064" y="2089"/>
                        <a:pt x="7162" y="1873"/>
                      </a:cubicBezTo>
                      <a:cubicBezTo>
                        <a:pt x="7095" y="1806"/>
                        <a:pt x="7027" y="1747"/>
                        <a:pt x="6955" y="1691"/>
                      </a:cubicBezTo>
                      <a:cubicBezTo>
                        <a:pt x="6776" y="1534"/>
                        <a:pt x="6584" y="1394"/>
                        <a:pt x="6381" y="1266"/>
                      </a:cubicBezTo>
                      <a:cubicBezTo>
                        <a:pt x="5113" y="470"/>
                        <a:pt x="3585" y="205"/>
                        <a:pt x="2094" y="72"/>
                      </a:cubicBezTo>
                      <a:cubicBezTo>
                        <a:pt x="1649" y="30"/>
                        <a:pt x="1195" y="1"/>
                        <a:pt x="7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966;p75"/>
                <p:cNvSpPr/>
                <p:nvPr/>
              </p:nvSpPr>
              <p:spPr>
                <a:xfrm>
                  <a:off x="5453775" y="3168025"/>
                  <a:ext cx="133725" cy="1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9" h="6806" extrusionOk="0">
                      <a:moveTo>
                        <a:pt x="865" y="1"/>
                      </a:moveTo>
                      <a:cubicBezTo>
                        <a:pt x="593" y="516"/>
                        <a:pt x="308" y="1020"/>
                        <a:pt x="1" y="1521"/>
                      </a:cubicBezTo>
                      <a:cubicBezTo>
                        <a:pt x="335" y="1816"/>
                        <a:pt x="649" y="2130"/>
                        <a:pt x="944" y="2465"/>
                      </a:cubicBezTo>
                      <a:cubicBezTo>
                        <a:pt x="1465" y="3057"/>
                        <a:pt x="1914" y="3708"/>
                        <a:pt x="2285" y="4403"/>
                      </a:cubicBezTo>
                      <a:cubicBezTo>
                        <a:pt x="2359" y="4540"/>
                        <a:pt x="2428" y="4678"/>
                        <a:pt x="2494" y="4816"/>
                      </a:cubicBezTo>
                      <a:cubicBezTo>
                        <a:pt x="2769" y="5390"/>
                        <a:pt x="2993" y="5990"/>
                        <a:pt x="3157" y="6604"/>
                      </a:cubicBezTo>
                      <a:cubicBezTo>
                        <a:pt x="3177" y="6670"/>
                        <a:pt x="3192" y="6737"/>
                        <a:pt x="3209" y="6805"/>
                      </a:cubicBezTo>
                      <a:cubicBezTo>
                        <a:pt x="3371" y="6611"/>
                        <a:pt x="3533" y="6415"/>
                        <a:pt x="3690" y="6221"/>
                      </a:cubicBezTo>
                      <a:cubicBezTo>
                        <a:pt x="3808" y="6076"/>
                        <a:pt x="3921" y="5931"/>
                        <a:pt x="4037" y="5788"/>
                      </a:cubicBezTo>
                      <a:cubicBezTo>
                        <a:pt x="4307" y="5444"/>
                        <a:pt x="4572" y="5098"/>
                        <a:pt x="4830" y="4749"/>
                      </a:cubicBezTo>
                      <a:cubicBezTo>
                        <a:pt x="5005" y="4516"/>
                        <a:pt x="5179" y="4278"/>
                        <a:pt x="5349" y="4039"/>
                      </a:cubicBezTo>
                      <a:cubicBezTo>
                        <a:pt x="5275" y="3872"/>
                        <a:pt x="5201" y="3705"/>
                        <a:pt x="5123" y="3543"/>
                      </a:cubicBezTo>
                      <a:cubicBezTo>
                        <a:pt x="4970" y="3229"/>
                        <a:pt x="4798" y="2924"/>
                        <a:pt x="4607" y="2629"/>
                      </a:cubicBezTo>
                      <a:cubicBezTo>
                        <a:pt x="4334" y="2197"/>
                        <a:pt x="4007" y="1799"/>
                        <a:pt x="3639" y="1445"/>
                      </a:cubicBezTo>
                      <a:cubicBezTo>
                        <a:pt x="3084" y="912"/>
                        <a:pt x="2403" y="435"/>
                        <a:pt x="1664" y="195"/>
                      </a:cubicBezTo>
                      <a:cubicBezTo>
                        <a:pt x="1403" y="109"/>
                        <a:pt x="1136" y="45"/>
                        <a:pt x="8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967;p75"/>
                <p:cNvSpPr/>
                <p:nvPr/>
              </p:nvSpPr>
              <p:spPr>
                <a:xfrm>
                  <a:off x="4091575" y="3388750"/>
                  <a:ext cx="269550" cy="1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2" h="4824" extrusionOk="0">
                      <a:moveTo>
                        <a:pt x="0" y="1"/>
                      </a:moveTo>
                      <a:cubicBezTo>
                        <a:pt x="37" y="1315"/>
                        <a:pt x="143" y="2627"/>
                        <a:pt x="322" y="3931"/>
                      </a:cubicBezTo>
                      <a:cubicBezTo>
                        <a:pt x="2368" y="4496"/>
                        <a:pt x="4479" y="4796"/>
                        <a:pt x="6599" y="4823"/>
                      </a:cubicBezTo>
                      <a:cubicBezTo>
                        <a:pt x="6630" y="4823"/>
                        <a:pt x="6662" y="4823"/>
                        <a:pt x="6694" y="4823"/>
                      </a:cubicBezTo>
                      <a:cubicBezTo>
                        <a:pt x="8124" y="4823"/>
                        <a:pt x="9715" y="4599"/>
                        <a:pt x="10571" y="3462"/>
                      </a:cubicBezTo>
                      <a:cubicBezTo>
                        <a:pt x="10637" y="3374"/>
                        <a:pt x="10701" y="3275"/>
                        <a:pt x="10716" y="3167"/>
                      </a:cubicBezTo>
                      <a:cubicBezTo>
                        <a:pt x="10781" y="2746"/>
                        <a:pt x="10226" y="2588"/>
                        <a:pt x="9772" y="2588"/>
                      </a:cubicBezTo>
                      <a:cubicBezTo>
                        <a:pt x="9728" y="2588"/>
                        <a:pt x="9686" y="2590"/>
                        <a:pt x="9645" y="2592"/>
                      </a:cubicBezTo>
                      <a:cubicBezTo>
                        <a:pt x="9303" y="2617"/>
                        <a:pt x="8960" y="2628"/>
                        <a:pt x="8617" y="2628"/>
                      </a:cubicBezTo>
                      <a:cubicBezTo>
                        <a:pt x="5573" y="2628"/>
                        <a:pt x="2539" y="1688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968;p75"/>
                <p:cNvSpPr/>
                <p:nvPr/>
              </p:nvSpPr>
              <p:spPr>
                <a:xfrm>
                  <a:off x="4138850" y="3596225"/>
                  <a:ext cx="223900" cy="1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6" h="4838" extrusionOk="0">
                      <a:moveTo>
                        <a:pt x="8325" y="0"/>
                      </a:moveTo>
                      <a:cubicBezTo>
                        <a:pt x="8204" y="0"/>
                        <a:pt x="8081" y="29"/>
                        <a:pt x="7963" y="59"/>
                      </a:cubicBezTo>
                      <a:cubicBezTo>
                        <a:pt x="5312" y="764"/>
                        <a:pt x="2723" y="1926"/>
                        <a:pt x="1" y="2086"/>
                      </a:cubicBezTo>
                      <a:cubicBezTo>
                        <a:pt x="332" y="3024"/>
                        <a:pt x="718" y="3943"/>
                        <a:pt x="1155" y="4837"/>
                      </a:cubicBezTo>
                      <a:cubicBezTo>
                        <a:pt x="3713" y="4358"/>
                        <a:pt x="6118" y="3275"/>
                        <a:pt x="8172" y="1681"/>
                      </a:cubicBezTo>
                      <a:cubicBezTo>
                        <a:pt x="8447" y="1467"/>
                        <a:pt x="8732" y="1226"/>
                        <a:pt x="8845" y="894"/>
                      </a:cubicBezTo>
                      <a:cubicBezTo>
                        <a:pt x="8955" y="565"/>
                        <a:pt x="8825" y="126"/>
                        <a:pt x="8493" y="22"/>
                      </a:cubicBezTo>
                      <a:cubicBezTo>
                        <a:pt x="8438" y="7"/>
                        <a:pt x="8382" y="0"/>
                        <a:pt x="8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969;p75"/>
                <p:cNvSpPr/>
                <p:nvPr/>
              </p:nvSpPr>
              <p:spPr>
                <a:xfrm>
                  <a:off x="4217475" y="3727075"/>
                  <a:ext cx="176600" cy="12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4927" extrusionOk="0">
                      <a:moveTo>
                        <a:pt x="6491" y="0"/>
                      </a:moveTo>
                      <a:cubicBezTo>
                        <a:pt x="6383" y="0"/>
                        <a:pt x="6275" y="31"/>
                        <a:pt x="6174" y="63"/>
                      </a:cubicBezTo>
                      <a:cubicBezTo>
                        <a:pt x="4547" y="579"/>
                        <a:pt x="3088" y="1507"/>
                        <a:pt x="1572" y="2293"/>
                      </a:cubicBezTo>
                      <a:cubicBezTo>
                        <a:pt x="1061" y="2559"/>
                        <a:pt x="536" y="2799"/>
                        <a:pt x="0" y="3011"/>
                      </a:cubicBezTo>
                      <a:cubicBezTo>
                        <a:pt x="457" y="3677"/>
                        <a:pt x="951" y="4315"/>
                        <a:pt x="1479" y="4927"/>
                      </a:cubicBezTo>
                      <a:cubicBezTo>
                        <a:pt x="2734" y="4202"/>
                        <a:pt x="3963" y="3436"/>
                        <a:pt x="5167" y="2625"/>
                      </a:cubicBezTo>
                      <a:cubicBezTo>
                        <a:pt x="5761" y="2222"/>
                        <a:pt x="6365" y="1792"/>
                        <a:pt x="6761" y="1193"/>
                      </a:cubicBezTo>
                      <a:cubicBezTo>
                        <a:pt x="7011" y="800"/>
                        <a:pt x="7063" y="129"/>
                        <a:pt x="6616" y="16"/>
                      </a:cubicBezTo>
                      <a:cubicBezTo>
                        <a:pt x="6575" y="5"/>
                        <a:pt x="6533" y="0"/>
                        <a:pt x="64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970;p75"/>
                <p:cNvSpPr/>
                <p:nvPr/>
              </p:nvSpPr>
              <p:spPr>
                <a:xfrm>
                  <a:off x="5023550" y="3502800"/>
                  <a:ext cx="333950" cy="14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8" h="5907" extrusionOk="0">
                      <a:moveTo>
                        <a:pt x="2237" y="0"/>
                      </a:moveTo>
                      <a:cubicBezTo>
                        <a:pt x="1733" y="0"/>
                        <a:pt x="1235" y="53"/>
                        <a:pt x="752" y="195"/>
                      </a:cubicBezTo>
                      <a:cubicBezTo>
                        <a:pt x="578" y="244"/>
                        <a:pt x="394" y="315"/>
                        <a:pt x="278" y="455"/>
                      </a:cubicBezTo>
                      <a:cubicBezTo>
                        <a:pt x="1" y="802"/>
                        <a:pt x="266" y="1315"/>
                        <a:pt x="583" y="1629"/>
                      </a:cubicBezTo>
                      <a:cubicBezTo>
                        <a:pt x="1332" y="2371"/>
                        <a:pt x="2332" y="2799"/>
                        <a:pt x="3320" y="3177"/>
                      </a:cubicBezTo>
                      <a:cubicBezTo>
                        <a:pt x="4514" y="3637"/>
                        <a:pt x="5722" y="4059"/>
                        <a:pt x="6943" y="4450"/>
                      </a:cubicBezTo>
                      <a:cubicBezTo>
                        <a:pt x="8597" y="4978"/>
                        <a:pt x="10272" y="5454"/>
                        <a:pt x="11952" y="5906"/>
                      </a:cubicBezTo>
                      <a:cubicBezTo>
                        <a:pt x="12517" y="4516"/>
                        <a:pt x="12969" y="3074"/>
                        <a:pt x="13358" y="1620"/>
                      </a:cubicBezTo>
                      <a:cubicBezTo>
                        <a:pt x="11812" y="1541"/>
                        <a:pt x="10262" y="1293"/>
                        <a:pt x="8712" y="1003"/>
                      </a:cubicBezTo>
                      <a:cubicBezTo>
                        <a:pt x="7118" y="708"/>
                        <a:pt x="5523" y="374"/>
                        <a:pt x="3934" y="146"/>
                      </a:cubicBezTo>
                      <a:cubicBezTo>
                        <a:pt x="3373" y="66"/>
                        <a:pt x="2802" y="0"/>
                        <a:pt x="22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971;p75"/>
                <p:cNvSpPr/>
                <p:nvPr/>
              </p:nvSpPr>
              <p:spPr>
                <a:xfrm>
                  <a:off x="4939225" y="3667500"/>
                  <a:ext cx="327925" cy="16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7" h="6728" extrusionOk="0">
                      <a:moveTo>
                        <a:pt x="1883" y="1"/>
                      </a:moveTo>
                      <a:cubicBezTo>
                        <a:pt x="1500" y="1"/>
                        <a:pt x="1117" y="12"/>
                        <a:pt x="735" y="33"/>
                      </a:cubicBezTo>
                      <a:cubicBezTo>
                        <a:pt x="568" y="41"/>
                        <a:pt x="391" y="55"/>
                        <a:pt x="271" y="168"/>
                      </a:cubicBezTo>
                      <a:cubicBezTo>
                        <a:pt x="1" y="419"/>
                        <a:pt x="246" y="869"/>
                        <a:pt x="507" y="1136"/>
                      </a:cubicBezTo>
                      <a:cubicBezTo>
                        <a:pt x="1860" y="2529"/>
                        <a:pt x="3462" y="3564"/>
                        <a:pt x="5182" y="4431"/>
                      </a:cubicBezTo>
                      <a:cubicBezTo>
                        <a:pt x="6904" y="5295"/>
                        <a:pt x="8744" y="5998"/>
                        <a:pt x="10569" y="6728"/>
                      </a:cubicBezTo>
                      <a:cubicBezTo>
                        <a:pt x="11510" y="5755"/>
                        <a:pt x="12363" y="4703"/>
                        <a:pt x="13117" y="3578"/>
                      </a:cubicBezTo>
                      <a:cubicBezTo>
                        <a:pt x="12414" y="3446"/>
                        <a:pt x="11724" y="3215"/>
                        <a:pt x="11073" y="2932"/>
                      </a:cubicBezTo>
                      <a:cubicBezTo>
                        <a:pt x="9999" y="2465"/>
                        <a:pt x="8987" y="1868"/>
                        <a:pt x="7941" y="1355"/>
                      </a:cubicBezTo>
                      <a:cubicBezTo>
                        <a:pt x="7444" y="1107"/>
                        <a:pt x="6936" y="888"/>
                        <a:pt x="6415" y="699"/>
                      </a:cubicBezTo>
                      <a:cubicBezTo>
                        <a:pt x="4965" y="188"/>
                        <a:pt x="3423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972;p75"/>
                <p:cNvSpPr/>
                <p:nvPr/>
              </p:nvSpPr>
              <p:spPr>
                <a:xfrm>
                  <a:off x="4877025" y="3840175"/>
                  <a:ext cx="224850" cy="1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4" h="4997" extrusionOk="0">
                      <a:moveTo>
                        <a:pt x="1680" y="1"/>
                      </a:moveTo>
                      <a:cubicBezTo>
                        <a:pt x="1409" y="1"/>
                        <a:pt x="1140" y="38"/>
                        <a:pt x="877" y="128"/>
                      </a:cubicBezTo>
                      <a:cubicBezTo>
                        <a:pt x="671" y="199"/>
                        <a:pt x="462" y="307"/>
                        <a:pt x="342" y="491"/>
                      </a:cubicBezTo>
                      <a:cubicBezTo>
                        <a:pt x="0" y="1005"/>
                        <a:pt x="499" y="1656"/>
                        <a:pt x="978" y="2046"/>
                      </a:cubicBezTo>
                      <a:cubicBezTo>
                        <a:pt x="1054" y="2110"/>
                        <a:pt x="1130" y="2172"/>
                        <a:pt x="1209" y="2233"/>
                      </a:cubicBezTo>
                      <a:cubicBezTo>
                        <a:pt x="2612" y="3346"/>
                        <a:pt x="4152" y="4275"/>
                        <a:pt x="5790" y="4997"/>
                      </a:cubicBezTo>
                      <a:cubicBezTo>
                        <a:pt x="6901" y="4469"/>
                        <a:pt x="7972" y="3864"/>
                        <a:pt x="8994" y="3184"/>
                      </a:cubicBezTo>
                      <a:cubicBezTo>
                        <a:pt x="7365" y="2201"/>
                        <a:pt x="5668" y="1334"/>
                        <a:pt x="3916" y="595"/>
                      </a:cubicBezTo>
                      <a:cubicBezTo>
                        <a:pt x="3892" y="585"/>
                        <a:pt x="3867" y="572"/>
                        <a:pt x="3842" y="563"/>
                      </a:cubicBezTo>
                      <a:cubicBezTo>
                        <a:pt x="3157" y="274"/>
                        <a:pt x="2410" y="1"/>
                        <a:pt x="16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973;p75"/>
                <p:cNvSpPr/>
                <p:nvPr/>
              </p:nvSpPr>
              <p:spPr>
                <a:xfrm>
                  <a:off x="5103450" y="2759375"/>
                  <a:ext cx="236175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7" h="3743" extrusionOk="0">
                      <a:moveTo>
                        <a:pt x="8358" y="0"/>
                      </a:moveTo>
                      <a:cubicBezTo>
                        <a:pt x="7742" y="172"/>
                        <a:pt x="7128" y="346"/>
                        <a:pt x="6511" y="521"/>
                      </a:cubicBezTo>
                      <a:lnTo>
                        <a:pt x="684" y="2172"/>
                      </a:lnTo>
                      <a:cubicBezTo>
                        <a:pt x="556" y="2209"/>
                        <a:pt x="426" y="2248"/>
                        <a:pt x="328" y="2339"/>
                      </a:cubicBezTo>
                      <a:cubicBezTo>
                        <a:pt x="1" y="2638"/>
                        <a:pt x="328" y="3201"/>
                        <a:pt x="718" y="3415"/>
                      </a:cubicBezTo>
                      <a:cubicBezTo>
                        <a:pt x="1163" y="3662"/>
                        <a:pt x="1663" y="3743"/>
                        <a:pt x="2174" y="3743"/>
                      </a:cubicBezTo>
                      <a:cubicBezTo>
                        <a:pt x="2567" y="3743"/>
                        <a:pt x="2968" y="3695"/>
                        <a:pt x="3354" y="3638"/>
                      </a:cubicBezTo>
                      <a:cubicBezTo>
                        <a:pt x="4641" y="3434"/>
                        <a:pt x="5916" y="3159"/>
                        <a:pt x="7174" y="2808"/>
                      </a:cubicBezTo>
                      <a:cubicBezTo>
                        <a:pt x="7936" y="2604"/>
                        <a:pt x="8695" y="2373"/>
                        <a:pt x="9447" y="2127"/>
                      </a:cubicBezTo>
                      <a:cubicBezTo>
                        <a:pt x="9113" y="1398"/>
                        <a:pt x="8751" y="690"/>
                        <a:pt x="83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974;p75"/>
                <p:cNvSpPr/>
                <p:nvPr/>
              </p:nvSpPr>
              <p:spPr>
                <a:xfrm>
                  <a:off x="5184650" y="2889625"/>
                  <a:ext cx="205150" cy="12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4844" extrusionOk="0">
                      <a:moveTo>
                        <a:pt x="7407" y="1"/>
                      </a:moveTo>
                      <a:cubicBezTo>
                        <a:pt x="6491" y="315"/>
                        <a:pt x="5577" y="647"/>
                        <a:pt x="4671" y="996"/>
                      </a:cubicBezTo>
                      <a:cubicBezTo>
                        <a:pt x="4069" y="1222"/>
                        <a:pt x="3469" y="1457"/>
                        <a:pt x="2875" y="1703"/>
                      </a:cubicBezTo>
                      <a:cubicBezTo>
                        <a:pt x="2126" y="2010"/>
                        <a:pt x="1374" y="2327"/>
                        <a:pt x="723" y="2809"/>
                      </a:cubicBezTo>
                      <a:cubicBezTo>
                        <a:pt x="357" y="3076"/>
                        <a:pt x="1" y="3501"/>
                        <a:pt x="136" y="3931"/>
                      </a:cubicBezTo>
                      <a:cubicBezTo>
                        <a:pt x="229" y="4236"/>
                        <a:pt x="536" y="4415"/>
                        <a:pt x="831" y="4531"/>
                      </a:cubicBezTo>
                      <a:cubicBezTo>
                        <a:pt x="1382" y="4750"/>
                        <a:pt x="1959" y="4843"/>
                        <a:pt x="2543" y="4843"/>
                      </a:cubicBezTo>
                      <a:cubicBezTo>
                        <a:pt x="3419" y="4843"/>
                        <a:pt x="4311" y="4634"/>
                        <a:pt x="5157" y="4324"/>
                      </a:cubicBezTo>
                      <a:cubicBezTo>
                        <a:pt x="5437" y="4219"/>
                        <a:pt x="5715" y="4103"/>
                        <a:pt x="5982" y="3983"/>
                      </a:cubicBezTo>
                      <a:cubicBezTo>
                        <a:pt x="6737" y="3641"/>
                        <a:pt x="7466" y="3243"/>
                        <a:pt x="8206" y="2870"/>
                      </a:cubicBezTo>
                      <a:cubicBezTo>
                        <a:pt x="7985" y="1900"/>
                        <a:pt x="7719" y="939"/>
                        <a:pt x="74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975;p75"/>
                <p:cNvSpPr/>
                <p:nvPr/>
              </p:nvSpPr>
              <p:spPr>
                <a:xfrm>
                  <a:off x="5197725" y="3040025"/>
                  <a:ext cx="213750" cy="14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5858" extrusionOk="0">
                      <a:moveTo>
                        <a:pt x="8245" y="1"/>
                      </a:moveTo>
                      <a:cubicBezTo>
                        <a:pt x="7123" y="490"/>
                        <a:pt x="6005" y="996"/>
                        <a:pt x="4894" y="1519"/>
                      </a:cubicBezTo>
                      <a:cubicBezTo>
                        <a:pt x="3823" y="2023"/>
                        <a:pt x="2760" y="2546"/>
                        <a:pt x="1706" y="3084"/>
                      </a:cubicBezTo>
                      <a:cubicBezTo>
                        <a:pt x="1082" y="3398"/>
                        <a:pt x="421" y="3762"/>
                        <a:pt x="121" y="4396"/>
                      </a:cubicBezTo>
                      <a:cubicBezTo>
                        <a:pt x="47" y="4551"/>
                        <a:pt x="1" y="4727"/>
                        <a:pt x="35" y="4897"/>
                      </a:cubicBezTo>
                      <a:cubicBezTo>
                        <a:pt x="104" y="5216"/>
                        <a:pt x="443" y="5391"/>
                        <a:pt x="750" y="5499"/>
                      </a:cubicBezTo>
                      <a:cubicBezTo>
                        <a:pt x="1450" y="5747"/>
                        <a:pt x="2186" y="5858"/>
                        <a:pt x="2927" y="5858"/>
                      </a:cubicBezTo>
                      <a:cubicBezTo>
                        <a:pt x="3589" y="5858"/>
                        <a:pt x="4254" y="5769"/>
                        <a:pt x="4902" y="5612"/>
                      </a:cubicBezTo>
                      <a:cubicBezTo>
                        <a:pt x="5221" y="5536"/>
                        <a:pt x="5538" y="5440"/>
                        <a:pt x="5850" y="5329"/>
                      </a:cubicBezTo>
                      <a:cubicBezTo>
                        <a:pt x="6798" y="4993"/>
                        <a:pt x="7695" y="4524"/>
                        <a:pt x="8550" y="3978"/>
                      </a:cubicBezTo>
                      <a:cubicBezTo>
                        <a:pt x="8520" y="2649"/>
                        <a:pt x="8420" y="1320"/>
                        <a:pt x="82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976;p75"/>
                <p:cNvSpPr/>
                <p:nvPr/>
              </p:nvSpPr>
              <p:spPr>
                <a:xfrm>
                  <a:off x="4455275" y="2552700"/>
                  <a:ext cx="98275" cy="14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1" h="5746" extrusionOk="0">
                      <a:moveTo>
                        <a:pt x="3462" y="0"/>
                      </a:moveTo>
                      <a:cubicBezTo>
                        <a:pt x="2725" y="384"/>
                        <a:pt x="2007" y="796"/>
                        <a:pt x="1307" y="1243"/>
                      </a:cubicBezTo>
                      <a:cubicBezTo>
                        <a:pt x="863" y="1524"/>
                        <a:pt x="425" y="1818"/>
                        <a:pt x="0" y="2120"/>
                      </a:cubicBezTo>
                      <a:cubicBezTo>
                        <a:pt x="384" y="3224"/>
                        <a:pt x="899" y="4277"/>
                        <a:pt x="1686" y="5130"/>
                      </a:cubicBezTo>
                      <a:cubicBezTo>
                        <a:pt x="1978" y="5446"/>
                        <a:pt x="2347" y="5746"/>
                        <a:pt x="2769" y="5746"/>
                      </a:cubicBezTo>
                      <a:cubicBezTo>
                        <a:pt x="2787" y="5746"/>
                        <a:pt x="2805" y="5745"/>
                        <a:pt x="2823" y="5744"/>
                      </a:cubicBezTo>
                      <a:cubicBezTo>
                        <a:pt x="3243" y="5717"/>
                        <a:pt x="3592" y="5385"/>
                        <a:pt x="3757" y="5000"/>
                      </a:cubicBezTo>
                      <a:cubicBezTo>
                        <a:pt x="3924" y="4612"/>
                        <a:pt x="3931" y="4177"/>
                        <a:pt x="3926" y="3759"/>
                      </a:cubicBezTo>
                      <a:cubicBezTo>
                        <a:pt x="3906" y="2494"/>
                        <a:pt x="3749" y="1234"/>
                        <a:pt x="34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977;p75"/>
                <p:cNvSpPr/>
                <p:nvPr/>
              </p:nvSpPr>
              <p:spPr>
                <a:xfrm>
                  <a:off x="4336175" y="2651200"/>
                  <a:ext cx="82150" cy="1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4819" extrusionOk="0">
                      <a:moveTo>
                        <a:pt x="2448" y="1"/>
                      </a:moveTo>
                      <a:cubicBezTo>
                        <a:pt x="1590" y="740"/>
                        <a:pt x="772" y="1529"/>
                        <a:pt x="1" y="2357"/>
                      </a:cubicBezTo>
                      <a:cubicBezTo>
                        <a:pt x="279" y="2841"/>
                        <a:pt x="554" y="3330"/>
                        <a:pt x="831" y="3814"/>
                      </a:cubicBezTo>
                      <a:cubicBezTo>
                        <a:pt x="1100" y="4285"/>
                        <a:pt x="1483" y="4818"/>
                        <a:pt x="2005" y="4818"/>
                      </a:cubicBezTo>
                      <a:cubicBezTo>
                        <a:pt x="2032" y="4818"/>
                        <a:pt x="2061" y="4817"/>
                        <a:pt x="2089" y="4813"/>
                      </a:cubicBezTo>
                      <a:cubicBezTo>
                        <a:pt x="2320" y="4794"/>
                        <a:pt x="2526" y="4661"/>
                        <a:pt x="2688" y="4497"/>
                      </a:cubicBezTo>
                      <a:cubicBezTo>
                        <a:pt x="3239" y="3936"/>
                        <a:pt x="3285" y="3054"/>
                        <a:pt x="3175" y="2276"/>
                      </a:cubicBezTo>
                      <a:cubicBezTo>
                        <a:pt x="3059" y="1482"/>
                        <a:pt x="2814" y="713"/>
                        <a:pt x="24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978;p75"/>
                <p:cNvSpPr/>
                <p:nvPr/>
              </p:nvSpPr>
              <p:spPr>
                <a:xfrm>
                  <a:off x="4224650" y="2784425"/>
                  <a:ext cx="74475" cy="12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5087" extrusionOk="0">
                      <a:moveTo>
                        <a:pt x="2010" y="0"/>
                      </a:moveTo>
                      <a:cubicBezTo>
                        <a:pt x="1285" y="990"/>
                        <a:pt x="615" y="2022"/>
                        <a:pt x="1" y="3086"/>
                      </a:cubicBezTo>
                      <a:cubicBezTo>
                        <a:pt x="52" y="3206"/>
                        <a:pt x="101" y="3322"/>
                        <a:pt x="151" y="3442"/>
                      </a:cubicBezTo>
                      <a:cubicBezTo>
                        <a:pt x="322" y="3862"/>
                        <a:pt x="507" y="4287"/>
                        <a:pt x="814" y="4619"/>
                      </a:cubicBezTo>
                      <a:cubicBezTo>
                        <a:pt x="1065" y="4890"/>
                        <a:pt x="1425" y="5086"/>
                        <a:pt x="1788" y="5086"/>
                      </a:cubicBezTo>
                      <a:cubicBezTo>
                        <a:pt x="1868" y="5086"/>
                        <a:pt x="1948" y="5077"/>
                        <a:pt x="2027" y="5056"/>
                      </a:cubicBezTo>
                      <a:cubicBezTo>
                        <a:pt x="2452" y="4946"/>
                        <a:pt x="2757" y="4548"/>
                        <a:pt x="2868" y="4123"/>
                      </a:cubicBezTo>
                      <a:cubicBezTo>
                        <a:pt x="2978" y="3698"/>
                        <a:pt x="2927" y="3248"/>
                        <a:pt x="2853" y="2818"/>
                      </a:cubicBezTo>
                      <a:cubicBezTo>
                        <a:pt x="2683" y="1848"/>
                        <a:pt x="2401" y="902"/>
                        <a:pt x="2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6393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54;p61"/>
          <p:cNvSpPr txBox="1">
            <a:spLocks noGrp="1"/>
          </p:cNvSpPr>
          <p:nvPr>
            <p:ph type="title"/>
          </p:nvPr>
        </p:nvSpPr>
        <p:spPr>
          <a:xfrm>
            <a:off x="580451" y="713056"/>
            <a:ext cx="7488832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CN" sz="5400" dirty="0">
                <a:latin typeface="Calibri" pitchFamily="34" charset="0"/>
                <a:cs typeface="Calibri" pitchFamily="34" charset="0"/>
              </a:rPr>
              <a:t>Kata Kerja Aktif Transitif</a:t>
            </a:r>
            <a:endParaRPr lang="en-MY" altLang="zh-CN" sz="5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576" y="1559570"/>
            <a:ext cx="76328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Kata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Kerja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ini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biasanya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mempunyai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imbuhan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‘me-‘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sama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ada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sebagai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awalan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atau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sebahagian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daripada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imbuhan</a:t>
            </a:r>
            <a:endParaRPr lang="en-MY" altLang="zh-CN" sz="2400" dirty="0">
              <a:solidFill>
                <a:srgbClr val="434343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Contohnya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mengambil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mendermakan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membacakan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menduduki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mempersilakan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.</a:t>
            </a:r>
          </a:p>
        </p:txBody>
      </p:sp>
      <p:grpSp>
        <p:nvGrpSpPr>
          <p:cNvPr id="6" name="Google Shape;2924;p75"/>
          <p:cNvGrpSpPr/>
          <p:nvPr/>
        </p:nvGrpSpPr>
        <p:grpSpPr>
          <a:xfrm>
            <a:off x="7620683" y="3813638"/>
            <a:ext cx="917859" cy="1280540"/>
            <a:chOff x="3886734" y="2721110"/>
            <a:chExt cx="917859" cy="1280540"/>
          </a:xfrm>
        </p:grpSpPr>
        <p:sp>
          <p:nvSpPr>
            <p:cNvPr id="8" name="Google Shape;2925;p75"/>
            <p:cNvSpPr/>
            <p:nvPr/>
          </p:nvSpPr>
          <p:spPr>
            <a:xfrm>
              <a:off x="3937180" y="3883150"/>
              <a:ext cx="553200" cy="1185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926;p75"/>
            <p:cNvGrpSpPr/>
            <p:nvPr/>
          </p:nvGrpSpPr>
          <p:grpSpPr>
            <a:xfrm>
              <a:off x="3886734" y="2721110"/>
              <a:ext cx="917859" cy="1218817"/>
              <a:chOff x="3946375" y="1980125"/>
              <a:chExt cx="1872800" cy="2486875"/>
            </a:xfrm>
          </p:grpSpPr>
          <p:sp>
            <p:nvSpPr>
              <p:cNvPr id="11" name="Google Shape;2927;p75"/>
              <p:cNvSpPr/>
              <p:nvPr/>
            </p:nvSpPr>
            <p:spPr>
              <a:xfrm>
                <a:off x="4427200" y="2020275"/>
                <a:ext cx="989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1667" extrusionOk="0">
                    <a:moveTo>
                      <a:pt x="2529" y="1"/>
                    </a:moveTo>
                    <a:cubicBezTo>
                      <a:pt x="1659" y="394"/>
                      <a:pt x="816" y="841"/>
                      <a:pt x="1" y="1335"/>
                    </a:cubicBezTo>
                    <a:cubicBezTo>
                      <a:pt x="303" y="1349"/>
                      <a:pt x="605" y="1369"/>
                      <a:pt x="907" y="1396"/>
                    </a:cubicBezTo>
                    <a:cubicBezTo>
                      <a:pt x="1005" y="1408"/>
                      <a:pt x="1111" y="1421"/>
                      <a:pt x="1214" y="1435"/>
                    </a:cubicBezTo>
                    <a:cubicBezTo>
                      <a:pt x="1652" y="1489"/>
                      <a:pt x="2086" y="1568"/>
                      <a:pt x="2516" y="1666"/>
                    </a:cubicBezTo>
                    <a:cubicBezTo>
                      <a:pt x="2966" y="1202"/>
                      <a:pt x="3447" y="772"/>
                      <a:pt x="3958" y="379"/>
                    </a:cubicBezTo>
                    <a:cubicBezTo>
                      <a:pt x="3531" y="254"/>
                      <a:pt x="3096" y="133"/>
                      <a:pt x="2664" y="35"/>
                    </a:cubicBezTo>
                    <a:cubicBezTo>
                      <a:pt x="2617" y="20"/>
                      <a:pt x="2573" y="11"/>
                      <a:pt x="25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2928;p75"/>
              <p:cNvGrpSpPr/>
              <p:nvPr/>
            </p:nvGrpSpPr>
            <p:grpSpPr>
              <a:xfrm>
                <a:off x="3946375" y="1980125"/>
                <a:ext cx="1872800" cy="2486875"/>
                <a:chOff x="3946375" y="1980125"/>
                <a:chExt cx="1872800" cy="2486875"/>
              </a:xfrm>
            </p:grpSpPr>
            <p:sp>
              <p:nvSpPr>
                <p:cNvPr id="13" name="Google Shape;2929;p75"/>
                <p:cNvSpPr/>
                <p:nvPr/>
              </p:nvSpPr>
              <p:spPr>
                <a:xfrm>
                  <a:off x="4234425" y="1980125"/>
                  <a:ext cx="364775" cy="65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1" h="26125" extrusionOk="0">
                      <a:moveTo>
                        <a:pt x="14590" y="0"/>
                      </a:moveTo>
                      <a:lnTo>
                        <a:pt x="14590" y="0"/>
                      </a:lnTo>
                      <a:cubicBezTo>
                        <a:pt x="13318" y="366"/>
                        <a:pt x="12070" y="813"/>
                        <a:pt x="10851" y="1334"/>
                      </a:cubicBezTo>
                      <a:cubicBezTo>
                        <a:pt x="10849" y="1337"/>
                        <a:pt x="10846" y="1337"/>
                        <a:pt x="10844" y="1339"/>
                      </a:cubicBezTo>
                      <a:cubicBezTo>
                        <a:pt x="10640" y="1425"/>
                        <a:pt x="10439" y="1516"/>
                        <a:pt x="10237" y="1607"/>
                      </a:cubicBezTo>
                      <a:cubicBezTo>
                        <a:pt x="9367" y="2000"/>
                        <a:pt x="8525" y="2447"/>
                        <a:pt x="7712" y="2941"/>
                      </a:cubicBezTo>
                      <a:cubicBezTo>
                        <a:pt x="6636" y="3599"/>
                        <a:pt x="5619" y="4348"/>
                        <a:pt x="4697" y="5203"/>
                      </a:cubicBezTo>
                      <a:cubicBezTo>
                        <a:pt x="4312" y="5559"/>
                        <a:pt x="3943" y="5933"/>
                        <a:pt x="3592" y="6326"/>
                      </a:cubicBezTo>
                      <a:cubicBezTo>
                        <a:pt x="3255" y="6702"/>
                        <a:pt x="2938" y="7095"/>
                        <a:pt x="2641" y="7505"/>
                      </a:cubicBezTo>
                      <a:cubicBezTo>
                        <a:pt x="1779" y="8699"/>
                        <a:pt x="1111" y="10023"/>
                        <a:pt x="659" y="11426"/>
                      </a:cubicBezTo>
                      <a:cubicBezTo>
                        <a:pt x="425" y="12151"/>
                        <a:pt x="258" y="12900"/>
                        <a:pt x="160" y="13657"/>
                      </a:cubicBezTo>
                      <a:cubicBezTo>
                        <a:pt x="0" y="14934"/>
                        <a:pt x="44" y="16231"/>
                        <a:pt x="344" y="17482"/>
                      </a:cubicBezTo>
                      <a:cubicBezTo>
                        <a:pt x="403" y="17732"/>
                        <a:pt x="472" y="17980"/>
                        <a:pt x="551" y="18224"/>
                      </a:cubicBezTo>
                      <a:cubicBezTo>
                        <a:pt x="720" y="18742"/>
                        <a:pt x="929" y="19248"/>
                        <a:pt x="1179" y="19734"/>
                      </a:cubicBezTo>
                      <a:cubicBezTo>
                        <a:pt x="1695" y="20749"/>
                        <a:pt x="2371" y="21680"/>
                        <a:pt x="3157" y="22523"/>
                      </a:cubicBezTo>
                      <a:cubicBezTo>
                        <a:pt x="3710" y="23112"/>
                        <a:pt x="4304" y="23660"/>
                        <a:pt x="4941" y="24161"/>
                      </a:cubicBezTo>
                      <a:cubicBezTo>
                        <a:pt x="5884" y="24901"/>
                        <a:pt x="6886" y="25557"/>
                        <a:pt x="7943" y="26124"/>
                      </a:cubicBezTo>
                      <a:lnTo>
                        <a:pt x="9161" y="25230"/>
                      </a:lnTo>
                      <a:lnTo>
                        <a:pt x="12935" y="22464"/>
                      </a:lnTo>
                      <a:cubicBezTo>
                        <a:pt x="12136" y="21643"/>
                        <a:pt x="11411" y="20754"/>
                        <a:pt x="10765" y="19810"/>
                      </a:cubicBezTo>
                      <a:cubicBezTo>
                        <a:pt x="10313" y="19157"/>
                        <a:pt x="9905" y="18477"/>
                        <a:pt x="9537" y="17771"/>
                      </a:cubicBezTo>
                      <a:cubicBezTo>
                        <a:pt x="9259" y="17246"/>
                        <a:pt x="9004" y="16708"/>
                        <a:pt x="8775" y="16157"/>
                      </a:cubicBezTo>
                      <a:cubicBezTo>
                        <a:pt x="8736" y="16064"/>
                        <a:pt x="8699" y="15968"/>
                        <a:pt x="8660" y="15870"/>
                      </a:cubicBezTo>
                      <a:cubicBezTo>
                        <a:pt x="8353" y="15099"/>
                        <a:pt x="8107" y="14308"/>
                        <a:pt x="7923" y="13497"/>
                      </a:cubicBezTo>
                      <a:cubicBezTo>
                        <a:pt x="7763" y="12816"/>
                        <a:pt x="7653" y="12126"/>
                        <a:pt x="7596" y="11428"/>
                      </a:cubicBezTo>
                      <a:cubicBezTo>
                        <a:pt x="7542" y="10851"/>
                        <a:pt x="7530" y="10271"/>
                        <a:pt x="7559" y="9694"/>
                      </a:cubicBezTo>
                      <a:cubicBezTo>
                        <a:pt x="7589" y="8947"/>
                        <a:pt x="7694" y="8205"/>
                        <a:pt x="7876" y="7481"/>
                      </a:cubicBezTo>
                      <a:cubicBezTo>
                        <a:pt x="8063" y="6736"/>
                        <a:pt x="8341" y="6014"/>
                        <a:pt x="8704" y="5336"/>
                      </a:cubicBezTo>
                      <a:cubicBezTo>
                        <a:pt x="8847" y="5071"/>
                        <a:pt x="9004" y="4810"/>
                        <a:pt x="9173" y="4562"/>
                      </a:cubicBezTo>
                      <a:cubicBezTo>
                        <a:pt x="9488" y="4103"/>
                        <a:pt x="9839" y="3670"/>
                        <a:pt x="10227" y="3272"/>
                      </a:cubicBezTo>
                      <a:cubicBezTo>
                        <a:pt x="10677" y="2808"/>
                        <a:pt x="11158" y="2378"/>
                        <a:pt x="11669" y="1985"/>
                      </a:cubicBezTo>
                      <a:cubicBezTo>
                        <a:pt x="12593" y="1260"/>
                        <a:pt x="13600" y="624"/>
                        <a:pt x="145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930;p75"/>
                <p:cNvSpPr/>
                <p:nvPr/>
              </p:nvSpPr>
              <p:spPr>
                <a:xfrm>
                  <a:off x="4300450" y="2107575"/>
                  <a:ext cx="151600" cy="6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4" h="2408" extrusionOk="0">
                      <a:moveTo>
                        <a:pt x="3624" y="0"/>
                      </a:moveTo>
                      <a:cubicBezTo>
                        <a:pt x="3179" y="0"/>
                        <a:pt x="2734" y="26"/>
                        <a:pt x="2290" y="73"/>
                      </a:cubicBezTo>
                      <a:cubicBezTo>
                        <a:pt x="2214" y="83"/>
                        <a:pt x="2135" y="91"/>
                        <a:pt x="2054" y="105"/>
                      </a:cubicBezTo>
                      <a:cubicBezTo>
                        <a:pt x="1671" y="461"/>
                        <a:pt x="1302" y="835"/>
                        <a:pt x="948" y="1226"/>
                      </a:cubicBezTo>
                      <a:cubicBezTo>
                        <a:pt x="614" y="1604"/>
                        <a:pt x="297" y="1997"/>
                        <a:pt x="0" y="2407"/>
                      </a:cubicBezTo>
                      <a:cubicBezTo>
                        <a:pt x="757" y="2289"/>
                        <a:pt x="1518" y="2223"/>
                        <a:pt x="2282" y="2203"/>
                      </a:cubicBezTo>
                      <a:cubicBezTo>
                        <a:pt x="2427" y="2200"/>
                        <a:pt x="2572" y="2198"/>
                        <a:pt x="2717" y="2198"/>
                      </a:cubicBezTo>
                      <a:cubicBezTo>
                        <a:pt x="3560" y="2198"/>
                        <a:pt x="4401" y="2259"/>
                        <a:pt x="5235" y="2383"/>
                      </a:cubicBezTo>
                      <a:cubicBezTo>
                        <a:pt x="5422" y="1636"/>
                        <a:pt x="5700" y="916"/>
                        <a:pt x="6063" y="238"/>
                      </a:cubicBezTo>
                      <a:cubicBezTo>
                        <a:pt x="5363" y="95"/>
                        <a:pt x="4651" y="17"/>
                        <a:pt x="3936" y="5"/>
                      </a:cubicBezTo>
                      <a:cubicBezTo>
                        <a:pt x="3832" y="2"/>
                        <a:pt x="3728" y="0"/>
                        <a:pt x="36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2931;p75"/>
                <p:cNvSpPr/>
                <p:nvPr/>
              </p:nvSpPr>
              <p:spPr>
                <a:xfrm>
                  <a:off x="4238400" y="2222475"/>
                  <a:ext cx="185875" cy="9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5" h="3963" extrusionOk="0">
                      <a:moveTo>
                        <a:pt x="7398" y="0"/>
                      </a:moveTo>
                      <a:lnTo>
                        <a:pt x="7398" y="0"/>
                      </a:lnTo>
                      <a:cubicBezTo>
                        <a:pt x="6963" y="34"/>
                        <a:pt x="6523" y="98"/>
                        <a:pt x="6093" y="170"/>
                      </a:cubicBezTo>
                      <a:cubicBezTo>
                        <a:pt x="5081" y="339"/>
                        <a:pt x="4079" y="568"/>
                        <a:pt x="3094" y="852"/>
                      </a:cubicBezTo>
                      <a:cubicBezTo>
                        <a:pt x="2214" y="1101"/>
                        <a:pt x="1350" y="1395"/>
                        <a:pt x="500" y="1732"/>
                      </a:cubicBezTo>
                      <a:cubicBezTo>
                        <a:pt x="266" y="2457"/>
                        <a:pt x="99" y="3206"/>
                        <a:pt x="1" y="3963"/>
                      </a:cubicBezTo>
                      <a:cubicBezTo>
                        <a:pt x="834" y="3488"/>
                        <a:pt x="1703" y="3083"/>
                        <a:pt x="2603" y="2751"/>
                      </a:cubicBezTo>
                      <a:cubicBezTo>
                        <a:pt x="4155" y="2177"/>
                        <a:pt x="5784" y="1833"/>
                        <a:pt x="7435" y="1734"/>
                      </a:cubicBezTo>
                      <a:cubicBezTo>
                        <a:pt x="7381" y="1157"/>
                        <a:pt x="7368" y="577"/>
                        <a:pt x="73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932;p75"/>
                <p:cNvSpPr/>
                <p:nvPr/>
              </p:nvSpPr>
              <p:spPr>
                <a:xfrm>
                  <a:off x="4243025" y="2317525"/>
                  <a:ext cx="20790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6" h="6239" extrusionOk="0">
                      <a:moveTo>
                        <a:pt x="7576" y="1"/>
                      </a:moveTo>
                      <a:cubicBezTo>
                        <a:pt x="4832" y="861"/>
                        <a:pt x="2265" y="2212"/>
                        <a:pt x="0" y="3986"/>
                      </a:cubicBezTo>
                      <a:cubicBezTo>
                        <a:pt x="59" y="4236"/>
                        <a:pt x="128" y="4484"/>
                        <a:pt x="207" y="4728"/>
                      </a:cubicBezTo>
                      <a:cubicBezTo>
                        <a:pt x="376" y="5246"/>
                        <a:pt x="585" y="5752"/>
                        <a:pt x="835" y="6238"/>
                      </a:cubicBezTo>
                      <a:cubicBezTo>
                        <a:pt x="1238" y="5931"/>
                        <a:pt x="1656" y="5639"/>
                        <a:pt x="2081" y="5369"/>
                      </a:cubicBezTo>
                      <a:cubicBezTo>
                        <a:pt x="2489" y="5108"/>
                        <a:pt x="2904" y="4868"/>
                        <a:pt x="3324" y="4637"/>
                      </a:cubicBezTo>
                      <a:cubicBezTo>
                        <a:pt x="4921" y="3757"/>
                        <a:pt x="6613" y="3057"/>
                        <a:pt x="8316" y="2374"/>
                      </a:cubicBezTo>
                      <a:cubicBezTo>
                        <a:pt x="8009" y="1603"/>
                        <a:pt x="7763" y="809"/>
                        <a:pt x="7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933;p75"/>
                <p:cNvSpPr/>
                <p:nvPr/>
              </p:nvSpPr>
              <p:spPr>
                <a:xfrm>
                  <a:off x="4313350" y="2424400"/>
                  <a:ext cx="190225" cy="15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6391" extrusionOk="0">
                      <a:moveTo>
                        <a:pt x="6380" y="0"/>
                      </a:moveTo>
                      <a:cubicBezTo>
                        <a:pt x="6053" y="138"/>
                        <a:pt x="5736" y="290"/>
                        <a:pt x="5429" y="455"/>
                      </a:cubicBezTo>
                      <a:cubicBezTo>
                        <a:pt x="3383" y="1558"/>
                        <a:pt x="1545" y="3012"/>
                        <a:pt x="0" y="4752"/>
                      </a:cubicBezTo>
                      <a:cubicBezTo>
                        <a:pt x="553" y="5341"/>
                        <a:pt x="1150" y="5889"/>
                        <a:pt x="1784" y="6390"/>
                      </a:cubicBezTo>
                      <a:cubicBezTo>
                        <a:pt x="2317" y="5882"/>
                        <a:pt x="2869" y="5390"/>
                        <a:pt x="3437" y="4921"/>
                      </a:cubicBezTo>
                      <a:cubicBezTo>
                        <a:pt x="4744" y="3845"/>
                        <a:pt x="6139" y="2880"/>
                        <a:pt x="7608" y="2037"/>
                      </a:cubicBezTo>
                      <a:cubicBezTo>
                        <a:pt x="7156" y="1384"/>
                        <a:pt x="6746" y="703"/>
                        <a:pt x="63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934;p75"/>
                <p:cNvSpPr/>
                <p:nvPr/>
              </p:nvSpPr>
              <p:spPr>
                <a:xfrm>
                  <a:off x="4234350" y="2013575"/>
                  <a:ext cx="271175" cy="61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7" h="24787" extrusionOk="0">
                      <a:moveTo>
                        <a:pt x="10847" y="1"/>
                      </a:moveTo>
                      <a:lnTo>
                        <a:pt x="10847" y="1"/>
                      </a:lnTo>
                      <a:cubicBezTo>
                        <a:pt x="10643" y="87"/>
                        <a:pt x="10439" y="178"/>
                        <a:pt x="10240" y="269"/>
                      </a:cubicBezTo>
                      <a:cubicBezTo>
                        <a:pt x="9370" y="662"/>
                        <a:pt x="8528" y="1109"/>
                        <a:pt x="7712" y="1603"/>
                      </a:cubicBezTo>
                      <a:cubicBezTo>
                        <a:pt x="6636" y="2261"/>
                        <a:pt x="5622" y="3010"/>
                        <a:pt x="4700" y="3865"/>
                      </a:cubicBezTo>
                      <a:cubicBezTo>
                        <a:pt x="4315" y="4221"/>
                        <a:pt x="3946" y="4595"/>
                        <a:pt x="3595" y="4988"/>
                      </a:cubicBezTo>
                      <a:cubicBezTo>
                        <a:pt x="3258" y="5364"/>
                        <a:pt x="2941" y="5757"/>
                        <a:pt x="2644" y="6167"/>
                      </a:cubicBezTo>
                      <a:cubicBezTo>
                        <a:pt x="1782" y="7361"/>
                        <a:pt x="1114" y="8685"/>
                        <a:pt x="662" y="10088"/>
                      </a:cubicBezTo>
                      <a:cubicBezTo>
                        <a:pt x="428" y="10813"/>
                        <a:pt x="261" y="11562"/>
                        <a:pt x="163" y="12319"/>
                      </a:cubicBezTo>
                      <a:cubicBezTo>
                        <a:pt x="1" y="13596"/>
                        <a:pt x="47" y="14893"/>
                        <a:pt x="347" y="16144"/>
                      </a:cubicBezTo>
                      <a:cubicBezTo>
                        <a:pt x="406" y="16394"/>
                        <a:pt x="475" y="16642"/>
                        <a:pt x="554" y="16886"/>
                      </a:cubicBezTo>
                      <a:cubicBezTo>
                        <a:pt x="723" y="17404"/>
                        <a:pt x="932" y="17910"/>
                        <a:pt x="1182" y="18396"/>
                      </a:cubicBezTo>
                      <a:cubicBezTo>
                        <a:pt x="1698" y="19411"/>
                        <a:pt x="2374" y="20342"/>
                        <a:pt x="3160" y="21185"/>
                      </a:cubicBezTo>
                      <a:cubicBezTo>
                        <a:pt x="3713" y="21774"/>
                        <a:pt x="4307" y="22322"/>
                        <a:pt x="4944" y="22823"/>
                      </a:cubicBezTo>
                      <a:cubicBezTo>
                        <a:pt x="5887" y="23563"/>
                        <a:pt x="6889" y="24219"/>
                        <a:pt x="7946" y="24786"/>
                      </a:cubicBezTo>
                      <a:lnTo>
                        <a:pt x="9164" y="23892"/>
                      </a:lnTo>
                      <a:cubicBezTo>
                        <a:pt x="8228" y="23143"/>
                        <a:pt x="7373" y="22280"/>
                        <a:pt x="6597" y="21354"/>
                      </a:cubicBezTo>
                      <a:cubicBezTo>
                        <a:pt x="6162" y="20838"/>
                        <a:pt x="5757" y="20300"/>
                        <a:pt x="5371" y="19750"/>
                      </a:cubicBezTo>
                      <a:cubicBezTo>
                        <a:pt x="5270" y="19605"/>
                        <a:pt x="5167" y="19458"/>
                        <a:pt x="5069" y="19305"/>
                      </a:cubicBezTo>
                      <a:cubicBezTo>
                        <a:pt x="4543" y="18507"/>
                        <a:pt x="4059" y="17667"/>
                        <a:pt x="3671" y="16795"/>
                      </a:cubicBezTo>
                      <a:cubicBezTo>
                        <a:pt x="3325" y="16023"/>
                        <a:pt x="3049" y="15230"/>
                        <a:pt x="2878" y="14412"/>
                      </a:cubicBezTo>
                      <a:cubicBezTo>
                        <a:pt x="2715" y="13692"/>
                        <a:pt x="2644" y="12955"/>
                        <a:pt x="2664" y="12218"/>
                      </a:cubicBezTo>
                      <a:cubicBezTo>
                        <a:pt x="2674" y="11844"/>
                        <a:pt x="2708" y="11474"/>
                        <a:pt x="2765" y="11107"/>
                      </a:cubicBezTo>
                      <a:cubicBezTo>
                        <a:pt x="2865" y="10459"/>
                        <a:pt x="3030" y="9825"/>
                        <a:pt x="3256" y="9208"/>
                      </a:cubicBezTo>
                      <a:cubicBezTo>
                        <a:pt x="3661" y="8071"/>
                        <a:pt x="4251" y="6985"/>
                        <a:pt x="4926" y="5963"/>
                      </a:cubicBezTo>
                      <a:cubicBezTo>
                        <a:pt x="5224" y="5521"/>
                        <a:pt x="5531" y="5094"/>
                        <a:pt x="5848" y="4676"/>
                      </a:cubicBezTo>
                      <a:cubicBezTo>
                        <a:pt x="6086" y="4369"/>
                        <a:pt x="6329" y="4064"/>
                        <a:pt x="6582" y="3762"/>
                      </a:cubicBezTo>
                      <a:cubicBezTo>
                        <a:pt x="7209" y="3015"/>
                        <a:pt x="7892" y="2315"/>
                        <a:pt x="8619" y="1664"/>
                      </a:cubicBezTo>
                      <a:cubicBezTo>
                        <a:pt x="9169" y="1168"/>
                        <a:pt x="9756" y="713"/>
                        <a:pt x="10375" y="303"/>
                      </a:cubicBezTo>
                      <a:cubicBezTo>
                        <a:pt x="10528" y="200"/>
                        <a:pt x="10687" y="97"/>
                        <a:pt x="1084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935;p75"/>
                <p:cNvSpPr/>
                <p:nvPr/>
              </p:nvSpPr>
              <p:spPr>
                <a:xfrm>
                  <a:off x="5222350" y="2102325"/>
                  <a:ext cx="380450" cy="6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8" h="26870" extrusionOk="0">
                      <a:moveTo>
                        <a:pt x="5708" y="1"/>
                      </a:moveTo>
                      <a:lnTo>
                        <a:pt x="5708" y="1"/>
                      </a:lnTo>
                      <a:cubicBezTo>
                        <a:pt x="6442" y="912"/>
                        <a:pt x="7189" y="1843"/>
                        <a:pt x="7828" y="2826"/>
                      </a:cubicBezTo>
                      <a:cubicBezTo>
                        <a:pt x="8184" y="3366"/>
                        <a:pt x="8501" y="3929"/>
                        <a:pt x="8779" y="4514"/>
                      </a:cubicBezTo>
                      <a:cubicBezTo>
                        <a:pt x="9014" y="5015"/>
                        <a:pt x="9208" y="5538"/>
                        <a:pt x="9356" y="6074"/>
                      </a:cubicBezTo>
                      <a:cubicBezTo>
                        <a:pt x="9437" y="6364"/>
                        <a:pt x="9501" y="6661"/>
                        <a:pt x="9547" y="6958"/>
                      </a:cubicBezTo>
                      <a:cubicBezTo>
                        <a:pt x="9673" y="7717"/>
                        <a:pt x="9702" y="8489"/>
                        <a:pt x="9638" y="9255"/>
                      </a:cubicBezTo>
                      <a:cubicBezTo>
                        <a:pt x="9574" y="9999"/>
                        <a:pt x="9434" y="10736"/>
                        <a:pt x="9223" y="11451"/>
                      </a:cubicBezTo>
                      <a:cubicBezTo>
                        <a:pt x="9063" y="12009"/>
                        <a:pt x="8864" y="12552"/>
                        <a:pt x="8626" y="13080"/>
                      </a:cubicBezTo>
                      <a:cubicBezTo>
                        <a:pt x="8346" y="13719"/>
                        <a:pt x="8019" y="14340"/>
                        <a:pt x="7646" y="14932"/>
                      </a:cubicBezTo>
                      <a:cubicBezTo>
                        <a:pt x="7209" y="15637"/>
                        <a:pt x="6720" y="16308"/>
                        <a:pt x="6179" y="16937"/>
                      </a:cubicBezTo>
                      <a:cubicBezTo>
                        <a:pt x="6113" y="17018"/>
                        <a:pt x="6047" y="17094"/>
                        <a:pt x="5978" y="17173"/>
                      </a:cubicBezTo>
                      <a:cubicBezTo>
                        <a:pt x="5582" y="17617"/>
                        <a:pt x="5167" y="18045"/>
                        <a:pt x="4735" y="18453"/>
                      </a:cubicBezTo>
                      <a:cubicBezTo>
                        <a:pt x="4160" y="19001"/>
                        <a:pt x="3553" y="19512"/>
                        <a:pt x="2914" y="19983"/>
                      </a:cubicBezTo>
                      <a:cubicBezTo>
                        <a:pt x="1996" y="20669"/>
                        <a:pt x="1023" y="21273"/>
                        <a:pt x="1" y="21791"/>
                      </a:cubicBezTo>
                      <a:lnTo>
                        <a:pt x="2676" y="25631"/>
                      </a:lnTo>
                      <a:lnTo>
                        <a:pt x="3541" y="26869"/>
                      </a:lnTo>
                      <a:cubicBezTo>
                        <a:pt x="4723" y="26675"/>
                        <a:pt x="5885" y="26378"/>
                        <a:pt x="7015" y="25985"/>
                      </a:cubicBezTo>
                      <a:cubicBezTo>
                        <a:pt x="7779" y="25717"/>
                        <a:pt x="8521" y="25390"/>
                        <a:pt x="9233" y="25012"/>
                      </a:cubicBezTo>
                      <a:cubicBezTo>
                        <a:pt x="10250" y="24469"/>
                        <a:pt x="11191" y="23808"/>
                        <a:pt x="12007" y="23015"/>
                      </a:cubicBezTo>
                      <a:cubicBezTo>
                        <a:pt x="12400" y="22636"/>
                        <a:pt x="12763" y="22226"/>
                        <a:pt x="13092" y="21789"/>
                      </a:cubicBezTo>
                      <a:cubicBezTo>
                        <a:pt x="13245" y="21585"/>
                        <a:pt x="13390" y="21374"/>
                        <a:pt x="13525" y="21155"/>
                      </a:cubicBezTo>
                      <a:cubicBezTo>
                        <a:pt x="14215" y="20067"/>
                        <a:pt x="14677" y="18856"/>
                        <a:pt x="14937" y="17595"/>
                      </a:cubicBezTo>
                      <a:cubicBezTo>
                        <a:pt x="15092" y="16846"/>
                        <a:pt x="15176" y="16087"/>
                        <a:pt x="15190" y="15323"/>
                      </a:cubicBezTo>
                      <a:cubicBezTo>
                        <a:pt x="15217" y="13849"/>
                        <a:pt x="15011" y="12382"/>
                        <a:pt x="14584" y="10972"/>
                      </a:cubicBezTo>
                      <a:cubicBezTo>
                        <a:pt x="14436" y="10488"/>
                        <a:pt x="14264" y="10014"/>
                        <a:pt x="14068" y="9547"/>
                      </a:cubicBezTo>
                      <a:cubicBezTo>
                        <a:pt x="13861" y="9063"/>
                        <a:pt x="13633" y="8592"/>
                        <a:pt x="13382" y="8127"/>
                      </a:cubicBezTo>
                      <a:cubicBezTo>
                        <a:pt x="12788" y="7022"/>
                        <a:pt x="12068" y="5985"/>
                        <a:pt x="11265" y="5012"/>
                      </a:cubicBezTo>
                      <a:cubicBezTo>
                        <a:pt x="10655" y="4280"/>
                        <a:pt x="9999" y="3585"/>
                        <a:pt x="9307" y="2932"/>
                      </a:cubicBezTo>
                      <a:cubicBezTo>
                        <a:pt x="9147" y="2779"/>
                        <a:pt x="8985" y="2629"/>
                        <a:pt x="8818" y="2482"/>
                      </a:cubicBezTo>
                      <a:cubicBezTo>
                        <a:pt x="8818" y="2480"/>
                        <a:pt x="8813" y="2477"/>
                        <a:pt x="8813" y="2475"/>
                      </a:cubicBezTo>
                      <a:cubicBezTo>
                        <a:pt x="7830" y="1588"/>
                        <a:pt x="6794" y="762"/>
                        <a:pt x="57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936;p75"/>
                <p:cNvSpPr/>
                <p:nvPr/>
              </p:nvSpPr>
              <p:spPr>
                <a:xfrm>
                  <a:off x="5461025" y="2276200"/>
                  <a:ext cx="125925" cy="10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401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6" y="760"/>
                        <a:pt x="158" y="1531"/>
                        <a:pt x="91" y="2298"/>
                      </a:cubicBezTo>
                      <a:cubicBezTo>
                        <a:pt x="1064" y="2477"/>
                        <a:pt x="2017" y="2740"/>
                        <a:pt x="2941" y="3084"/>
                      </a:cubicBezTo>
                      <a:cubicBezTo>
                        <a:pt x="3661" y="3349"/>
                        <a:pt x="4359" y="3661"/>
                        <a:pt x="5037" y="4015"/>
                      </a:cubicBezTo>
                      <a:cubicBezTo>
                        <a:pt x="4889" y="3533"/>
                        <a:pt x="4717" y="3057"/>
                        <a:pt x="4521" y="2590"/>
                      </a:cubicBezTo>
                      <a:cubicBezTo>
                        <a:pt x="4314" y="2108"/>
                        <a:pt x="4086" y="1634"/>
                        <a:pt x="3838" y="1172"/>
                      </a:cubicBezTo>
                      <a:cubicBezTo>
                        <a:pt x="3764" y="1131"/>
                        <a:pt x="3695" y="1101"/>
                        <a:pt x="3624" y="1067"/>
                      </a:cubicBezTo>
                      <a:cubicBezTo>
                        <a:pt x="3128" y="831"/>
                        <a:pt x="2614" y="632"/>
                        <a:pt x="2089" y="465"/>
                      </a:cubicBezTo>
                      <a:cubicBezTo>
                        <a:pt x="1408" y="249"/>
                        <a:pt x="710" y="9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937;p75"/>
                <p:cNvSpPr/>
                <p:nvPr/>
              </p:nvSpPr>
              <p:spPr>
                <a:xfrm>
                  <a:off x="5438000" y="2388525"/>
                  <a:ext cx="164125" cy="15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5" h="6145" extrusionOk="0">
                      <a:moveTo>
                        <a:pt x="597" y="1"/>
                      </a:moveTo>
                      <a:cubicBezTo>
                        <a:pt x="437" y="558"/>
                        <a:pt x="238" y="1101"/>
                        <a:pt x="0" y="1630"/>
                      </a:cubicBezTo>
                      <a:cubicBezTo>
                        <a:pt x="1533" y="2258"/>
                        <a:pt x="2960" y="3111"/>
                        <a:pt x="4243" y="4157"/>
                      </a:cubicBezTo>
                      <a:cubicBezTo>
                        <a:pt x="4987" y="4762"/>
                        <a:pt x="5680" y="5428"/>
                        <a:pt x="6314" y="6145"/>
                      </a:cubicBezTo>
                      <a:cubicBezTo>
                        <a:pt x="6466" y="5398"/>
                        <a:pt x="6550" y="4636"/>
                        <a:pt x="6564" y="3872"/>
                      </a:cubicBezTo>
                      <a:cubicBezTo>
                        <a:pt x="5869" y="3280"/>
                        <a:pt x="5144" y="2723"/>
                        <a:pt x="4395" y="2202"/>
                      </a:cubicBezTo>
                      <a:cubicBezTo>
                        <a:pt x="3555" y="1612"/>
                        <a:pt x="2680" y="1072"/>
                        <a:pt x="1779" y="585"/>
                      </a:cubicBezTo>
                      <a:cubicBezTo>
                        <a:pt x="1393" y="379"/>
                        <a:pt x="998" y="175"/>
                        <a:pt x="5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938;p75"/>
                <p:cNvSpPr/>
                <p:nvPr/>
              </p:nvSpPr>
              <p:spPr>
                <a:xfrm>
                  <a:off x="5376875" y="2475550"/>
                  <a:ext cx="183675" cy="20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084" extrusionOk="0">
                      <a:moveTo>
                        <a:pt x="1467" y="1"/>
                      </a:moveTo>
                      <a:cubicBezTo>
                        <a:pt x="1030" y="706"/>
                        <a:pt x="539" y="1377"/>
                        <a:pt x="1" y="2005"/>
                      </a:cubicBezTo>
                      <a:cubicBezTo>
                        <a:pt x="1389" y="3202"/>
                        <a:pt x="2765" y="4413"/>
                        <a:pt x="3990" y="5762"/>
                      </a:cubicBezTo>
                      <a:cubicBezTo>
                        <a:pt x="4315" y="6118"/>
                        <a:pt x="4629" y="6481"/>
                        <a:pt x="4929" y="6860"/>
                      </a:cubicBezTo>
                      <a:cubicBezTo>
                        <a:pt x="5243" y="7250"/>
                        <a:pt x="5545" y="7663"/>
                        <a:pt x="5826" y="8083"/>
                      </a:cubicBezTo>
                      <a:cubicBezTo>
                        <a:pt x="6219" y="7705"/>
                        <a:pt x="6582" y="7295"/>
                        <a:pt x="6911" y="6857"/>
                      </a:cubicBezTo>
                      <a:cubicBezTo>
                        <a:pt x="7064" y="6653"/>
                        <a:pt x="7209" y="6442"/>
                        <a:pt x="7346" y="6224"/>
                      </a:cubicBezTo>
                      <a:cubicBezTo>
                        <a:pt x="5776" y="3811"/>
                        <a:pt x="3784" y="1703"/>
                        <a:pt x="14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939;p75"/>
                <p:cNvSpPr/>
                <p:nvPr/>
              </p:nvSpPr>
              <p:spPr>
                <a:xfrm>
                  <a:off x="5295200" y="2563575"/>
                  <a:ext cx="157975" cy="18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7533" extrusionOk="0">
                      <a:moveTo>
                        <a:pt x="1821" y="0"/>
                      </a:moveTo>
                      <a:cubicBezTo>
                        <a:pt x="1246" y="548"/>
                        <a:pt x="639" y="1059"/>
                        <a:pt x="0" y="1531"/>
                      </a:cubicBezTo>
                      <a:cubicBezTo>
                        <a:pt x="1118" y="2803"/>
                        <a:pt x="2125" y="4167"/>
                        <a:pt x="3015" y="5609"/>
                      </a:cubicBezTo>
                      <a:cubicBezTo>
                        <a:pt x="3398" y="6235"/>
                        <a:pt x="3764" y="6881"/>
                        <a:pt x="4101" y="7532"/>
                      </a:cubicBezTo>
                      <a:cubicBezTo>
                        <a:pt x="4865" y="7267"/>
                        <a:pt x="5607" y="6940"/>
                        <a:pt x="6319" y="6562"/>
                      </a:cubicBezTo>
                      <a:cubicBezTo>
                        <a:pt x="5422" y="4415"/>
                        <a:pt x="4152" y="2445"/>
                        <a:pt x="2573" y="737"/>
                      </a:cubicBezTo>
                      <a:cubicBezTo>
                        <a:pt x="2337" y="484"/>
                        <a:pt x="2086" y="236"/>
                        <a:pt x="18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940;p75"/>
                <p:cNvSpPr/>
                <p:nvPr/>
              </p:nvSpPr>
              <p:spPr>
                <a:xfrm>
                  <a:off x="5418025" y="2172900"/>
                  <a:ext cx="8595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" h="2187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59" y="539"/>
                        <a:pt x="676" y="1101"/>
                        <a:pt x="952" y="1686"/>
                      </a:cubicBezTo>
                      <a:cubicBezTo>
                        <a:pt x="1391" y="1732"/>
                        <a:pt x="1826" y="1799"/>
                        <a:pt x="2258" y="1890"/>
                      </a:cubicBezTo>
                      <a:cubicBezTo>
                        <a:pt x="2359" y="1909"/>
                        <a:pt x="2462" y="1931"/>
                        <a:pt x="2561" y="1954"/>
                      </a:cubicBezTo>
                      <a:cubicBezTo>
                        <a:pt x="2855" y="2022"/>
                        <a:pt x="3148" y="2103"/>
                        <a:pt x="3438" y="2187"/>
                      </a:cubicBezTo>
                      <a:cubicBezTo>
                        <a:pt x="2828" y="1455"/>
                        <a:pt x="2175" y="760"/>
                        <a:pt x="1480" y="109"/>
                      </a:cubicBezTo>
                      <a:cubicBezTo>
                        <a:pt x="1433" y="104"/>
                        <a:pt x="1389" y="99"/>
                        <a:pt x="1340" y="96"/>
                      </a:cubicBezTo>
                      <a:cubicBezTo>
                        <a:pt x="897" y="50"/>
                        <a:pt x="445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941;p75"/>
                <p:cNvSpPr/>
                <p:nvPr/>
              </p:nvSpPr>
              <p:spPr>
                <a:xfrm>
                  <a:off x="5289250" y="2164375"/>
                  <a:ext cx="313550" cy="6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" h="24388" extrusionOk="0">
                      <a:moveTo>
                        <a:pt x="6142" y="0"/>
                      </a:moveTo>
                      <a:lnTo>
                        <a:pt x="6142" y="0"/>
                      </a:lnTo>
                      <a:cubicBezTo>
                        <a:pt x="6262" y="143"/>
                        <a:pt x="6380" y="290"/>
                        <a:pt x="6491" y="440"/>
                      </a:cubicBezTo>
                      <a:cubicBezTo>
                        <a:pt x="6943" y="1027"/>
                        <a:pt x="7350" y="1648"/>
                        <a:pt x="7712" y="2295"/>
                      </a:cubicBezTo>
                      <a:cubicBezTo>
                        <a:pt x="8191" y="3147"/>
                        <a:pt x="8608" y="4031"/>
                        <a:pt x="8960" y="4940"/>
                      </a:cubicBezTo>
                      <a:cubicBezTo>
                        <a:pt x="9100" y="5309"/>
                        <a:pt x="9232" y="5672"/>
                        <a:pt x="9358" y="6041"/>
                      </a:cubicBezTo>
                      <a:cubicBezTo>
                        <a:pt x="9525" y="6540"/>
                        <a:pt x="9677" y="7046"/>
                        <a:pt x="9812" y="7559"/>
                      </a:cubicBezTo>
                      <a:cubicBezTo>
                        <a:pt x="10122" y="8743"/>
                        <a:pt x="10328" y="9962"/>
                        <a:pt x="10345" y="11170"/>
                      </a:cubicBezTo>
                      <a:cubicBezTo>
                        <a:pt x="10357" y="11824"/>
                        <a:pt x="10306" y="12480"/>
                        <a:pt x="10193" y="13123"/>
                      </a:cubicBezTo>
                      <a:cubicBezTo>
                        <a:pt x="10129" y="13489"/>
                        <a:pt x="10041" y="13853"/>
                        <a:pt x="9930" y="14207"/>
                      </a:cubicBezTo>
                      <a:cubicBezTo>
                        <a:pt x="9709" y="14912"/>
                        <a:pt x="9402" y="15585"/>
                        <a:pt x="9016" y="16214"/>
                      </a:cubicBezTo>
                      <a:cubicBezTo>
                        <a:pt x="8589" y="16931"/>
                        <a:pt x="8070" y="17595"/>
                        <a:pt x="7495" y="18211"/>
                      </a:cubicBezTo>
                      <a:cubicBezTo>
                        <a:pt x="6844" y="18911"/>
                        <a:pt x="6115" y="19550"/>
                        <a:pt x="5358" y="20132"/>
                      </a:cubicBezTo>
                      <a:cubicBezTo>
                        <a:pt x="5216" y="20245"/>
                        <a:pt x="5073" y="20351"/>
                        <a:pt x="4928" y="20457"/>
                      </a:cubicBezTo>
                      <a:cubicBezTo>
                        <a:pt x="4385" y="20852"/>
                        <a:pt x="3828" y="21230"/>
                        <a:pt x="3253" y="21577"/>
                      </a:cubicBezTo>
                      <a:cubicBezTo>
                        <a:pt x="2216" y="22203"/>
                        <a:pt x="1128" y="22741"/>
                        <a:pt x="0" y="23147"/>
                      </a:cubicBezTo>
                      <a:lnTo>
                        <a:pt x="865" y="24387"/>
                      </a:lnTo>
                      <a:cubicBezTo>
                        <a:pt x="2047" y="24193"/>
                        <a:pt x="3209" y="23896"/>
                        <a:pt x="4339" y="23500"/>
                      </a:cubicBezTo>
                      <a:cubicBezTo>
                        <a:pt x="5103" y="23235"/>
                        <a:pt x="5845" y="22908"/>
                        <a:pt x="6557" y="22530"/>
                      </a:cubicBezTo>
                      <a:cubicBezTo>
                        <a:pt x="7574" y="21987"/>
                        <a:pt x="8515" y="21324"/>
                        <a:pt x="9331" y="20533"/>
                      </a:cubicBezTo>
                      <a:cubicBezTo>
                        <a:pt x="9724" y="20154"/>
                        <a:pt x="10087" y="19744"/>
                        <a:pt x="10416" y="19307"/>
                      </a:cubicBezTo>
                      <a:cubicBezTo>
                        <a:pt x="10569" y="19103"/>
                        <a:pt x="10714" y="18892"/>
                        <a:pt x="10849" y="18673"/>
                      </a:cubicBezTo>
                      <a:cubicBezTo>
                        <a:pt x="11539" y="17585"/>
                        <a:pt x="12001" y="16374"/>
                        <a:pt x="12261" y="15113"/>
                      </a:cubicBezTo>
                      <a:cubicBezTo>
                        <a:pt x="12416" y="14364"/>
                        <a:pt x="12500" y="13602"/>
                        <a:pt x="12514" y="12841"/>
                      </a:cubicBezTo>
                      <a:cubicBezTo>
                        <a:pt x="12541" y="11367"/>
                        <a:pt x="12335" y="9900"/>
                        <a:pt x="11908" y="8490"/>
                      </a:cubicBezTo>
                      <a:cubicBezTo>
                        <a:pt x="11760" y="8006"/>
                        <a:pt x="11588" y="7532"/>
                        <a:pt x="11392" y="7065"/>
                      </a:cubicBezTo>
                      <a:cubicBezTo>
                        <a:pt x="11185" y="6581"/>
                        <a:pt x="10957" y="6110"/>
                        <a:pt x="10706" y="5645"/>
                      </a:cubicBezTo>
                      <a:cubicBezTo>
                        <a:pt x="10112" y="4540"/>
                        <a:pt x="9392" y="3503"/>
                        <a:pt x="8589" y="2530"/>
                      </a:cubicBezTo>
                      <a:cubicBezTo>
                        <a:pt x="7979" y="1798"/>
                        <a:pt x="7323" y="1103"/>
                        <a:pt x="6631" y="450"/>
                      </a:cubicBezTo>
                      <a:cubicBezTo>
                        <a:pt x="6471" y="297"/>
                        <a:pt x="6309" y="147"/>
                        <a:pt x="614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942;p75"/>
                <p:cNvSpPr/>
                <p:nvPr/>
              </p:nvSpPr>
              <p:spPr>
                <a:xfrm>
                  <a:off x="4226375" y="3920250"/>
                  <a:ext cx="293850" cy="52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4" h="20962" extrusionOk="0">
                      <a:moveTo>
                        <a:pt x="11753" y="1"/>
                      </a:moveTo>
                      <a:lnTo>
                        <a:pt x="5901" y="185"/>
                      </a:lnTo>
                      <a:cubicBezTo>
                        <a:pt x="5552" y="443"/>
                        <a:pt x="5213" y="708"/>
                        <a:pt x="4884" y="993"/>
                      </a:cubicBezTo>
                      <a:cubicBezTo>
                        <a:pt x="3764" y="1946"/>
                        <a:pt x="2764" y="3032"/>
                        <a:pt x="1909" y="4231"/>
                      </a:cubicBezTo>
                      <a:cubicBezTo>
                        <a:pt x="1118" y="5339"/>
                        <a:pt x="435" y="6587"/>
                        <a:pt x="320" y="7948"/>
                      </a:cubicBezTo>
                      <a:cubicBezTo>
                        <a:pt x="155" y="9807"/>
                        <a:pt x="1062" y="11596"/>
                        <a:pt x="2111" y="13141"/>
                      </a:cubicBezTo>
                      <a:cubicBezTo>
                        <a:pt x="3209" y="14760"/>
                        <a:pt x="4486" y="16251"/>
                        <a:pt x="5919" y="17583"/>
                      </a:cubicBezTo>
                      <a:cubicBezTo>
                        <a:pt x="3924" y="17750"/>
                        <a:pt x="2010" y="18433"/>
                        <a:pt x="359" y="19563"/>
                      </a:cubicBezTo>
                      <a:cubicBezTo>
                        <a:pt x="187" y="19681"/>
                        <a:pt x="0" y="19843"/>
                        <a:pt x="13" y="20052"/>
                      </a:cubicBezTo>
                      <a:cubicBezTo>
                        <a:pt x="23" y="20226"/>
                        <a:pt x="170" y="20356"/>
                        <a:pt x="317" y="20447"/>
                      </a:cubicBezTo>
                      <a:cubicBezTo>
                        <a:pt x="948" y="20860"/>
                        <a:pt x="1706" y="20961"/>
                        <a:pt x="2473" y="20961"/>
                      </a:cubicBezTo>
                      <a:cubicBezTo>
                        <a:pt x="2806" y="20961"/>
                        <a:pt x="3140" y="20942"/>
                        <a:pt x="3467" y="20921"/>
                      </a:cubicBezTo>
                      <a:cubicBezTo>
                        <a:pt x="5980" y="20759"/>
                        <a:pt x="8697" y="20511"/>
                        <a:pt x="10564" y="18823"/>
                      </a:cubicBezTo>
                      <a:cubicBezTo>
                        <a:pt x="10721" y="18683"/>
                        <a:pt x="10881" y="18514"/>
                        <a:pt x="10905" y="18305"/>
                      </a:cubicBezTo>
                      <a:cubicBezTo>
                        <a:pt x="10933" y="18077"/>
                        <a:pt x="10797" y="17863"/>
                        <a:pt x="10660" y="17679"/>
                      </a:cubicBezTo>
                      <a:cubicBezTo>
                        <a:pt x="9510" y="16151"/>
                        <a:pt x="7825" y="15129"/>
                        <a:pt x="6439" y="13817"/>
                      </a:cubicBezTo>
                      <a:cubicBezTo>
                        <a:pt x="5054" y="12505"/>
                        <a:pt x="3904" y="10628"/>
                        <a:pt x="4339" y="8771"/>
                      </a:cubicBezTo>
                      <a:cubicBezTo>
                        <a:pt x="4415" y="8459"/>
                        <a:pt x="4528" y="8157"/>
                        <a:pt x="4678" y="7872"/>
                      </a:cubicBezTo>
                      <a:cubicBezTo>
                        <a:pt x="5044" y="7152"/>
                        <a:pt x="5597" y="6516"/>
                        <a:pt x="6145" y="5909"/>
                      </a:cubicBezTo>
                      <a:cubicBezTo>
                        <a:pt x="7962" y="3892"/>
                        <a:pt x="9832" y="1924"/>
                        <a:pt x="117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943;p75"/>
                <p:cNvSpPr/>
                <p:nvPr/>
              </p:nvSpPr>
              <p:spPr>
                <a:xfrm>
                  <a:off x="4340550" y="3920300"/>
                  <a:ext cx="179675" cy="19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7" h="7870" extrusionOk="0">
                      <a:moveTo>
                        <a:pt x="7186" y="1"/>
                      </a:moveTo>
                      <a:lnTo>
                        <a:pt x="1334" y="183"/>
                      </a:lnTo>
                      <a:cubicBezTo>
                        <a:pt x="985" y="438"/>
                        <a:pt x="646" y="706"/>
                        <a:pt x="317" y="989"/>
                      </a:cubicBezTo>
                      <a:cubicBezTo>
                        <a:pt x="745" y="1372"/>
                        <a:pt x="1022" y="1922"/>
                        <a:pt x="1003" y="2497"/>
                      </a:cubicBezTo>
                      <a:cubicBezTo>
                        <a:pt x="988" y="3010"/>
                        <a:pt x="774" y="3494"/>
                        <a:pt x="605" y="3978"/>
                      </a:cubicBezTo>
                      <a:cubicBezTo>
                        <a:pt x="167" y="5226"/>
                        <a:pt x="0" y="6553"/>
                        <a:pt x="111" y="7870"/>
                      </a:cubicBezTo>
                      <a:cubicBezTo>
                        <a:pt x="477" y="7152"/>
                        <a:pt x="1030" y="6514"/>
                        <a:pt x="1578" y="5907"/>
                      </a:cubicBezTo>
                      <a:cubicBezTo>
                        <a:pt x="3395" y="3890"/>
                        <a:pt x="5265" y="1922"/>
                        <a:pt x="718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944;p75"/>
                <p:cNvSpPr/>
                <p:nvPr/>
              </p:nvSpPr>
              <p:spPr>
                <a:xfrm>
                  <a:off x="4756700" y="3929575"/>
                  <a:ext cx="281375" cy="53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5" h="21497" extrusionOk="0">
                      <a:moveTo>
                        <a:pt x="10984" y="1"/>
                      </a:moveTo>
                      <a:lnTo>
                        <a:pt x="5155" y="539"/>
                      </a:lnTo>
                      <a:cubicBezTo>
                        <a:pt x="4821" y="814"/>
                        <a:pt x="4499" y="1102"/>
                        <a:pt x="4187" y="1404"/>
                      </a:cubicBezTo>
                      <a:cubicBezTo>
                        <a:pt x="3125" y="2423"/>
                        <a:pt x="2194" y="3568"/>
                        <a:pt x="1416" y="4816"/>
                      </a:cubicBezTo>
                      <a:cubicBezTo>
                        <a:pt x="688" y="5971"/>
                        <a:pt x="87" y="7258"/>
                        <a:pt x="50" y="8621"/>
                      </a:cubicBezTo>
                      <a:cubicBezTo>
                        <a:pt x="1" y="10491"/>
                        <a:pt x="1013" y="12218"/>
                        <a:pt x="2153" y="13697"/>
                      </a:cubicBezTo>
                      <a:cubicBezTo>
                        <a:pt x="3347" y="15249"/>
                        <a:pt x="4710" y="16659"/>
                        <a:pt x="6221" y="17902"/>
                      </a:cubicBezTo>
                      <a:cubicBezTo>
                        <a:pt x="4241" y="18190"/>
                        <a:pt x="2371" y="18988"/>
                        <a:pt x="792" y="20214"/>
                      </a:cubicBezTo>
                      <a:cubicBezTo>
                        <a:pt x="627" y="20342"/>
                        <a:pt x="450" y="20516"/>
                        <a:pt x="475" y="20723"/>
                      </a:cubicBezTo>
                      <a:cubicBezTo>
                        <a:pt x="494" y="20897"/>
                        <a:pt x="649" y="21015"/>
                        <a:pt x="801" y="21101"/>
                      </a:cubicBezTo>
                      <a:cubicBezTo>
                        <a:pt x="1332" y="21403"/>
                        <a:pt x="1931" y="21496"/>
                        <a:pt x="2546" y="21496"/>
                      </a:cubicBezTo>
                      <a:cubicBezTo>
                        <a:pt x="3022" y="21496"/>
                        <a:pt x="3508" y="21440"/>
                        <a:pt x="3978" y="21381"/>
                      </a:cubicBezTo>
                      <a:cubicBezTo>
                        <a:pt x="6474" y="21067"/>
                        <a:pt x="9171" y="20656"/>
                        <a:pt x="10935" y="18861"/>
                      </a:cubicBezTo>
                      <a:cubicBezTo>
                        <a:pt x="11080" y="18711"/>
                        <a:pt x="11230" y="18534"/>
                        <a:pt x="11242" y="18320"/>
                      </a:cubicBezTo>
                      <a:cubicBezTo>
                        <a:pt x="11255" y="18092"/>
                        <a:pt x="11107" y="17885"/>
                        <a:pt x="10957" y="17711"/>
                      </a:cubicBezTo>
                      <a:cubicBezTo>
                        <a:pt x="9719" y="16257"/>
                        <a:pt x="7977" y="15338"/>
                        <a:pt x="6513" y="14112"/>
                      </a:cubicBezTo>
                      <a:cubicBezTo>
                        <a:pt x="5051" y="12886"/>
                        <a:pt x="3791" y="11083"/>
                        <a:pt x="4113" y="9201"/>
                      </a:cubicBezTo>
                      <a:cubicBezTo>
                        <a:pt x="4170" y="8884"/>
                        <a:pt x="4265" y="8577"/>
                        <a:pt x="4396" y="8285"/>
                      </a:cubicBezTo>
                      <a:cubicBezTo>
                        <a:pt x="4720" y="7545"/>
                        <a:pt x="5233" y="6875"/>
                        <a:pt x="5742" y="6236"/>
                      </a:cubicBezTo>
                      <a:cubicBezTo>
                        <a:pt x="7434" y="4113"/>
                        <a:pt x="9181" y="2035"/>
                        <a:pt x="109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45;p75"/>
                <p:cNvSpPr/>
                <p:nvPr/>
              </p:nvSpPr>
              <p:spPr>
                <a:xfrm>
                  <a:off x="4861350" y="3929575"/>
                  <a:ext cx="169900" cy="20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6" h="8285" extrusionOk="0">
                      <a:moveTo>
                        <a:pt x="6796" y="1"/>
                      </a:moveTo>
                      <a:lnTo>
                        <a:pt x="966" y="536"/>
                      </a:lnTo>
                      <a:cubicBezTo>
                        <a:pt x="635" y="814"/>
                        <a:pt x="310" y="1102"/>
                        <a:pt x="1" y="1404"/>
                      </a:cubicBezTo>
                      <a:cubicBezTo>
                        <a:pt x="450" y="1757"/>
                        <a:pt x="760" y="2291"/>
                        <a:pt x="777" y="2865"/>
                      </a:cubicBezTo>
                      <a:cubicBezTo>
                        <a:pt x="792" y="3381"/>
                        <a:pt x="608" y="3878"/>
                        <a:pt x="467" y="4371"/>
                      </a:cubicBezTo>
                      <a:cubicBezTo>
                        <a:pt x="106" y="5641"/>
                        <a:pt x="18" y="6975"/>
                        <a:pt x="210" y="8285"/>
                      </a:cubicBezTo>
                      <a:cubicBezTo>
                        <a:pt x="531" y="7545"/>
                        <a:pt x="1045" y="6875"/>
                        <a:pt x="1556" y="6236"/>
                      </a:cubicBezTo>
                      <a:cubicBezTo>
                        <a:pt x="3248" y="4113"/>
                        <a:pt x="4995" y="2035"/>
                        <a:pt x="679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946;p75"/>
                <p:cNvSpPr/>
                <p:nvPr/>
              </p:nvSpPr>
              <p:spPr>
                <a:xfrm>
                  <a:off x="3946375" y="2310725"/>
                  <a:ext cx="370500" cy="105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0" h="42100" extrusionOk="0">
                      <a:moveTo>
                        <a:pt x="4950" y="1"/>
                      </a:moveTo>
                      <a:cubicBezTo>
                        <a:pt x="4664" y="1"/>
                        <a:pt x="4377" y="133"/>
                        <a:pt x="4255" y="386"/>
                      </a:cubicBezTo>
                      <a:cubicBezTo>
                        <a:pt x="4029" y="845"/>
                        <a:pt x="4430" y="1349"/>
                        <a:pt x="4759" y="1740"/>
                      </a:cubicBezTo>
                      <a:cubicBezTo>
                        <a:pt x="5415" y="2528"/>
                        <a:pt x="5901" y="3447"/>
                        <a:pt x="6184" y="4434"/>
                      </a:cubicBezTo>
                      <a:cubicBezTo>
                        <a:pt x="6117" y="4426"/>
                        <a:pt x="6051" y="4421"/>
                        <a:pt x="5986" y="4421"/>
                      </a:cubicBezTo>
                      <a:cubicBezTo>
                        <a:pt x="5708" y="4421"/>
                        <a:pt x="5442" y="4499"/>
                        <a:pt x="5191" y="4629"/>
                      </a:cubicBezTo>
                      <a:cubicBezTo>
                        <a:pt x="4983" y="4140"/>
                        <a:pt x="4747" y="3661"/>
                        <a:pt x="4481" y="3199"/>
                      </a:cubicBezTo>
                      <a:cubicBezTo>
                        <a:pt x="4167" y="2636"/>
                        <a:pt x="3779" y="2071"/>
                        <a:pt x="3192" y="1816"/>
                      </a:cubicBezTo>
                      <a:cubicBezTo>
                        <a:pt x="3029" y="1746"/>
                        <a:pt x="2848" y="1711"/>
                        <a:pt x="2668" y="1711"/>
                      </a:cubicBezTo>
                      <a:cubicBezTo>
                        <a:pt x="2195" y="1711"/>
                        <a:pt x="1723" y="1946"/>
                        <a:pt x="1590" y="2391"/>
                      </a:cubicBezTo>
                      <a:cubicBezTo>
                        <a:pt x="1553" y="2506"/>
                        <a:pt x="1548" y="2629"/>
                        <a:pt x="1578" y="2744"/>
                      </a:cubicBezTo>
                      <a:cubicBezTo>
                        <a:pt x="1642" y="2968"/>
                        <a:pt x="1846" y="3115"/>
                        <a:pt x="2035" y="3248"/>
                      </a:cubicBezTo>
                      <a:cubicBezTo>
                        <a:pt x="2759" y="3752"/>
                        <a:pt x="3464" y="4309"/>
                        <a:pt x="4000" y="5009"/>
                      </a:cubicBezTo>
                      <a:cubicBezTo>
                        <a:pt x="4088" y="5132"/>
                        <a:pt x="4177" y="5262"/>
                        <a:pt x="4255" y="5395"/>
                      </a:cubicBezTo>
                      <a:cubicBezTo>
                        <a:pt x="4118" y="5545"/>
                        <a:pt x="3990" y="5705"/>
                        <a:pt x="3872" y="5862"/>
                      </a:cubicBezTo>
                      <a:cubicBezTo>
                        <a:pt x="3791" y="5975"/>
                        <a:pt x="3717" y="6085"/>
                        <a:pt x="3639" y="6196"/>
                      </a:cubicBezTo>
                      <a:cubicBezTo>
                        <a:pt x="3489" y="5972"/>
                        <a:pt x="3322" y="5759"/>
                        <a:pt x="3138" y="5562"/>
                      </a:cubicBezTo>
                      <a:cubicBezTo>
                        <a:pt x="2781" y="5181"/>
                        <a:pt x="2349" y="4842"/>
                        <a:pt x="1841" y="4719"/>
                      </a:cubicBezTo>
                      <a:cubicBezTo>
                        <a:pt x="1704" y="4689"/>
                        <a:pt x="1567" y="4674"/>
                        <a:pt x="1430" y="4674"/>
                      </a:cubicBezTo>
                      <a:cubicBezTo>
                        <a:pt x="920" y="4674"/>
                        <a:pt x="427" y="4883"/>
                        <a:pt x="72" y="5265"/>
                      </a:cubicBezTo>
                      <a:cubicBezTo>
                        <a:pt x="35" y="5304"/>
                        <a:pt x="1" y="5348"/>
                        <a:pt x="1" y="5400"/>
                      </a:cubicBezTo>
                      <a:cubicBezTo>
                        <a:pt x="1" y="5464"/>
                        <a:pt x="47" y="5513"/>
                        <a:pt x="96" y="5557"/>
                      </a:cubicBezTo>
                      <a:cubicBezTo>
                        <a:pt x="600" y="6014"/>
                        <a:pt x="1222" y="6314"/>
                        <a:pt x="1836" y="6611"/>
                      </a:cubicBezTo>
                      <a:cubicBezTo>
                        <a:pt x="2221" y="6800"/>
                        <a:pt x="2607" y="6994"/>
                        <a:pt x="2968" y="7225"/>
                      </a:cubicBezTo>
                      <a:cubicBezTo>
                        <a:pt x="2158" y="8567"/>
                        <a:pt x="1531" y="10009"/>
                        <a:pt x="1062" y="11505"/>
                      </a:cubicBezTo>
                      <a:cubicBezTo>
                        <a:pt x="819" y="12288"/>
                        <a:pt x="620" y="13087"/>
                        <a:pt x="465" y="13893"/>
                      </a:cubicBezTo>
                      <a:cubicBezTo>
                        <a:pt x="298" y="14760"/>
                        <a:pt x="180" y="15634"/>
                        <a:pt x="111" y="16514"/>
                      </a:cubicBezTo>
                      <a:cubicBezTo>
                        <a:pt x="82" y="16850"/>
                        <a:pt x="60" y="17187"/>
                        <a:pt x="47" y="17523"/>
                      </a:cubicBezTo>
                      <a:cubicBezTo>
                        <a:pt x="18" y="18241"/>
                        <a:pt x="20" y="18956"/>
                        <a:pt x="47" y="19673"/>
                      </a:cubicBezTo>
                      <a:cubicBezTo>
                        <a:pt x="99" y="20948"/>
                        <a:pt x="227" y="22221"/>
                        <a:pt x="430" y="23483"/>
                      </a:cubicBezTo>
                      <a:cubicBezTo>
                        <a:pt x="543" y="24181"/>
                        <a:pt x="676" y="24874"/>
                        <a:pt x="826" y="25567"/>
                      </a:cubicBezTo>
                      <a:cubicBezTo>
                        <a:pt x="917" y="25987"/>
                        <a:pt x="1015" y="26412"/>
                        <a:pt x="1121" y="26829"/>
                      </a:cubicBezTo>
                      <a:cubicBezTo>
                        <a:pt x="1364" y="27817"/>
                        <a:pt x="1647" y="28797"/>
                        <a:pt x="1954" y="29765"/>
                      </a:cubicBezTo>
                      <a:cubicBezTo>
                        <a:pt x="2035" y="30013"/>
                        <a:pt x="2116" y="30266"/>
                        <a:pt x="2197" y="30517"/>
                      </a:cubicBezTo>
                      <a:cubicBezTo>
                        <a:pt x="2465" y="31305"/>
                        <a:pt x="2754" y="32089"/>
                        <a:pt x="3066" y="32865"/>
                      </a:cubicBezTo>
                      <a:cubicBezTo>
                        <a:pt x="3853" y="34789"/>
                        <a:pt x="4798" y="36648"/>
                        <a:pt x="5980" y="38319"/>
                      </a:cubicBezTo>
                      <a:cubicBezTo>
                        <a:pt x="5980" y="38319"/>
                        <a:pt x="5978" y="38319"/>
                        <a:pt x="5980" y="38324"/>
                      </a:cubicBezTo>
                      <a:cubicBezTo>
                        <a:pt x="6656" y="39289"/>
                        <a:pt x="7420" y="40191"/>
                        <a:pt x="8262" y="41014"/>
                      </a:cubicBezTo>
                      <a:cubicBezTo>
                        <a:pt x="8655" y="41397"/>
                        <a:pt x="9068" y="41758"/>
                        <a:pt x="9496" y="42100"/>
                      </a:cubicBezTo>
                      <a:lnTo>
                        <a:pt x="14819" y="40650"/>
                      </a:lnTo>
                      <a:cubicBezTo>
                        <a:pt x="12726" y="39049"/>
                        <a:pt x="11087" y="36975"/>
                        <a:pt x="9866" y="34649"/>
                      </a:cubicBezTo>
                      <a:cubicBezTo>
                        <a:pt x="8997" y="33010"/>
                        <a:pt x="8331" y="31241"/>
                        <a:pt x="7852" y="29426"/>
                      </a:cubicBezTo>
                      <a:cubicBezTo>
                        <a:pt x="7700" y="28849"/>
                        <a:pt x="7567" y="28261"/>
                        <a:pt x="7449" y="27674"/>
                      </a:cubicBezTo>
                      <a:cubicBezTo>
                        <a:pt x="7380" y="27321"/>
                        <a:pt x="7316" y="26964"/>
                        <a:pt x="7260" y="26611"/>
                      </a:cubicBezTo>
                      <a:cubicBezTo>
                        <a:pt x="7196" y="26232"/>
                        <a:pt x="7142" y="25852"/>
                        <a:pt x="7098" y="25471"/>
                      </a:cubicBezTo>
                      <a:cubicBezTo>
                        <a:pt x="7081" y="25323"/>
                        <a:pt x="7061" y="25176"/>
                        <a:pt x="7049" y="25029"/>
                      </a:cubicBezTo>
                      <a:cubicBezTo>
                        <a:pt x="6992" y="24508"/>
                        <a:pt x="6946" y="23992"/>
                        <a:pt x="6914" y="23471"/>
                      </a:cubicBezTo>
                      <a:cubicBezTo>
                        <a:pt x="6869" y="22827"/>
                        <a:pt x="6842" y="22189"/>
                        <a:pt x="6830" y="21543"/>
                      </a:cubicBezTo>
                      <a:cubicBezTo>
                        <a:pt x="6801" y="20238"/>
                        <a:pt x="6828" y="18934"/>
                        <a:pt x="6891" y="17629"/>
                      </a:cubicBezTo>
                      <a:cubicBezTo>
                        <a:pt x="6918" y="17067"/>
                        <a:pt x="6953" y="16506"/>
                        <a:pt x="6995" y="15944"/>
                      </a:cubicBezTo>
                      <a:cubicBezTo>
                        <a:pt x="7036" y="15322"/>
                        <a:pt x="7086" y="14698"/>
                        <a:pt x="7142" y="14077"/>
                      </a:cubicBezTo>
                      <a:cubicBezTo>
                        <a:pt x="7223" y="13124"/>
                        <a:pt x="7316" y="12168"/>
                        <a:pt x="7415" y="11217"/>
                      </a:cubicBezTo>
                      <a:cubicBezTo>
                        <a:pt x="7523" y="10149"/>
                        <a:pt x="7633" y="9085"/>
                        <a:pt x="7737" y="8024"/>
                      </a:cubicBezTo>
                      <a:cubicBezTo>
                        <a:pt x="7749" y="7916"/>
                        <a:pt x="7761" y="7803"/>
                        <a:pt x="7771" y="7692"/>
                      </a:cubicBezTo>
                      <a:cubicBezTo>
                        <a:pt x="7818" y="7663"/>
                        <a:pt x="7867" y="7626"/>
                        <a:pt x="7918" y="7599"/>
                      </a:cubicBezTo>
                      <a:cubicBezTo>
                        <a:pt x="8783" y="7120"/>
                        <a:pt x="9795" y="6879"/>
                        <a:pt x="10540" y="6228"/>
                      </a:cubicBezTo>
                      <a:cubicBezTo>
                        <a:pt x="10861" y="5945"/>
                        <a:pt x="11139" y="5518"/>
                        <a:pt x="11004" y="5113"/>
                      </a:cubicBezTo>
                      <a:cubicBezTo>
                        <a:pt x="10923" y="4857"/>
                        <a:pt x="10689" y="4673"/>
                        <a:pt x="10432" y="4592"/>
                      </a:cubicBezTo>
                      <a:cubicBezTo>
                        <a:pt x="10300" y="4550"/>
                        <a:pt x="10163" y="4534"/>
                        <a:pt x="10024" y="4534"/>
                      </a:cubicBezTo>
                      <a:cubicBezTo>
                        <a:pt x="9893" y="4534"/>
                        <a:pt x="9762" y="4548"/>
                        <a:pt x="9633" y="4570"/>
                      </a:cubicBezTo>
                      <a:cubicBezTo>
                        <a:pt x="8857" y="4695"/>
                        <a:pt x="8139" y="5088"/>
                        <a:pt x="7589" y="5648"/>
                      </a:cubicBezTo>
                      <a:cubicBezTo>
                        <a:pt x="7488" y="5402"/>
                        <a:pt x="7348" y="5174"/>
                        <a:pt x="7172" y="4977"/>
                      </a:cubicBezTo>
                      <a:cubicBezTo>
                        <a:pt x="7216" y="4469"/>
                        <a:pt x="7213" y="3955"/>
                        <a:pt x="7164" y="3447"/>
                      </a:cubicBezTo>
                      <a:cubicBezTo>
                        <a:pt x="7056" y="2408"/>
                        <a:pt x="6692" y="1369"/>
                        <a:pt x="5995" y="590"/>
                      </a:cubicBezTo>
                      <a:cubicBezTo>
                        <a:pt x="5764" y="332"/>
                        <a:pt x="5486" y="98"/>
                        <a:pt x="5147" y="22"/>
                      </a:cubicBezTo>
                      <a:cubicBezTo>
                        <a:pt x="5083" y="8"/>
                        <a:pt x="5016" y="1"/>
                        <a:pt x="49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947;p75"/>
                <p:cNvSpPr/>
                <p:nvPr/>
              </p:nvSpPr>
              <p:spPr>
                <a:xfrm>
                  <a:off x="3967025" y="2949875"/>
                  <a:ext cx="225975" cy="38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9" h="15448" extrusionOk="0">
                      <a:moveTo>
                        <a:pt x="0" y="1"/>
                      </a:moveTo>
                      <a:cubicBezTo>
                        <a:pt x="91" y="421"/>
                        <a:pt x="189" y="846"/>
                        <a:pt x="295" y="1263"/>
                      </a:cubicBezTo>
                      <a:cubicBezTo>
                        <a:pt x="538" y="2251"/>
                        <a:pt x="821" y="3231"/>
                        <a:pt x="1128" y="4199"/>
                      </a:cubicBezTo>
                      <a:cubicBezTo>
                        <a:pt x="1209" y="4447"/>
                        <a:pt x="1290" y="4700"/>
                        <a:pt x="1371" y="4951"/>
                      </a:cubicBezTo>
                      <a:cubicBezTo>
                        <a:pt x="1639" y="5739"/>
                        <a:pt x="1928" y="6523"/>
                        <a:pt x="2240" y="7299"/>
                      </a:cubicBezTo>
                      <a:cubicBezTo>
                        <a:pt x="3027" y="9223"/>
                        <a:pt x="3972" y="11085"/>
                        <a:pt x="5154" y="12758"/>
                      </a:cubicBezTo>
                      <a:cubicBezTo>
                        <a:pt x="5830" y="13723"/>
                        <a:pt x="6594" y="14625"/>
                        <a:pt x="7436" y="15448"/>
                      </a:cubicBezTo>
                      <a:cubicBezTo>
                        <a:pt x="7544" y="15313"/>
                        <a:pt x="7645" y="15173"/>
                        <a:pt x="7731" y="15025"/>
                      </a:cubicBezTo>
                      <a:cubicBezTo>
                        <a:pt x="8274" y="14112"/>
                        <a:pt x="8466" y="13035"/>
                        <a:pt x="8630" y="11987"/>
                      </a:cubicBezTo>
                      <a:cubicBezTo>
                        <a:pt x="8783" y="11021"/>
                        <a:pt x="8918" y="10053"/>
                        <a:pt x="9038" y="9083"/>
                      </a:cubicBezTo>
                      <a:cubicBezTo>
                        <a:pt x="8168" y="7444"/>
                        <a:pt x="7500" y="5675"/>
                        <a:pt x="7021" y="3857"/>
                      </a:cubicBezTo>
                      <a:cubicBezTo>
                        <a:pt x="6869" y="3280"/>
                        <a:pt x="6736" y="2695"/>
                        <a:pt x="6618" y="2108"/>
                      </a:cubicBezTo>
                      <a:cubicBezTo>
                        <a:pt x="6139" y="3803"/>
                        <a:pt x="5569" y="5471"/>
                        <a:pt x="4918" y="7108"/>
                      </a:cubicBezTo>
                      <a:cubicBezTo>
                        <a:pt x="4857" y="7257"/>
                        <a:pt x="4776" y="7425"/>
                        <a:pt x="4619" y="7461"/>
                      </a:cubicBezTo>
                      <a:cubicBezTo>
                        <a:pt x="4598" y="7466"/>
                        <a:pt x="4578" y="7469"/>
                        <a:pt x="4558" y="7469"/>
                      </a:cubicBezTo>
                      <a:cubicBezTo>
                        <a:pt x="4408" y="7469"/>
                        <a:pt x="4275" y="7340"/>
                        <a:pt x="4171" y="7223"/>
                      </a:cubicBezTo>
                      <a:cubicBezTo>
                        <a:pt x="3800" y="6801"/>
                        <a:pt x="3459" y="6363"/>
                        <a:pt x="3135" y="5909"/>
                      </a:cubicBezTo>
                      <a:cubicBezTo>
                        <a:pt x="2710" y="5319"/>
                        <a:pt x="2317" y="4710"/>
                        <a:pt x="1955" y="4079"/>
                      </a:cubicBezTo>
                      <a:cubicBezTo>
                        <a:pt x="1432" y="3160"/>
                        <a:pt x="958" y="2214"/>
                        <a:pt x="533" y="1246"/>
                      </a:cubicBezTo>
                      <a:cubicBezTo>
                        <a:pt x="349" y="833"/>
                        <a:pt x="172" y="418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948;p75"/>
                <p:cNvSpPr/>
                <p:nvPr/>
              </p:nvSpPr>
              <p:spPr>
                <a:xfrm>
                  <a:off x="4090575" y="2475800"/>
                  <a:ext cx="1322150" cy="155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86" h="62383" extrusionOk="0">
                      <a:moveTo>
                        <a:pt x="30756" y="1"/>
                      </a:moveTo>
                      <a:cubicBezTo>
                        <a:pt x="30608" y="1"/>
                        <a:pt x="30459" y="3"/>
                        <a:pt x="30311" y="6"/>
                      </a:cubicBezTo>
                      <a:cubicBezTo>
                        <a:pt x="29734" y="23"/>
                        <a:pt x="29156" y="50"/>
                        <a:pt x="28581" y="92"/>
                      </a:cubicBezTo>
                      <a:cubicBezTo>
                        <a:pt x="26739" y="222"/>
                        <a:pt x="24916" y="499"/>
                        <a:pt x="23135" y="1020"/>
                      </a:cubicBezTo>
                      <a:cubicBezTo>
                        <a:pt x="23086" y="1035"/>
                        <a:pt x="23027" y="1052"/>
                        <a:pt x="22975" y="1069"/>
                      </a:cubicBezTo>
                      <a:cubicBezTo>
                        <a:pt x="22975" y="1069"/>
                        <a:pt x="22973" y="1072"/>
                        <a:pt x="22970" y="1072"/>
                      </a:cubicBezTo>
                      <a:cubicBezTo>
                        <a:pt x="22939" y="1082"/>
                        <a:pt x="22902" y="1089"/>
                        <a:pt x="22867" y="1101"/>
                      </a:cubicBezTo>
                      <a:cubicBezTo>
                        <a:pt x="22649" y="1168"/>
                        <a:pt x="22432" y="1236"/>
                        <a:pt x="22214" y="1310"/>
                      </a:cubicBezTo>
                      <a:lnTo>
                        <a:pt x="22209" y="1310"/>
                      </a:lnTo>
                      <a:cubicBezTo>
                        <a:pt x="20779" y="1787"/>
                        <a:pt x="19389" y="2379"/>
                        <a:pt x="18050" y="3076"/>
                      </a:cubicBezTo>
                      <a:cubicBezTo>
                        <a:pt x="17315" y="3460"/>
                        <a:pt x="16598" y="3875"/>
                        <a:pt x="15898" y="4319"/>
                      </a:cubicBezTo>
                      <a:cubicBezTo>
                        <a:pt x="15453" y="4602"/>
                        <a:pt x="15016" y="4894"/>
                        <a:pt x="14588" y="5196"/>
                      </a:cubicBezTo>
                      <a:cubicBezTo>
                        <a:pt x="13787" y="5766"/>
                        <a:pt x="13014" y="6373"/>
                        <a:pt x="12272" y="7017"/>
                      </a:cubicBezTo>
                      <a:cubicBezTo>
                        <a:pt x="11414" y="7759"/>
                        <a:pt x="10596" y="8545"/>
                        <a:pt x="9825" y="9375"/>
                      </a:cubicBezTo>
                      <a:cubicBezTo>
                        <a:pt x="9815" y="9385"/>
                        <a:pt x="9803" y="9395"/>
                        <a:pt x="9793" y="9407"/>
                      </a:cubicBezTo>
                      <a:cubicBezTo>
                        <a:pt x="9569" y="9648"/>
                        <a:pt x="9351" y="9894"/>
                        <a:pt x="9135" y="10139"/>
                      </a:cubicBezTo>
                      <a:cubicBezTo>
                        <a:pt x="8516" y="10849"/>
                        <a:pt x="7931" y="11584"/>
                        <a:pt x="7376" y="12345"/>
                      </a:cubicBezTo>
                      <a:cubicBezTo>
                        <a:pt x="6651" y="13338"/>
                        <a:pt x="5980" y="14367"/>
                        <a:pt x="5366" y="15431"/>
                      </a:cubicBezTo>
                      <a:cubicBezTo>
                        <a:pt x="4012" y="17762"/>
                        <a:pt x="2922" y="20248"/>
                        <a:pt x="2082" y="22823"/>
                      </a:cubicBezTo>
                      <a:cubicBezTo>
                        <a:pt x="1408" y="24896"/>
                        <a:pt x="893" y="27021"/>
                        <a:pt x="544" y="29173"/>
                      </a:cubicBezTo>
                      <a:cubicBezTo>
                        <a:pt x="406" y="30014"/>
                        <a:pt x="298" y="30861"/>
                        <a:pt x="215" y="31716"/>
                      </a:cubicBezTo>
                      <a:lnTo>
                        <a:pt x="215" y="31721"/>
                      </a:lnTo>
                      <a:cubicBezTo>
                        <a:pt x="57" y="33315"/>
                        <a:pt x="1" y="34919"/>
                        <a:pt x="43" y="36521"/>
                      </a:cubicBezTo>
                      <a:cubicBezTo>
                        <a:pt x="79" y="37835"/>
                        <a:pt x="185" y="39147"/>
                        <a:pt x="364" y="40452"/>
                      </a:cubicBezTo>
                      <a:cubicBezTo>
                        <a:pt x="669" y="42665"/>
                        <a:pt x="1182" y="44834"/>
                        <a:pt x="1932" y="46905"/>
                      </a:cubicBezTo>
                      <a:cubicBezTo>
                        <a:pt x="2263" y="47841"/>
                        <a:pt x="2649" y="48760"/>
                        <a:pt x="3086" y="49657"/>
                      </a:cubicBezTo>
                      <a:cubicBezTo>
                        <a:pt x="3659" y="50843"/>
                        <a:pt x="4324" y="51983"/>
                        <a:pt x="5076" y="53064"/>
                      </a:cubicBezTo>
                      <a:cubicBezTo>
                        <a:pt x="5536" y="53728"/>
                        <a:pt x="6029" y="54366"/>
                        <a:pt x="6558" y="54978"/>
                      </a:cubicBezTo>
                      <a:cubicBezTo>
                        <a:pt x="6911" y="55393"/>
                        <a:pt x="7282" y="55796"/>
                        <a:pt x="7670" y="56187"/>
                      </a:cubicBezTo>
                      <a:cubicBezTo>
                        <a:pt x="8813" y="57341"/>
                        <a:pt x="10078" y="58378"/>
                        <a:pt x="11456" y="59240"/>
                      </a:cubicBezTo>
                      <a:cubicBezTo>
                        <a:pt x="12350" y="59805"/>
                        <a:pt x="13289" y="60294"/>
                        <a:pt x="14267" y="60699"/>
                      </a:cubicBezTo>
                      <a:cubicBezTo>
                        <a:pt x="16836" y="61763"/>
                        <a:pt x="19622" y="62210"/>
                        <a:pt x="22398" y="62343"/>
                      </a:cubicBezTo>
                      <a:cubicBezTo>
                        <a:pt x="22954" y="62369"/>
                        <a:pt x="23512" y="62382"/>
                        <a:pt x="24070" y="62382"/>
                      </a:cubicBezTo>
                      <a:cubicBezTo>
                        <a:pt x="28471" y="62382"/>
                        <a:pt x="32883" y="61562"/>
                        <a:pt x="36880" y="59741"/>
                      </a:cubicBezTo>
                      <a:lnTo>
                        <a:pt x="37248" y="59572"/>
                      </a:lnTo>
                      <a:cubicBezTo>
                        <a:pt x="38359" y="59044"/>
                        <a:pt x="39430" y="58439"/>
                        <a:pt x="40452" y="57759"/>
                      </a:cubicBezTo>
                      <a:cubicBezTo>
                        <a:pt x="41923" y="56786"/>
                        <a:pt x="43284" y="55658"/>
                        <a:pt x="44515" y="54393"/>
                      </a:cubicBezTo>
                      <a:cubicBezTo>
                        <a:pt x="45456" y="53423"/>
                        <a:pt x="46309" y="52369"/>
                        <a:pt x="47063" y="51246"/>
                      </a:cubicBezTo>
                      <a:cubicBezTo>
                        <a:pt x="47323" y="50851"/>
                        <a:pt x="47574" y="50448"/>
                        <a:pt x="47810" y="50038"/>
                      </a:cubicBezTo>
                      <a:cubicBezTo>
                        <a:pt x="48370" y="49055"/>
                        <a:pt x="48859" y="48038"/>
                        <a:pt x="49271" y="46986"/>
                      </a:cubicBezTo>
                      <a:cubicBezTo>
                        <a:pt x="49836" y="45596"/>
                        <a:pt x="50288" y="44154"/>
                        <a:pt x="50677" y="42700"/>
                      </a:cubicBezTo>
                      <a:cubicBezTo>
                        <a:pt x="50841" y="42093"/>
                        <a:pt x="50996" y="41484"/>
                        <a:pt x="51141" y="40877"/>
                      </a:cubicBezTo>
                      <a:cubicBezTo>
                        <a:pt x="51195" y="40651"/>
                        <a:pt x="51244" y="40422"/>
                        <a:pt x="51298" y="40196"/>
                      </a:cubicBezTo>
                      <a:cubicBezTo>
                        <a:pt x="51536" y="39150"/>
                        <a:pt x="51755" y="38101"/>
                        <a:pt x="51947" y="37042"/>
                      </a:cubicBezTo>
                      <a:cubicBezTo>
                        <a:pt x="52259" y="35340"/>
                        <a:pt x="52499" y="33627"/>
                        <a:pt x="52654" y="31908"/>
                      </a:cubicBezTo>
                      <a:cubicBezTo>
                        <a:pt x="52654" y="31905"/>
                        <a:pt x="52657" y="31903"/>
                        <a:pt x="52659" y="31903"/>
                      </a:cubicBezTo>
                      <a:cubicBezTo>
                        <a:pt x="52826" y="30124"/>
                        <a:pt x="52885" y="28336"/>
                        <a:pt x="52841" y="26547"/>
                      </a:cubicBezTo>
                      <a:cubicBezTo>
                        <a:pt x="52811" y="25216"/>
                        <a:pt x="52708" y="23889"/>
                        <a:pt x="52536" y="22570"/>
                      </a:cubicBezTo>
                      <a:cubicBezTo>
                        <a:pt x="52529" y="22516"/>
                        <a:pt x="52521" y="22464"/>
                        <a:pt x="52514" y="22410"/>
                      </a:cubicBezTo>
                      <a:cubicBezTo>
                        <a:pt x="52379" y="21408"/>
                        <a:pt x="52200" y="20410"/>
                        <a:pt x="51974" y="19423"/>
                      </a:cubicBezTo>
                      <a:cubicBezTo>
                        <a:pt x="51750" y="18453"/>
                        <a:pt x="51487" y="17492"/>
                        <a:pt x="51173" y="16551"/>
                      </a:cubicBezTo>
                      <a:cubicBezTo>
                        <a:pt x="50829" y="15502"/>
                        <a:pt x="50426" y="14473"/>
                        <a:pt x="49964" y="13468"/>
                      </a:cubicBezTo>
                      <a:cubicBezTo>
                        <a:pt x="49630" y="12741"/>
                        <a:pt x="49271" y="12031"/>
                        <a:pt x="48876" y="11341"/>
                      </a:cubicBezTo>
                      <a:cubicBezTo>
                        <a:pt x="48215" y="10171"/>
                        <a:pt x="47461" y="9056"/>
                        <a:pt x="46623" y="8004"/>
                      </a:cubicBezTo>
                      <a:cubicBezTo>
                        <a:pt x="46218" y="7501"/>
                        <a:pt x="45793" y="7009"/>
                        <a:pt x="45346" y="6540"/>
                      </a:cubicBezTo>
                      <a:cubicBezTo>
                        <a:pt x="45134" y="6319"/>
                        <a:pt x="44918" y="6098"/>
                        <a:pt x="44700" y="5882"/>
                      </a:cubicBezTo>
                      <a:cubicBezTo>
                        <a:pt x="44618" y="5801"/>
                        <a:pt x="44535" y="5722"/>
                        <a:pt x="44449" y="5644"/>
                      </a:cubicBezTo>
                      <a:cubicBezTo>
                        <a:pt x="43950" y="5174"/>
                        <a:pt x="43429" y="4727"/>
                        <a:pt x="42886" y="4307"/>
                      </a:cubicBezTo>
                      <a:cubicBezTo>
                        <a:pt x="42496" y="4007"/>
                        <a:pt x="42098" y="3720"/>
                        <a:pt x="41688" y="3447"/>
                      </a:cubicBezTo>
                      <a:cubicBezTo>
                        <a:pt x="40988" y="2976"/>
                        <a:pt x="40258" y="2548"/>
                        <a:pt x="39504" y="2165"/>
                      </a:cubicBezTo>
                      <a:cubicBezTo>
                        <a:pt x="39032" y="1924"/>
                        <a:pt x="38551" y="1706"/>
                        <a:pt x="38064" y="1502"/>
                      </a:cubicBezTo>
                      <a:cubicBezTo>
                        <a:pt x="37506" y="1268"/>
                        <a:pt x="36939" y="1062"/>
                        <a:pt x="36362" y="883"/>
                      </a:cubicBezTo>
                      <a:cubicBezTo>
                        <a:pt x="34750" y="374"/>
                        <a:pt x="33075" y="69"/>
                        <a:pt x="31387" y="13"/>
                      </a:cubicBezTo>
                      <a:cubicBezTo>
                        <a:pt x="31175" y="4"/>
                        <a:pt x="30966" y="1"/>
                        <a:pt x="307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49;p75"/>
                <p:cNvSpPr/>
                <p:nvPr/>
              </p:nvSpPr>
              <p:spPr>
                <a:xfrm>
                  <a:off x="5181950" y="2557450"/>
                  <a:ext cx="637225" cy="95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9" h="38388" extrusionOk="0">
                      <a:moveTo>
                        <a:pt x="22235" y="1"/>
                      </a:moveTo>
                      <a:cubicBezTo>
                        <a:pt x="21933" y="1"/>
                        <a:pt x="21633" y="120"/>
                        <a:pt x="21368" y="270"/>
                      </a:cubicBezTo>
                      <a:cubicBezTo>
                        <a:pt x="20454" y="781"/>
                        <a:pt x="19772" y="1643"/>
                        <a:pt x="19332" y="2591"/>
                      </a:cubicBezTo>
                      <a:cubicBezTo>
                        <a:pt x="19121" y="3056"/>
                        <a:pt x="18951" y="3540"/>
                        <a:pt x="18831" y="4036"/>
                      </a:cubicBezTo>
                      <a:cubicBezTo>
                        <a:pt x="18597" y="4168"/>
                        <a:pt x="18388" y="4336"/>
                        <a:pt x="18214" y="4537"/>
                      </a:cubicBezTo>
                      <a:cubicBezTo>
                        <a:pt x="17875" y="3827"/>
                        <a:pt x="17322" y="3223"/>
                        <a:pt x="16632" y="2849"/>
                      </a:cubicBezTo>
                      <a:cubicBezTo>
                        <a:pt x="16396" y="2722"/>
                        <a:pt x="16138" y="2623"/>
                        <a:pt x="15870" y="2613"/>
                      </a:cubicBezTo>
                      <a:cubicBezTo>
                        <a:pt x="15861" y="2613"/>
                        <a:pt x="15852" y="2613"/>
                        <a:pt x="15842" y="2613"/>
                      </a:cubicBezTo>
                      <a:cubicBezTo>
                        <a:pt x="15583" y="2613"/>
                        <a:pt x="15317" y="2712"/>
                        <a:pt x="15160" y="2918"/>
                      </a:cubicBezTo>
                      <a:cubicBezTo>
                        <a:pt x="14902" y="3262"/>
                        <a:pt x="15020" y="3756"/>
                        <a:pt x="15237" y="4124"/>
                      </a:cubicBezTo>
                      <a:cubicBezTo>
                        <a:pt x="15728" y="4984"/>
                        <a:pt x="16610" y="5537"/>
                        <a:pt x="17271" y="6274"/>
                      </a:cubicBezTo>
                      <a:cubicBezTo>
                        <a:pt x="17310" y="6316"/>
                        <a:pt x="17344" y="6367"/>
                        <a:pt x="17379" y="6409"/>
                      </a:cubicBezTo>
                      <a:cubicBezTo>
                        <a:pt x="17352" y="6517"/>
                        <a:pt x="17325" y="6625"/>
                        <a:pt x="17303" y="6733"/>
                      </a:cubicBezTo>
                      <a:cubicBezTo>
                        <a:pt x="17116" y="7524"/>
                        <a:pt x="16929" y="8318"/>
                        <a:pt x="16745" y="9111"/>
                      </a:cubicBezTo>
                      <a:cubicBezTo>
                        <a:pt x="16610" y="9684"/>
                        <a:pt x="16477" y="10259"/>
                        <a:pt x="16342" y="10828"/>
                      </a:cubicBezTo>
                      <a:cubicBezTo>
                        <a:pt x="16069" y="11976"/>
                        <a:pt x="15789" y="13116"/>
                        <a:pt x="15492" y="14251"/>
                      </a:cubicBezTo>
                      <a:cubicBezTo>
                        <a:pt x="15323" y="14882"/>
                        <a:pt x="15151" y="15511"/>
                        <a:pt x="14969" y="16137"/>
                      </a:cubicBezTo>
                      <a:cubicBezTo>
                        <a:pt x="14608" y="17378"/>
                        <a:pt x="14215" y="18611"/>
                        <a:pt x="13767" y="19825"/>
                      </a:cubicBezTo>
                      <a:cubicBezTo>
                        <a:pt x="13534" y="20459"/>
                        <a:pt x="13288" y="21087"/>
                        <a:pt x="13021" y="21709"/>
                      </a:cubicBezTo>
                      <a:cubicBezTo>
                        <a:pt x="12775" y="22294"/>
                        <a:pt x="12515" y="22871"/>
                        <a:pt x="12239" y="23441"/>
                      </a:cubicBezTo>
                      <a:cubicBezTo>
                        <a:pt x="12080" y="23773"/>
                        <a:pt x="11910" y="24099"/>
                        <a:pt x="11738" y="24424"/>
                      </a:cubicBezTo>
                      <a:cubicBezTo>
                        <a:pt x="11466" y="24939"/>
                        <a:pt x="11181" y="25443"/>
                        <a:pt x="10874" y="25942"/>
                      </a:cubicBezTo>
                      <a:cubicBezTo>
                        <a:pt x="10306" y="26878"/>
                        <a:pt x="9680" y="27777"/>
                        <a:pt x="9004" y="28637"/>
                      </a:cubicBezTo>
                      <a:cubicBezTo>
                        <a:pt x="9002" y="28637"/>
                        <a:pt x="8999" y="28639"/>
                        <a:pt x="8999" y="28639"/>
                      </a:cubicBezTo>
                      <a:cubicBezTo>
                        <a:pt x="7658" y="30342"/>
                        <a:pt x="6105" y="31860"/>
                        <a:pt x="4356" y="33078"/>
                      </a:cubicBezTo>
                      <a:cubicBezTo>
                        <a:pt x="3015" y="34012"/>
                        <a:pt x="1563" y="34764"/>
                        <a:pt x="0" y="35287"/>
                      </a:cubicBezTo>
                      <a:lnTo>
                        <a:pt x="2998" y="37326"/>
                      </a:lnTo>
                      <a:lnTo>
                        <a:pt x="4560" y="38387"/>
                      </a:lnTo>
                      <a:cubicBezTo>
                        <a:pt x="5024" y="38225"/>
                        <a:pt x="5479" y="38043"/>
                        <a:pt x="5918" y="37842"/>
                      </a:cubicBezTo>
                      <a:cubicBezTo>
                        <a:pt x="6366" y="37635"/>
                        <a:pt x="6800" y="37414"/>
                        <a:pt x="7228" y="37174"/>
                      </a:cubicBezTo>
                      <a:cubicBezTo>
                        <a:pt x="7361" y="37097"/>
                        <a:pt x="7493" y="37024"/>
                        <a:pt x="7621" y="36945"/>
                      </a:cubicBezTo>
                      <a:cubicBezTo>
                        <a:pt x="7628" y="36940"/>
                        <a:pt x="7636" y="36938"/>
                        <a:pt x="7643" y="36933"/>
                      </a:cubicBezTo>
                      <a:cubicBezTo>
                        <a:pt x="7950" y="36749"/>
                        <a:pt x="8250" y="36559"/>
                        <a:pt x="8545" y="36358"/>
                      </a:cubicBezTo>
                      <a:cubicBezTo>
                        <a:pt x="8660" y="36282"/>
                        <a:pt x="8773" y="36206"/>
                        <a:pt x="8889" y="36120"/>
                      </a:cubicBezTo>
                      <a:cubicBezTo>
                        <a:pt x="8957" y="36075"/>
                        <a:pt x="9024" y="36031"/>
                        <a:pt x="9090" y="35980"/>
                      </a:cubicBezTo>
                      <a:cubicBezTo>
                        <a:pt x="9311" y="35820"/>
                        <a:pt x="9530" y="35655"/>
                        <a:pt x="9746" y="35486"/>
                      </a:cubicBezTo>
                      <a:cubicBezTo>
                        <a:pt x="9817" y="35432"/>
                        <a:pt x="9888" y="35375"/>
                        <a:pt x="9957" y="35319"/>
                      </a:cubicBezTo>
                      <a:cubicBezTo>
                        <a:pt x="10058" y="35240"/>
                        <a:pt x="10159" y="35159"/>
                        <a:pt x="10257" y="35073"/>
                      </a:cubicBezTo>
                      <a:cubicBezTo>
                        <a:pt x="10535" y="34845"/>
                        <a:pt x="10812" y="34609"/>
                        <a:pt x="11080" y="34366"/>
                      </a:cubicBezTo>
                      <a:cubicBezTo>
                        <a:pt x="11200" y="34255"/>
                        <a:pt x="11323" y="34144"/>
                        <a:pt x="11441" y="34031"/>
                      </a:cubicBezTo>
                      <a:cubicBezTo>
                        <a:pt x="11603" y="33884"/>
                        <a:pt x="11760" y="33734"/>
                        <a:pt x="11915" y="33579"/>
                      </a:cubicBezTo>
                      <a:cubicBezTo>
                        <a:pt x="12085" y="33415"/>
                        <a:pt x="12252" y="33245"/>
                        <a:pt x="12416" y="33073"/>
                      </a:cubicBezTo>
                      <a:cubicBezTo>
                        <a:pt x="12618" y="32869"/>
                        <a:pt x="12812" y="32666"/>
                        <a:pt x="13003" y="32454"/>
                      </a:cubicBezTo>
                      <a:cubicBezTo>
                        <a:pt x="13107" y="32346"/>
                        <a:pt x="13205" y="32236"/>
                        <a:pt x="13306" y="32125"/>
                      </a:cubicBezTo>
                      <a:cubicBezTo>
                        <a:pt x="13414" y="32005"/>
                        <a:pt x="13519" y="31884"/>
                        <a:pt x="13625" y="31764"/>
                      </a:cubicBezTo>
                      <a:cubicBezTo>
                        <a:pt x="13777" y="31590"/>
                        <a:pt x="13932" y="31410"/>
                        <a:pt x="14082" y="31231"/>
                      </a:cubicBezTo>
                      <a:cubicBezTo>
                        <a:pt x="14244" y="31034"/>
                        <a:pt x="14406" y="30840"/>
                        <a:pt x="14563" y="30644"/>
                      </a:cubicBezTo>
                      <a:cubicBezTo>
                        <a:pt x="14679" y="30501"/>
                        <a:pt x="14794" y="30356"/>
                        <a:pt x="14907" y="30211"/>
                      </a:cubicBezTo>
                      <a:cubicBezTo>
                        <a:pt x="15180" y="29867"/>
                        <a:pt x="15443" y="29521"/>
                        <a:pt x="15703" y="29175"/>
                      </a:cubicBezTo>
                      <a:cubicBezTo>
                        <a:pt x="15878" y="28939"/>
                        <a:pt x="16052" y="28703"/>
                        <a:pt x="16219" y="28465"/>
                      </a:cubicBezTo>
                      <a:cubicBezTo>
                        <a:pt x="16541" y="28015"/>
                        <a:pt x="16858" y="27563"/>
                        <a:pt x="17160" y="27106"/>
                      </a:cubicBezTo>
                      <a:cubicBezTo>
                        <a:pt x="17278" y="26927"/>
                        <a:pt x="17396" y="26752"/>
                        <a:pt x="17509" y="26576"/>
                      </a:cubicBezTo>
                      <a:cubicBezTo>
                        <a:pt x="17624" y="26399"/>
                        <a:pt x="17737" y="26222"/>
                        <a:pt x="17850" y="26040"/>
                      </a:cubicBezTo>
                      <a:cubicBezTo>
                        <a:pt x="17961" y="25861"/>
                        <a:pt x="18072" y="25679"/>
                        <a:pt x="18180" y="25500"/>
                      </a:cubicBezTo>
                      <a:cubicBezTo>
                        <a:pt x="18263" y="25364"/>
                        <a:pt x="18344" y="25224"/>
                        <a:pt x="18425" y="25084"/>
                      </a:cubicBezTo>
                      <a:cubicBezTo>
                        <a:pt x="18516" y="24932"/>
                        <a:pt x="18607" y="24775"/>
                        <a:pt x="18693" y="24620"/>
                      </a:cubicBezTo>
                      <a:cubicBezTo>
                        <a:pt x="18828" y="24384"/>
                        <a:pt x="18961" y="24146"/>
                        <a:pt x="19091" y="23905"/>
                      </a:cubicBezTo>
                      <a:cubicBezTo>
                        <a:pt x="19101" y="23888"/>
                        <a:pt x="19113" y="23871"/>
                        <a:pt x="19121" y="23851"/>
                      </a:cubicBezTo>
                      <a:cubicBezTo>
                        <a:pt x="19241" y="23628"/>
                        <a:pt x="19359" y="23404"/>
                        <a:pt x="19472" y="23178"/>
                      </a:cubicBezTo>
                      <a:cubicBezTo>
                        <a:pt x="19614" y="22900"/>
                        <a:pt x="19752" y="22625"/>
                        <a:pt x="19885" y="22343"/>
                      </a:cubicBezTo>
                      <a:cubicBezTo>
                        <a:pt x="19985" y="22127"/>
                        <a:pt x="20084" y="21913"/>
                        <a:pt x="20179" y="21697"/>
                      </a:cubicBezTo>
                      <a:cubicBezTo>
                        <a:pt x="20253" y="21544"/>
                        <a:pt x="20317" y="21387"/>
                        <a:pt x="20383" y="21230"/>
                      </a:cubicBezTo>
                      <a:cubicBezTo>
                        <a:pt x="20504" y="20960"/>
                        <a:pt x="20614" y="20689"/>
                        <a:pt x="20722" y="20419"/>
                      </a:cubicBezTo>
                      <a:cubicBezTo>
                        <a:pt x="20725" y="20417"/>
                        <a:pt x="20725" y="20417"/>
                        <a:pt x="20725" y="20412"/>
                      </a:cubicBezTo>
                      <a:cubicBezTo>
                        <a:pt x="21007" y="19692"/>
                        <a:pt x="21263" y="18960"/>
                        <a:pt x="21486" y="18216"/>
                      </a:cubicBezTo>
                      <a:cubicBezTo>
                        <a:pt x="21491" y="18196"/>
                        <a:pt x="21499" y="18176"/>
                        <a:pt x="21503" y="18157"/>
                      </a:cubicBezTo>
                      <a:cubicBezTo>
                        <a:pt x="21734" y="17388"/>
                        <a:pt x="21926" y="16606"/>
                        <a:pt x="22078" y="15815"/>
                      </a:cubicBezTo>
                      <a:cubicBezTo>
                        <a:pt x="22236" y="14995"/>
                        <a:pt x="22351" y="14167"/>
                        <a:pt x="22422" y="13337"/>
                      </a:cubicBezTo>
                      <a:cubicBezTo>
                        <a:pt x="22508" y="12271"/>
                        <a:pt x="22516" y="11202"/>
                        <a:pt x="22442" y="10133"/>
                      </a:cubicBezTo>
                      <a:cubicBezTo>
                        <a:pt x="22380" y="9259"/>
                        <a:pt x="22255" y="8389"/>
                        <a:pt x="22073" y="7529"/>
                      </a:cubicBezTo>
                      <a:cubicBezTo>
                        <a:pt x="22489" y="7428"/>
                        <a:pt x="22914" y="7367"/>
                        <a:pt x="23339" y="7315"/>
                      </a:cubicBezTo>
                      <a:cubicBezTo>
                        <a:pt x="24014" y="7234"/>
                        <a:pt x="24704" y="7151"/>
                        <a:pt x="25333" y="6883"/>
                      </a:cubicBezTo>
                      <a:cubicBezTo>
                        <a:pt x="25390" y="6859"/>
                        <a:pt x="25449" y="6827"/>
                        <a:pt x="25471" y="6765"/>
                      </a:cubicBezTo>
                      <a:cubicBezTo>
                        <a:pt x="25488" y="6718"/>
                        <a:pt x="25466" y="6664"/>
                        <a:pt x="25446" y="6615"/>
                      </a:cubicBezTo>
                      <a:cubicBezTo>
                        <a:pt x="25191" y="6018"/>
                        <a:pt x="24596" y="5588"/>
                        <a:pt x="23950" y="5527"/>
                      </a:cubicBezTo>
                      <a:cubicBezTo>
                        <a:pt x="23894" y="5522"/>
                        <a:pt x="23837" y="5520"/>
                        <a:pt x="23781" y="5520"/>
                      </a:cubicBezTo>
                      <a:cubicBezTo>
                        <a:pt x="23317" y="5520"/>
                        <a:pt x="22859" y="5684"/>
                        <a:pt x="22447" y="5900"/>
                      </a:cubicBezTo>
                      <a:cubicBezTo>
                        <a:pt x="22211" y="6028"/>
                        <a:pt x="21985" y="6176"/>
                        <a:pt x="21771" y="6338"/>
                      </a:cubicBezTo>
                      <a:cubicBezTo>
                        <a:pt x="21732" y="6208"/>
                        <a:pt x="21695" y="6077"/>
                        <a:pt x="21656" y="5950"/>
                      </a:cubicBezTo>
                      <a:cubicBezTo>
                        <a:pt x="21597" y="5760"/>
                        <a:pt x="21528" y="5566"/>
                        <a:pt x="21447" y="5377"/>
                      </a:cubicBezTo>
                      <a:cubicBezTo>
                        <a:pt x="21565" y="5279"/>
                        <a:pt x="21688" y="5188"/>
                        <a:pt x="21815" y="5102"/>
                      </a:cubicBezTo>
                      <a:cubicBezTo>
                        <a:pt x="22548" y="4608"/>
                        <a:pt x="23393" y="4313"/>
                        <a:pt x="24243" y="4073"/>
                      </a:cubicBezTo>
                      <a:cubicBezTo>
                        <a:pt x="24464" y="4006"/>
                        <a:pt x="24707" y="3935"/>
                        <a:pt x="24840" y="3746"/>
                      </a:cubicBezTo>
                      <a:cubicBezTo>
                        <a:pt x="24906" y="3643"/>
                        <a:pt x="24943" y="3525"/>
                        <a:pt x="24945" y="3404"/>
                      </a:cubicBezTo>
                      <a:cubicBezTo>
                        <a:pt x="24969" y="2797"/>
                        <a:pt x="24326" y="2337"/>
                        <a:pt x="23712" y="2337"/>
                      </a:cubicBezTo>
                      <a:cubicBezTo>
                        <a:pt x="23680" y="2337"/>
                        <a:pt x="23648" y="2338"/>
                        <a:pt x="23616" y="2341"/>
                      </a:cubicBezTo>
                      <a:cubicBezTo>
                        <a:pt x="22975" y="2392"/>
                        <a:pt x="22430" y="2803"/>
                        <a:pt x="21948" y="3228"/>
                      </a:cubicBezTo>
                      <a:cubicBezTo>
                        <a:pt x="21548" y="3581"/>
                        <a:pt x="21167" y="3955"/>
                        <a:pt x="20811" y="4353"/>
                      </a:cubicBezTo>
                      <a:cubicBezTo>
                        <a:pt x="20572" y="4100"/>
                        <a:pt x="20285" y="3913"/>
                        <a:pt x="19939" y="3844"/>
                      </a:cubicBezTo>
                      <a:cubicBezTo>
                        <a:pt x="20526" y="3002"/>
                        <a:pt x="21282" y="2292"/>
                        <a:pt x="22162" y="1761"/>
                      </a:cubicBezTo>
                      <a:cubicBezTo>
                        <a:pt x="22602" y="1496"/>
                        <a:pt x="23140" y="1149"/>
                        <a:pt x="23078" y="641"/>
                      </a:cubicBezTo>
                      <a:cubicBezTo>
                        <a:pt x="23036" y="299"/>
                        <a:pt x="22695" y="44"/>
                        <a:pt x="22353" y="7"/>
                      </a:cubicBezTo>
                      <a:cubicBezTo>
                        <a:pt x="22314" y="3"/>
                        <a:pt x="22275" y="1"/>
                        <a:pt x="222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50;p75"/>
                <p:cNvSpPr/>
                <p:nvPr/>
              </p:nvSpPr>
              <p:spPr>
                <a:xfrm>
                  <a:off x="5366075" y="3067925"/>
                  <a:ext cx="333964" cy="418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5" h="17423" extrusionOk="0">
                      <a:moveTo>
                        <a:pt x="14804" y="0"/>
                      </a:moveTo>
                      <a:cubicBezTo>
                        <a:pt x="14561" y="366"/>
                        <a:pt x="14313" y="730"/>
                        <a:pt x="14057" y="1096"/>
                      </a:cubicBezTo>
                      <a:cubicBezTo>
                        <a:pt x="13436" y="1980"/>
                        <a:pt x="12785" y="2845"/>
                        <a:pt x="12104" y="3690"/>
                      </a:cubicBezTo>
                      <a:cubicBezTo>
                        <a:pt x="11294" y="4700"/>
                        <a:pt x="10446" y="5682"/>
                        <a:pt x="9562" y="6636"/>
                      </a:cubicBezTo>
                      <a:cubicBezTo>
                        <a:pt x="8876" y="7380"/>
                        <a:pt x="8171" y="8107"/>
                        <a:pt x="7447" y="8822"/>
                      </a:cubicBezTo>
                      <a:cubicBezTo>
                        <a:pt x="5830" y="10411"/>
                        <a:pt x="4125" y="11925"/>
                        <a:pt x="2371" y="13359"/>
                      </a:cubicBezTo>
                      <a:cubicBezTo>
                        <a:pt x="1860" y="13782"/>
                        <a:pt x="1342" y="14195"/>
                        <a:pt x="823" y="14600"/>
                      </a:cubicBezTo>
                      <a:lnTo>
                        <a:pt x="0" y="17423"/>
                      </a:lnTo>
                      <a:cubicBezTo>
                        <a:pt x="448" y="17216"/>
                        <a:pt x="882" y="16995"/>
                        <a:pt x="1310" y="16755"/>
                      </a:cubicBezTo>
                      <a:cubicBezTo>
                        <a:pt x="1443" y="16678"/>
                        <a:pt x="1575" y="16605"/>
                        <a:pt x="1703" y="16526"/>
                      </a:cubicBezTo>
                      <a:cubicBezTo>
                        <a:pt x="1710" y="16521"/>
                        <a:pt x="1718" y="16519"/>
                        <a:pt x="1725" y="16514"/>
                      </a:cubicBezTo>
                      <a:cubicBezTo>
                        <a:pt x="2032" y="16330"/>
                        <a:pt x="2332" y="16140"/>
                        <a:pt x="2627" y="15939"/>
                      </a:cubicBezTo>
                      <a:cubicBezTo>
                        <a:pt x="2742" y="15863"/>
                        <a:pt x="2855" y="15787"/>
                        <a:pt x="2971" y="15701"/>
                      </a:cubicBezTo>
                      <a:cubicBezTo>
                        <a:pt x="3039" y="15656"/>
                        <a:pt x="3106" y="15612"/>
                        <a:pt x="3172" y="15561"/>
                      </a:cubicBezTo>
                      <a:cubicBezTo>
                        <a:pt x="3393" y="15401"/>
                        <a:pt x="3612" y="15236"/>
                        <a:pt x="3828" y="15067"/>
                      </a:cubicBezTo>
                      <a:cubicBezTo>
                        <a:pt x="3899" y="15013"/>
                        <a:pt x="3970" y="14956"/>
                        <a:pt x="4039" y="14900"/>
                      </a:cubicBezTo>
                      <a:cubicBezTo>
                        <a:pt x="4140" y="14821"/>
                        <a:pt x="4241" y="14740"/>
                        <a:pt x="4339" y="14654"/>
                      </a:cubicBezTo>
                      <a:cubicBezTo>
                        <a:pt x="4617" y="14426"/>
                        <a:pt x="4894" y="14190"/>
                        <a:pt x="5162" y="13947"/>
                      </a:cubicBezTo>
                      <a:cubicBezTo>
                        <a:pt x="5285" y="13836"/>
                        <a:pt x="5405" y="13725"/>
                        <a:pt x="5523" y="13612"/>
                      </a:cubicBezTo>
                      <a:cubicBezTo>
                        <a:pt x="5685" y="13465"/>
                        <a:pt x="5842" y="13315"/>
                        <a:pt x="5997" y="13160"/>
                      </a:cubicBezTo>
                      <a:cubicBezTo>
                        <a:pt x="6167" y="12996"/>
                        <a:pt x="6334" y="12826"/>
                        <a:pt x="6498" y="12654"/>
                      </a:cubicBezTo>
                      <a:cubicBezTo>
                        <a:pt x="6700" y="12450"/>
                        <a:pt x="6894" y="12247"/>
                        <a:pt x="7085" y="12035"/>
                      </a:cubicBezTo>
                      <a:cubicBezTo>
                        <a:pt x="7189" y="11927"/>
                        <a:pt x="7287" y="11817"/>
                        <a:pt x="7388" y="11706"/>
                      </a:cubicBezTo>
                      <a:cubicBezTo>
                        <a:pt x="7496" y="11586"/>
                        <a:pt x="7601" y="11465"/>
                        <a:pt x="7707" y="11345"/>
                      </a:cubicBezTo>
                      <a:cubicBezTo>
                        <a:pt x="7859" y="11171"/>
                        <a:pt x="8012" y="10991"/>
                        <a:pt x="8164" y="10812"/>
                      </a:cubicBezTo>
                      <a:cubicBezTo>
                        <a:pt x="8326" y="10615"/>
                        <a:pt x="8488" y="10421"/>
                        <a:pt x="8645" y="10225"/>
                      </a:cubicBezTo>
                      <a:cubicBezTo>
                        <a:pt x="8761" y="10082"/>
                        <a:pt x="8876" y="9937"/>
                        <a:pt x="8989" y="9792"/>
                      </a:cubicBezTo>
                      <a:cubicBezTo>
                        <a:pt x="9262" y="9448"/>
                        <a:pt x="9525" y="9102"/>
                        <a:pt x="9783" y="8756"/>
                      </a:cubicBezTo>
                      <a:cubicBezTo>
                        <a:pt x="9957" y="8520"/>
                        <a:pt x="10134" y="8284"/>
                        <a:pt x="10301" y="8046"/>
                      </a:cubicBezTo>
                      <a:cubicBezTo>
                        <a:pt x="10623" y="7596"/>
                        <a:pt x="10940" y="7144"/>
                        <a:pt x="11242" y="6687"/>
                      </a:cubicBezTo>
                      <a:cubicBezTo>
                        <a:pt x="11360" y="6508"/>
                        <a:pt x="11478" y="6333"/>
                        <a:pt x="11591" y="6157"/>
                      </a:cubicBezTo>
                      <a:cubicBezTo>
                        <a:pt x="11706" y="5980"/>
                        <a:pt x="11819" y="5803"/>
                        <a:pt x="11930" y="5621"/>
                      </a:cubicBezTo>
                      <a:cubicBezTo>
                        <a:pt x="12043" y="5442"/>
                        <a:pt x="12154" y="5260"/>
                        <a:pt x="12262" y="5081"/>
                      </a:cubicBezTo>
                      <a:cubicBezTo>
                        <a:pt x="12345" y="4945"/>
                        <a:pt x="12426" y="4805"/>
                        <a:pt x="12507" y="4665"/>
                      </a:cubicBezTo>
                      <a:cubicBezTo>
                        <a:pt x="12598" y="4513"/>
                        <a:pt x="12689" y="4356"/>
                        <a:pt x="12775" y="4201"/>
                      </a:cubicBezTo>
                      <a:cubicBezTo>
                        <a:pt x="12910" y="3965"/>
                        <a:pt x="13043" y="3727"/>
                        <a:pt x="13173" y="3486"/>
                      </a:cubicBezTo>
                      <a:cubicBezTo>
                        <a:pt x="13183" y="3469"/>
                        <a:pt x="13195" y="3452"/>
                        <a:pt x="13203" y="3432"/>
                      </a:cubicBezTo>
                      <a:cubicBezTo>
                        <a:pt x="13323" y="3209"/>
                        <a:pt x="13441" y="2985"/>
                        <a:pt x="13554" y="2759"/>
                      </a:cubicBezTo>
                      <a:cubicBezTo>
                        <a:pt x="13696" y="2481"/>
                        <a:pt x="13834" y="2206"/>
                        <a:pt x="13967" y="1924"/>
                      </a:cubicBezTo>
                      <a:cubicBezTo>
                        <a:pt x="14067" y="1708"/>
                        <a:pt x="14166" y="1494"/>
                        <a:pt x="14261" y="1278"/>
                      </a:cubicBezTo>
                      <a:cubicBezTo>
                        <a:pt x="14335" y="1125"/>
                        <a:pt x="14399" y="968"/>
                        <a:pt x="14465" y="811"/>
                      </a:cubicBezTo>
                      <a:cubicBezTo>
                        <a:pt x="14586" y="541"/>
                        <a:pt x="14696" y="270"/>
                        <a:pt x="1480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51;p75"/>
                <p:cNvSpPr/>
                <p:nvPr/>
              </p:nvSpPr>
              <p:spPr>
                <a:xfrm>
                  <a:off x="4376975" y="2616950"/>
                  <a:ext cx="1035750" cy="14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30" h="56737" extrusionOk="0">
                      <a:moveTo>
                        <a:pt x="32993" y="0"/>
                      </a:moveTo>
                      <a:cubicBezTo>
                        <a:pt x="33194" y="386"/>
                        <a:pt x="33388" y="774"/>
                        <a:pt x="33575" y="1167"/>
                      </a:cubicBezTo>
                      <a:cubicBezTo>
                        <a:pt x="33779" y="1587"/>
                        <a:pt x="33976" y="2015"/>
                        <a:pt x="34160" y="2444"/>
                      </a:cubicBezTo>
                      <a:cubicBezTo>
                        <a:pt x="34695" y="3678"/>
                        <a:pt x="35165" y="4938"/>
                        <a:pt x="35572" y="6218"/>
                      </a:cubicBezTo>
                      <a:cubicBezTo>
                        <a:pt x="35813" y="6977"/>
                        <a:pt x="36034" y="7741"/>
                        <a:pt x="36233" y="8507"/>
                      </a:cubicBezTo>
                      <a:cubicBezTo>
                        <a:pt x="36523" y="9618"/>
                        <a:pt x="36769" y="10733"/>
                        <a:pt x="36970" y="11848"/>
                      </a:cubicBezTo>
                      <a:lnTo>
                        <a:pt x="36978" y="11903"/>
                      </a:lnTo>
                      <a:cubicBezTo>
                        <a:pt x="37177" y="13006"/>
                        <a:pt x="37344" y="14116"/>
                        <a:pt x="37466" y="15231"/>
                      </a:cubicBezTo>
                      <a:cubicBezTo>
                        <a:pt x="37589" y="16300"/>
                        <a:pt x="37675" y="17369"/>
                        <a:pt x="37727" y="18442"/>
                      </a:cubicBezTo>
                      <a:cubicBezTo>
                        <a:pt x="37791" y="19808"/>
                        <a:pt x="37793" y="21174"/>
                        <a:pt x="37734" y="22535"/>
                      </a:cubicBezTo>
                      <a:cubicBezTo>
                        <a:pt x="37614" y="25291"/>
                        <a:pt x="37233" y="28028"/>
                        <a:pt x="36558" y="30701"/>
                      </a:cubicBezTo>
                      <a:lnTo>
                        <a:pt x="36467" y="31052"/>
                      </a:lnTo>
                      <a:cubicBezTo>
                        <a:pt x="36118" y="32374"/>
                        <a:pt x="35695" y="33673"/>
                        <a:pt x="35199" y="34946"/>
                      </a:cubicBezTo>
                      <a:cubicBezTo>
                        <a:pt x="35002" y="35449"/>
                        <a:pt x="34796" y="35946"/>
                        <a:pt x="34575" y="36437"/>
                      </a:cubicBezTo>
                      <a:cubicBezTo>
                        <a:pt x="34052" y="37619"/>
                        <a:pt x="33462" y="38771"/>
                        <a:pt x="32809" y="39884"/>
                      </a:cubicBezTo>
                      <a:cubicBezTo>
                        <a:pt x="32094" y="41100"/>
                        <a:pt x="31300" y="42267"/>
                        <a:pt x="30433" y="43379"/>
                      </a:cubicBezTo>
                      <a:cubicBezTo>
                        <a:pt x="29586" y="44465"/>
                        <a:pt x="28664" y="45492"/>
                        <a:pt x="27674" y="46453"/>
                      </a:cubicBezTo>
                      <a:cubicBezTo>
                        <a:pt x="27335" y="46782"/>
                        <a:pt x="26991" y="47101"/>
                        <a:pt x="26640" y="47411"/>
                      </a:cubicBezTo>
                      <a:cubicBezTo>
                        <a:pt x="25775" y="48170"/>
                        <a:pt x="24866" y="48875"/>
                        <a:pt x="23918" y="49521"/>
                      </a:cubicBezTo>
                      <a:cubicBezTo>
                        <a:pt x="23046" y="50118"/>
                        <a:pt x="22144" y="50663"/>
                        <a:pt x="21211" y="51162"/>
                      </a:cubicBezTo>
                      <a:cubicBezTo>
                        <a:pt x="17636" y="53073"/>
                        <a:pt x="13662" y="54243"/>
                        <a:pt x="9613" y="54535"/>
                      </a:cubicBezTo>
                      <a:cubicBezTo>
                        <a:pt x="8938" y="54582"/>
                        <a:pt x="8263" y="54606"/>
                        <a:pt x="7588" y="54606"/>
                      </a:cubicBezTo>
                      <a:cubicBezTo>
                        <a:pt x="5027" y="54606"/>
                        <a:pt x="2475" y="54267"/>
                        <a:pt x="0" y="53594"/>
                      </a:cubicBezTo>
                      <a:lnTo>
                        <a:pt x="0" y="53594"/>
                      </a:lnTo>
                      <a:cubicBezTo>
                        <a:pt x="894" y="54159"/>
                        <a:pt x="1833" y="54648"/>
                        <a:pt x="2811" y="55053"/>
                      </a:cubicBezTo>
                      <a:cubicBezTo>
                        <a:pt x="5380" y="56117"/>
                        <a:pt x="8166" y="56564"/>
                        <a:pt x="10942" y="56697"/>
                      </a:cubicBezTo>
                      <a:cubicBezTo>
                        <a:pt x="11498" y="56723"/>
                        <a:pt x="12056" y="56736"/>
                        <a:pt x="12614" y="56736"/>
                      </a:cubicBezTo>
                      <a:cubicBezTo>
                        <a:pt x="17015" y="56736"/>
                        <a:pt x="21427" y="55916"/>
                        <a:pt x="25424" y="54095"/>
                      </a:cubicBezTo>
                      <a:lnTo>
                        <a:pt x="25792" y="53926"/>
                      </a:lnTo>
                      <a:cubicBezTo>
                        <a:pt x="26903" y="53398"/>
                        <a:pt x="27974" y="52793"/>
                        <a:pt x="28996" y="52113"/>
                      </a:cubicBezTo>
                      <a:cubicBezTo>
                        <a:pt x="30467" y="51140"/>
                        <a:pt x="31828" y="50012"/>
                        <a:pt x="33059" y="48747"/>
                      </a:cubicBezTo>
                      <a:cubicBezTo>
                        <a:pt x="34000" y="47777"/>
                        <a:pt x="34853" y="46723"/>
                        <a:pt x="35607" y="45600"/>
                      </a:cubicBezTo>
                      <a:cubicBezTo>
                        <a:pt x="35867" y="45205"/>
                        <a:pt x="36118" y="44802"/>
                        <a:pt x="36354" y="44392"/>
                      </a:cubicBezTo>
                      <a:cubicBezTo>
                        <a:pt x="36914" y="43409"/>
                        <a:pt x="37403" y="42392"/>
                        <a:pt x="37815" y="41340"/>
                      </a:cubicBezTo>
                      <a:cubicBezTo>
                        <a:pt x="38380" y="39950"/>
                        <a:pt x="38832" y="38508"/>
                        <a:pt x="39221" y="37054"/>
                      </a:cubicBezTo>
                      <a:cubicBezTo>
                        <a:pt x="39385" y="36447"/>
                        <a:pt x="39540" y="35838"/>
                        <a:pt x="39685" y="35231"/>
                      </a:cubicBezTo>
                      <a:cubicBezTo>
                        <a:pt x="39739" y="35005"/>
                        <a:pt x="39788" y="34776"/>
                        <a:pt x="39842" y="34550"/>
                      </a:cubicBezTo>
                      <a:cubicBezTo>
                        <a:pt x="40080" y="33504"/>
                        <a:pt x="40299" y="32455"/>
                        <a:pt x="40491" y="31396"/>
                      </a:cubicBezTo>
                      <a:cubicBezTo>
                        <a:pt x="40803" y="29694"/>
                        <a:pt x="41043" y="27981"/>
                        <a:pt x="41198" y="26262"/>
                      </a:cubicBezTo>
                      <a:cubicBezTo>
                        <a:pt x="41198" y="26259"/>
                        <a:pt x="41201" y="26257"/>
                        <a:pt x="41203" y="26257"/>
                      </a:cubicBezTo>
                      <a:cubicBezTo>
                        <a:pt x="41368" y="24478"/>
                        <a:pt x="41429" y="22690"/>
                        <a:pt x="41382" y="20904"/>
                      </a:cubicBezTo>
                      <a:cubicBezTo>
                        <a:pt x="41353" y="19572"/>
                        <a:pt x="41252" y="18243"/>
                        <a:pt x="41078" y="16924"/>
                      </a:cubicBezTo>
                      <a:cubicBezTo>
                        <a:pt x="41073" y="16870"/>
                        <a:pt x="41063" y="16818"/>
                        <a:pt x="41058" y="16764"/>
                      </a:cubicBezTo>
                      <a:cubicBezTo>
                        <a:pt x="40921" y="15764"/>
                        <a:pt x="40741" y="14764"/>
                        <a:pt x="40515" y="13779"/>
                      </a:cubicBezTo>
                      <a:cubicBezTo>
                        <a:pt x="40294" y="12807"/>
                        <a:pt x="40029" y="11848"/>
                        <a:pt x="39717" y="10908"/>
                      </a:cubicBezTo>
                      <a:cubicBezTo>
                        <a:pt x="39370" y="9859"/>
                        <a:pt x="38967" y="8829"/>
                        <a:pt x="38508" y="7824"/>
                      </a:cubicBezTo>
                      <a:cubicBezTo>
                        <a:pt x="38174" y="7097"/>
                        <a:pt x="37813" y="6387"/>
                        <a:pt x="37417" y="5695"/>
                      </a:cubicBezTo>
                      <a:cubicBezTo>
                        <a:pt x="36757" y="4528"/>
                        <a:pt x="36002" y="3412"/>
                        <a:pt x="35167" y="2361"/>
                      </a:cubicBezTo>
                      <a:cubicBezTo>
                        <a:pt x="34759" y="1855"/>
                        <a:pt x="34337" y="1366"/>
                        <a:pt x="33887" y="897"/>
                      </a:cubicBezTo>
                      <a:cubicBezTo>
                        <a:pt x="33678" y="673"/>
                        <a:pt x="33460" y="455"/>
                        <a:pt x="33241" y="238"/>
                      </a:cubicBezTo>
                      <a:cubicBezTo>
                        <a:pt x="33160" y="157"/>
                        <a:pt x="33076" y="79"/>
                        <a:pt x="3299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952;p75"/>
                <p:cNvSpPr/>
                <p:nvPr/>
              </p:nvSpPr>
              <p:spPr>
                <a:xfrm>
                  <a:off x="4337638" y="2721425"/>
                  <a:ext cx="727300" cy="6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2" h="26365" extrusionOk="0">
                      <a:moveTo>
                        <a:pt x="14207" y="1"/>
                      </a:moveTo>
                      <a:cubicBezTo>
                        <a:pt x="12289" y="1"/>
                        <a:pt x="10374" y="351"/>
                        <a:pt x="8606" y="1073"/>
                      </a:cubicBezTo>
                      <a:cubicBezTo>
                        <a:pt x="7756" y="1420"/>
                        <a:pt x="6945" y="1850"/>
                        <a:pt x="6184" y="2361"/>
                      </a:cubicBezTo>
                      <a:cubicBezTo>
                        <a:pt x="2371" y="4935"/>
                        <a:pt x="0" y="9551"/>
                        <a:pt x="231" y="14150"/>
                      </a:cubicBezTo>
                      <a:cubicBezTo>
                        <a:pt x="354" y="16597"/>
                        <a:pt x="1226" y="18987"/>
                        <a:pt x="2641" y="20984"/>
                      </a:cubicBezTo>
                      <a:cubicBezTo>
                        <a:pt x="3887" y="22741"/>
                        <a:pt x="5550" y="24193"/>
                        <a:pt x="7493" y="25112"/>
                      </a:cubicBezTo>
                      <a:cubicBezTo>
                        <a:pt x="9301" y="25971"/>
                        <a:pt x="11281" y="26365"/>
                        <a:pt x="13278" y="26365"/>
                      </a:cubicBezTo>
                      <a:cubicBezTo>
                        <a:pt x="15696" y="26365"/>
                        <a:pt x="18139" y="25787"/>
                        <a:pt x="20332" y="24758"/>
                      </a:cubicBezTo>
                      <a:cubicBezTo>
                        <a:pt x="22000" y="23977"/>
                        <a:pt x="23560" y="22940"/>
                        <a:pt x="24835" y="21618"/>
                      </a:cubicBezTo>
                      <a:cubicBezTo>
                        <a:pt x="27864" y="18479"/>
                        <a:pt x="29092" y="13718"/>
                        <a:pt x="27959" y="9509"/>
                      </a:cubicBezTo>
                      <a:cubicBezTo>
                        <a:pt x="27760" y="8775"/>
                        <a:pt x="27483" y="8065"/>
                        <a:pt x="27136" y="7389"/>
                      </a:cubicBezTo>
                      <a:cubicBezTo>
                        <a:pt x="26562" y="6259"/>
                        <a:pt x="25817" y="5225"/>
                        <a:pt x="24928" y="4321"/>
                      </a:cubicBezTo>
                      <a:cubicBezTo>
                        <a:pt x="22174" y="1504"/>
                        <a:pt x="18181" y="1"/>
                        <a:pt x="1420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53;p75"/>
                <p:cNvSpPr/>
                <p:nvPr/>
              </p:nvSpPr>
              <p:spPr>
                <a:xfrm>
                  <a:off x="4337638" y="2721425"/>
                  <a:ext cx="695200" cy="6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08" h="24819" extrusionOk="0">
                      <a:moveTo>
                        <a:pt x="14206" y="0"/>
                      </a:moveTo>
                      <a:cubicBezTo>
                        <a:pt x="12289" y="0"/>
                        <a:pt x="10376" y="350"/>
                        <a:pt x="8608" y="1071"/>
                      </a:cubicBezTo>
                      <a:cubicBezTo>
                        <a:pt x="7758" y="1417"/>
                        <a:pt x="6948" y="1850"/>
                        <a:pt x="6186" y="2358"/>
                      </a:cubicBezTo>
                      <a:cubicBezTo>
                        <a:pt x="2371" y="4935"/>
                        <a:pt x="0" y="9551"/>
                        <a:pt x="231" y="14150"/>
                      </a:cubicBezTo>
                      <a:cubicBezTo>
                        <a:pt x="354" y="16597"/>
                        <a:pt x="1226" y="18987"/>
                        <a:pt x="2641" y="20984"/>
                      </a:cubicBezTo>
                      <a:cubicBezTo>
                        <a:pt x="3666" y="22046"/>
                        <a:pt x="4869" y="22933"/>
                        <a:pt x="6208" y="23569"/>
                      </a:cubicBezTo>
                      <a:cubicBezTo>
                        <a:pt x="8016" y="24425"/>
                        <a:pt x="9994" y="24819"/>
                        <a:pt x="11991" y="24819"/>
                      </a:cubicBezTo>
                      <a:cubicBezTo>
                        <a:pt x="14409" y="24819"/>
                        <a:pt x="16853" y="24241"/>
                        <a:pt x="19047" y="23210"/>
                      </a:cubicBezTo>
                      <a:cubicBezTo>
                        <a:pt x="20712" y="22429"/>
                        <a:pt x="22272" y="21395"/>
                        <a:pt x="23550" y="20071"/>
                      </a:cubicBezTo>
                      <a:cubicBezTo>
                        <a:pt x="26579" y="16936"/>
                        <a:pt x="27807" y="12170"/>
                        <a:pt x="26675" y="7964"/>
                      </a:cubicBezTo>
                      <a:cubicBezTo>
                        <a:pt x="26473" y="7230"/>
                        <a:pt x="26198" y="6520"/>
                        <a:pt x="25852" y="5842"/>
                      </a:cubicBezTo>
                      <a:cubicBezTo>
                        <a:pt x="25584" y="5311"/>
                        <a:pt x="25274" y="4803"/>
                        <a:pt x="24930" y="4321"/>
                      </a:cubicBezTo>
                      <a:cubicBezTo>
                        <a:pt x="22176" y="1504"/>
                        <a:pt x="18182" y="0"/>
                        <a:pt x="1420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54;p75"/>
                <p:cNvSpPr/>
                <p:nvPr/>
              </p:nvSpPr>
              <p:spPr>
                <a:xfrm>
                  <a:off x="4563088" y="2861900"/>
                  <a:ext cx="200800" cy="34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3791" extrusionOk="0">
                      <a:moveTo>
                        <a:pt x="4420" y="0"/>
                      </a:moveTo>
                      <a:cubicBezTo>
                        <a:pt x="4121" y="0"/>
                        <a:pt x="3819" y="60"/>
                        <a:pt x="3526" y="193"/>
                      </a:cubicBezTo>
                      <a:cubicBezTo>
                        <a:pt x="2909" y="473"/>
                        <a:pt x="2472" y="1011"/>
                        <a:pt x="2096" y="1559"/>
                      </a:cubicBezTo>
                      <a:cubicBezTo>
                        <a:pt x="1617" y="2257"/>
                        <a:pt x="1249" y="3028"/>
                        <a:pt x="951" y="3819"/>
                      </a:cubicBezTo>
                      <a:cubicBezTo>
                        <a:pt x="320" y="5500"/>
                        <a:pt x="1" y="7283"/>
                        <a:pt x="11" y="9081"/>
                      </a:cubicBezTo>
                      <a:cubicBezTo>
                        <a:pt x="15" y="10044"/>
                        <a:pt x="121" y="11029"/>
                        <a:pt x="531" y="11904"/>
                      </a:cubicBezTo>
                      <a:cubicBezTo>
                        <a:pt x="944" y="12776"/>
                        <a:pt x="1701" y="13525"/>
                        <a:pt x="2644" y="13732"/>
                      </a:cubicBezTo>
                      <a:cubicBezTo>
                        <a:pt x="2824" y="13771"/>
                        <a:pt x="3007" y="13790"/>
                        <a:pt x="3189" y="13790"/>
                      </a:cubicBezTo>
                      <a:cubicBezTo>
                        <a:pt x="4012" y="13790"/>
                        <a:pt x="4833" y="13407"/>
                        <a:pt x="5445" y="12840"/>
                      </a:cubicBezTo>
                      <a:cubicBezTo>
                        <a:pt x="6189" y="12145"/>
                        <a:pt x="6666" y="11209"/>
                        <a:pt x="7024" y="10256"/>
                      </a:cubicBezTo>
                      <a:cubicBezTo>
                        <a:pt x="7103" y="10049"/>
                        <a:pt x="7177" y="9843"/>
                        <a:pt x="7243" y="9634"/>
                      </a:cubicBezTo>
                      <a:cubicBezTo>
                        <a:pt x="7796" y="7927"/>
                        <a:pt x="8031" y="6136"/>
                        <a:pt x="7941" y="4345"/>
                      </a:cubicBezTo>
                      <a:cubicBezTo>
                        <a:pt x="7877" y="3050"/>
                        <a:pt x="7395" y="1785"/>
                        <a:pt x="6440" y="886"/>
                      </a:cubicBezTo>
                      <a:cubicBezTo>
                        <a:pt x="5888" y="368"/>
                        <a:pt x="5161" y="0"/>
                        <a:pt x="4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55;p75"/>
                <p:cNvSpPr/>
                <p:nvPr/>
              </p:nvSpPr>
              <p:spPr>
                <a:xfrm>
                  <a:off x="4552588" y="2870675"/>
                  <a:ext cx="89825" cy="10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4011" extrusionOk="0">
                      <a:moveTo>
                        <a:pt x="1986" y="1"/>
                      </a:moveTo>
                      <a:cubicBezTo>
                        <a:pt x="1851" y="1"/>
                        <a:pt x="1715" y="19"/>
                        <a:pt x="1583" y="58"/>
                      </a:cubicBezTo>
                      <a:cubicBezTo>
                        <a:pt x="1305" y="139"/>
                        <a:pt x="1111" y="297"/>
                        <a:pt x="941" y="456"/>
                      </a:cubicBezTo>
                      <a:cubicBezTo>
                        <a:pt x="740" y="650"/>
                        <a:pt x="568" y="872"/>
                        <a:pt x="428" y="1115"/>
                      </a:cubicBezTo>
                      <a:cubicBezTo>
                        <a:pt x="146" y="1601"/>
                        <a:pt x="1" y="2122"/>
                        <a:pt x="6" y="2643"/>
                      </a:cubicBezTo>
                      <a:cubicBezTo>
                        <a:pt x="6" y="2923"/>
                        <a:pt x="52" y="3210"/>
                        <a:pt x="236" y="3463"/>
                      </a:cubicBezTo>
                      <a:cubicBezTo>
                        <a:pt x="421" y="3716"/>
                        <a:pt x="760" y="3935"/>
                        <a:pt x="1180" y="3994"/>
                      </a:cubicBezTo>
                      <a:cubicBezTo>
                        <a:pt x="1260" y="4005"/>
                        <a:pt x="1341" y="4011"/>
                        <a:pt x="1422" y="4011"/>
                      </a:cubicBezTo>
                      <a:cubicBezTo>
                        <a:pt x="1791" y="4011"/>
                        <a:pt x="2159" y="3899"/>
                        <a:pt x="2433" y="3734"/>
                      </a:cubicBezTo>
                      <a:cubicBezTo>
                        <a:pt x="2767" y="3532"/>
                        <a:pt x="2981" y="3257"/>
                        <a:pt x="3143" y="2982"/>
                      </a:cubicBezTo>
                      <a:cubicBezTo>
                        <a:pt x="3177" y="2923"/>
                        <a:pt x="3211" y="2861"/>
                        <a:pt x="3241" y="2800"/>
                      </a:cubicBezTo>
                      <a:cubicBezTo>
                        <a:pt x="3484" y="2323"/>
                        <a:pt x="3592" y="1793"/>
                        <a:pt x="3555" y="1262"/>
                      </a:cubicBezTo>
                      <a:cubicBezTo>
                        <a:pt x="3528" y="886"/>
                        <a:pt x="3312" y="518"/>
                        <a:pt x="2885" y="257"/>
                      </a:cubicBezTo>
                      <a:cubicBezTo>
                        <a:pt x="2639" y="107"/>
                        <a:pt x="2316" y="1"/>
                        <a:pt x="19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56;p75"/>
                <p:cNvSpPr/>
                <p:nvPr/>
              </p:nvSpPr>
              <p:spPr>
                <a:xfrm>
                  <a:off x="4535900" y="3486725"/>
                  <a:ext cx="173050" cy="2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2" h="10188" extrusionOk="0">
                      <a:moveTo>
                        <a:pt x="3564" y="0"/>
                      </a:moveTo>
                      <a:cubicBezTo>
                        <a:pt x="3155" y="0"/>
                        <a:pt x="2739" y="134"/>
                        <a:pt x="2349" y="415"/>
                      </a:cubicBezTo>
                      <a:cubicBezTo>
                        <a:pt x="1305" y="1169"/>
                        <a:pt x="814" y="2437"/>
                        <a:pt x="509" y="3641"/>
                      </a:cubicBezTo>
                      <a:cubicBezTo>
                        <a:pt x="124" y="5164"/>
                        <a:pt x="1" y="6744"/>
                        <a:pt x="151" y="8308"/>
                      </a:cubicBezTo>
                      <a:cubicBezTo>
                        <a:pt x="168" y="8500"/>
                        <a:pt x="190" y="8692"/>
                        <a:pt x="217" y="8883"/>
                      </a:cubicBezTo>
                      <a:cubicBezTo>
                        <a:pt x="276" y="9325"/>
                        <a:pt x="367" y="9763"/>
                        <a:pt x="497" y="10188"/>
                      </a:cubicBezTo>
                      <a:cubicBezTo>
                        <a:pt x="2063" y="9459"/>
                        <a:pt x="3817" y="9055"/>
                        <a:pt x="5545" y="9055"/>
                      </a:cubicBezTo>
                      <a:cubicBezTo>
                        <a:pt x="5844" y="9055"/>
                        <a:pt x="6143" y="9067"/>
                        <a:pt x="6440" y="9092"/>
                      </a:cubicBezTo>
                      <a:cubicBezTo>
                        <a:pt x="6921" y="6933"/>
                        <a:pt x="6813" y="4685"/>
                        <a:pt x="6125" y="2582"/>
                      </a:cubicBezTo>
                      <a:cubicBezTo>
                        <a:pt x="5904" y="1914"/>
                        <a:pt x="5619" y="1238"/>
                        <a:pt x="5126" y="722"/>
                      </a:cubicBezTo>
                      <a:cubicBezTo>
                        <a:pt x="4675" y="253"/>
                        <a:pt x="4126" y="0"/>
                        <a:pt x="35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957;p75"/>
                <p:cNvSpPr/>
                <p:nvPr/>
              </p:nvSpPr>
              <p:spPr>
                <a:xfrm>
                  <a:off x="4548325" y="3713100"/>
                  <a:ext cx="148525" cy="9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1" h="3654" extrusionOk="0">
                      <a:moveTo>
                        <a:pt x="5046" y="0"/>
                      </a:moveTo>
                      <a:cubicBezTo>
                        <a:pt x="3320" y="0"/>
                        <a:pt x="1566" y="404"/>
                        <a:pt x="0" y="1133"/>
                      </a:cubicBezTo>
                      <a:cubicBezTo>
                        <a:pt x="125" y="1563"/>
                        <a:pt x="317" y="1970"/>
                        <a:pt x="563" y="2344"/>
                      </a:cubicBezTo>
                      <a:cubicBezTo>
                        <a:pt x="1061" y="3083"/>
                        <a:pt x="1882" y="3648"/>
                        <a:pt x="2774" y="3653"/>
                      </a:cubicBezTo>
                      <a:cubicBezTo>
                        <a:pt x="2776" y="3653"/>
                        <a:pt x="2778" y="3653"/>
                        <a:pt x="2780" y="3653"/>
                      </a:cubicBezTo>
                      <a:cubicBezTo>
                        <a:pt x="3596" y="3653"/>
                        <a:pt x="4365" y="3185"/>
                        <a:pt x="4877" y="2548"/>
                      </a:cubicBezTo>
                      <a:cubicBezTo>
                        <a:pt x="5390" y="1909"/>
                        <a:pt x="5678" y="1118"/>
                        <a:pt x="5876" y="325"/>
                      </a:cubicBezTo>
                      <a:cubicBezTo>
                        <a:pt x="5899" y="229"/>
                        <a:pt x="5918" y="133"/>
                        <a:pt x="5940" y="37"/>
                      </a:cubicBezTo>
                      <a:cubicBezTo>
                        <a:pt x="5644" y="12"/>
                        <a:pt x="5345" y="0"/>
                        <a:pt x="50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958;p75"/>
                <p:cNvSpPr/>
                <p:nvPr/>
              </p:nvSpPr>
              <p:spPr>
                <a:xfrm>
                  <a:off x="4635825" y="3591975"/>
                  <a:ext cx="141225" cy="24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9" h="9973" extrusionOk="0">
                      <a:moveTo>
                        <a:pt x="3398" y="1"/>
                      </a:moveTo>
                      <a:lnTo>
                        <a:pt x="3398" y="1"/>
                      </a:lnTo>
                      <a:cubicBezTo>
                        <a:pt x="3425" y="133"/>
                        <a:pt x="3453" y="269"/>
                        <a:pt x="3475" y="404"/>
                      </a:cubicBezTo>
                      <a:cubicBezTo>
                        <a:pt x="4084" y="4047"/>
                        <a:pt x="3165" y="7796"/>
                        <a:pt x="1" y="9965"/>
                      </a:cubicBezTo>
                      <a:cubicBezTo>
                        <a:pt x="14" y="9956"/>
                        <a:pt x="38" y="9953"/>
                        <a:pt x="69" y="9953"/>
                      </a:cubicBezTo>
                      <a:cubicBezTo>
                        <a:pt x="145" y="9953"/>
                        <a:pt x="256" y="9972"/>
                        <a:pt x="298" y="9972"/>
                      </a:cubicBezTo>
                      <a:cubicBezTo>
                        <a:pt x="416" y="9972"/>
                        <a:pt x="532" y="9967"/>
                        <a:pt x="649" y="9958"/>
                      </a:cubicBezTo>
                      <a:cubicBezTo>
                        <a:pt x="873" y="9940"/>
                        <a:pt x="1097" y="9908"/>
                        <a:pt x="1315" y="9864"/>
                      </a:cubicBezTo>
                      <a:cubicBezTo>
                        <a:pt x="3128" y="9493"/>
                        <a:pt x="4968" y="8149"/>
                        <a:pt x="5374" y="6270"/>
                      </a:cubicBezTo>
                      <a:cubicBezTo>
                        <a:pt x="5649" y="5005"/>
                        <a:pt x="5148" y="3976"/>
                        <a:pt x="4745" y="2816"/>
                      </a:cubicBezTo>
                      <a:cubicBezTo>
                        <a:pt x="4568" y="2312"/>
                        <a:pt x="4425" y="1801"/>
                        <a:pt x="4204" y="1315"/>
                      </a:cubicBezTo>
                      <a:cubicBezTo>
                        <a:pt x="4027" y="922"/>
                        <a:pt x="3480" y="386"/>
                        <a:pt x="33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959;p75"/>
                <p:cNvSpPr/>
                <p:nvPr/>
              </p:nvSpPr>
              <p:spPr>
                <a:xfrm>
                  <a:off x="3957975" y="2591150"/>
                  <a:ext cx="173725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9" h="3334" extrusionOk="0">
                      <a:moveTo>
                        <a:pt x="6948" y="0"/>
                      </a:moveTo>
                      <a:lnTo>
                        <a:pt x="6948" y="0"/>
                      </a:lnTo>
                      <a:cubicBezTo>
                        <a:pt x="5745" y="415"/>
                        <a:pt x="4485" y="624"/>
                        <a:pt x="3219" y="624"/>
                      </a:cubicBezTo>
                      <a:cubicBezTo>
                        <a:pt x="2759" y="624"/>
                        <a:pt x="2298" y="596"/>
                        <a:pt x="1838" y="541"/>
                      </a:cubicBezTo>
                      <a:cubicBezTo>
                        <a:pt x="1418" y="489"/>
                        <a:pt x="1003" y="406"/>
                        <a:pt x="595" y="288"/>
                      </a:cubicBezTo>
                      <a:cubicBezTo>
                        <a:pt x="352" y="1071"/>
                        <a:pt x="153" y="1870"/>
                        <a:pt x="1" y="2676"/>
                      </a:cubicBezTo>
                      <a:cubicBezTo>
                        <a:pt x="1182" y="3112"/>
                        <a:pt x="2428" y="3333"/>
                        <a:pt x="3677" y="3333"/>
                      </a:cubicBezTo>
                      <a:cubicBezTo>
                        <a:pt x="4320" y="3333"/>
                        <a:pt x="4963" y="3275"/>
                        <a:pt x="5600" y="3157"/>
                      </a:cubicBezTo>
                      <a:cubicBezTo>
                        <a:pt x="5966" y="3088"/>
                        <a:pt x="6332" y="3000"/>
                        <a:pt x="6676" y="2860"/>
                      </a:cubicBezTo>
                      <a:cubicBezTo>
                        <a:pt x="6757" y="1907"/>
                        <a:pt x="6850" y="951"/>
                        <a:pt x="69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960;p75"/>
                <p:cNvSpPr/>
                <p:nvPr/>
              </p:nvSpPr>
              <p:spPr>
                <a:xfrm>
                  <a:off x="3946800" y="2709300"/>
                  <a:ext cx="174400" cy="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6" h="3802" extrusionOk="0">
                      <a:moveTo>
                        <a:pt x="6975" y="1"/>
                      </a:moveTo>
                      <a:lnTo>
                        <a:pt x="6975" y="1"/>
                      </a:lnTo>
                      <a:cubicBezTo>
                        <a:pt x="5796" y="527"/>
                        <a:pt x="4528" y="851"/>
                        <a:pt x="3239" y="925"/>
                      </a:cubicBezTo>
                      <a:cubicBezTo>
                        <a:pt x="3069" y="934"/>
                        <a:pt x="2898" y="938"/>
                        <a:pt x="2729" y="938"/>
                      </a:cubicBezTo>
                      <a:cubicBezTo>
                        <a:pt x="1838" y="938"/>
                        <a:pt x="952" y="814"/>
                        <a:pt x="94" y="571"/>
                      </a:cubicBezTo>
                      <a:cubicBezTo>
                        <a:pt x="65" y="907"/>
                        <a:pt x="43" y="1244"/>
                        <a:pt x="30" y="1580"/>
                      </a:cubicBezTo>
                      <a:cubicBezTo>
                        <a:pt x="1" y="2298"/>
                        <a:pt x="3" y="3013"/>
                        <a:pt x="30" y="3730"/>
                      </a:cubicBezTo>
                      <a:cubicBezTo>
                        <a:pt x="405" y="3778"/>
                        <a:pt x="781" y="3802"/>
                        <a:pt x="1157" y="3802"/>
                      </a:cubicBezTo>
                      <a:cubicBezTo>
                        <a:pt x="1996" y="3802"/>
                        <a:pt x="2832" y="3683"/>
                        <a:pt x="3639" y="3448"/>
                      </a:cubicBezTo>
                      <a:cubicBezTo>
                        <a:pt x="4828" y="3096"/>
                        <a:pt x="5931" y="2482"/>
                        <a:pt x="6872" y="1684"/>
                      </a:cubicBezTo>
                      <a:cubicBezTo>
                        <a:pt x="6899" y="1121"/>
                        <a:pt x="6933" y="563"/>
                        <a:pt x="69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961;p75"/>
                <p:cNvSpPr/>
                <p:nvPr/>
              </p:nvSpPr>
              <p:spPr>
                <a:xfrm>
                  <a:off x="3957125" y="2849275"/>
                  <a:ext cx="162050" cy="1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2" h="5288" extrusionOk="0">
                      <a:moveTo>
                        <a:pt x="6395" y="1"/>
                      </a:moveTo>
                      <a:cubicBezTo>
                        <a:pt x="5378" y="809"/>
                        <a:pt x="4201" y="1391"/>
                        <a:pt x="2941" y="1708"/>
                      </a:cubicBezTo>
                      <a:cubicBezTo>
                        <a:pt x="2232" y="1886"/>
                        <a:pt x="1504" y="1975"/>
                        <a:pt x="775" y="1975"/>
                      </a:cubicBezTo>
                      <a:cubicBezTo>
                        <a:pt x="517" y="1975"/>
                        <a:pt x="258" y="1964"/>
                        <a:pt x="0" y="1941"/>
                      </a:cubicBezTo>
                      <a:lnTo>
                        <a:pt x="0" y="1941"/>
                      </a:lnTo>
                      <a:cubicBezTo>
                        <a:pt x="113" y="2639"/>
                        <a:pt x="246" y="3332"/>
                        <a:pt x="396" y="4025"/>
                      </a:cubicBezTo>
                      <a:cubicBezTo>
                        <a:pt x="487" y="4445"/>
                        <a:pt x="585" y="4870"/>
                        <a:pt x="691" y="5287"/>
                      </a:cubicBezTo>
                      <a:cubicBezTo>
                        <a:pt x="769" y="5285"/>
                        <a:pt x="848" y="5277"/>
                        <a:pt x="929" y="5270"/>
                      </a:cubicBezTo>
                      <a:cubicBezTo>
                        <a:pt x="1708" y="5194"/>
                        <a:pt x="2467" y="4983"/>
                        <a:pt x="3172" y="4646"/>
                      </a:cubicBezTo>
                      <a:cubicBezTo>
                        <a:pt x="4476" y="4037"/>
                        <a:pt x="5584" y="3057"/>
                        <a:pt x="6481" y="1929"/>
                      </a:cubicBezTo>
                      <a:cubicBezTo>
                        <a:pt x="6434" y="1285"/>
                        <a:pt x="6407" y="644"/>
                        <a:pt x="63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962;p75"/>
                <p:cNvSpPr/>
                <p:nvPr/>
              </p:nvSpPr>
              <p:spPr>
                <a:xfrm>
                  <a:off x="4001275" y="2936425"/>
                  <a:ext cx="126500" cy="1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0" h="7838" extrusionOk="0">
                      <a:moveTo>
                        <a:pt x="4850" y="1"/>
                      </a:moveTo>
                      <a:cubicBezTo>
                        <a:pt x="3762" y="740"/>
                        <a:pt x="2809" y="1696"/>
                        <a:pt x="1974" y="2725"/>
                      </a:cubicBezTo>
                      <a:cubicBezTo>
                        <a:pt x="1485" y="3332"/>
                        <a:pt x="1028" y="3970"/>
                        <a:pt x="585" y="4617"/>
                      </a:cubicBezTo>
                      <a:cubicBezTo>
                        <a:pt x="387" y="4904"/>
                        <a:pt x="195" y="5196"/>
                        <a:pt x="1" y="5489"/>
                      </a:cubicBezTo>
                      <a:cubicBezTo>
                        <a:pt x="269" y="6275"/>
                        <a:pt x="558" y="7061"/>
                        <a:pt x="870" y="7837"/>
                      </a:cubicBezTo>
                      <a:cubicBezTo>
                        <a:pt x="912" y="7768"/>
                        <a:pt x="959" y="7702"/>
                        <a:pt x="1001" y="7633"/>
                      </a:cubicBezTo>
                      <a:cubicBezTo>
                        <a:pt x="1254" y="7235"/>
                        <a:pt x="1507" y="6842"/>
                        <a:pt x="1765" y="6447"/>
                      </a:cubicBezTo>
                      <a:cubicBezTo>
                        <a:pt x="2831" y="4806"/>
                        <a:pt x="3939" y="3192"/>
                        <a:pt x="5059" y="1583"/>
                      </a:cubicBezTo>
                      <a:cubicBezTo>
                        <a:pt x="4998" y="1204"/>
                        <a:pt x="4944" y="824"/>
                        <a:pt x="4897" y="443"/>
                      </a:cubicBezTo>
                      <a:cubicBezTo>
                        <a:pt x="4880" y="295"/>
                        <a:pt x="4860" y="148"/>
                        <a:pt x="48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963;p75"/>
                <p:cNvSpPr/>
                <p:nvPr/>
              </p:nvSpPr>
              <p:spPr>
                <a:xfrm>
                  <a:off x="5590550" y="2784800"/>
                  <a:ext cx="154300" cy="10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" h="4243" extrusionOk="0">
                      <a:moveTo>
                        <a:pt x="1055" y="1"/>
                      </a:moveTo>
                      <a:cubicBezTo>
                        <a:pt x="838" y="1"/>
                        <a:pt x="620" y="6"/>
                        <a:pt x="403" y="17"/>
                      </a:cubicBezTo>
                      <a:cubicBezTo>
                        <a:pt x="268" y="590"/>
                        <a:pt x="136" y="1165"/>
                        <a:pt x="1" y="1734"/>
                      </a:cubicBezTo>
                      <a:cubicBezTo>
                        <a:pt x="968" y="1774"/>
                        <a:pt x="1924" y="1983"/>
                        <a:pt x="2821" y="2351"/>
                      </a:cubicBezTo>
                      <a:cubicBezTo>
                        <a:pt x="3980" y="2833"/>
                        <a:pt x="5012" y="3570"/>
                        <a:pt x="6078" y="4243"/>
                      </a:cubicBezTo>
                      <a:cubicBezTo>
                        <a:pt x="6164" y="3177"/>
                        <a:pt x="6172" y="2108"/>
                        <a:pt x="6098" y="1039"/>
                      </a:cubicBezTo>
                      <a:cubicBezTo>
                        <a:pt x="4514" y="348"/>
                        <a:pt x="2782" y="1"/>
                        <a:pt x="10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964;p75"/>
                <p:cNvSpPr/>
                <p:nvPr/>
              </p:nvSpPr>
              <p:spPr>
                <a:xfrm>
                  <a:off x="5556150" y="2912250"/>
                  <a:ext cx="177775" cy="9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1" h="3965" extrusionOk="0">
                      <a:moveTo>
                        <a:pt x="1613" y="0"/>
                      </a:moveTo>
                      <a:cubicBezTo>
                        <a:pt x="1251" y="0"/>
                        <a:pt x="887" y="19"/>
                        <a:pt x="524" y="59"/>
                      </a:cubicBezTo>
                      <a:cubicBezTo>
                        <a:pt x="357" y="690"/>
                        <a:pt x="183" y="1319"/>
                        <a:pt x="1" y="1945"/>
                      </a:cubicBezTo>
                      <a:cubicBezTo>
                        <a:pt x="711" y="2039"/>
                        <a:pt x="1408" y="2235"/>
                        <a:pt x="2101" y="2437"/>
                      </a:cubicBezTo>
                      <a:cubicBezTo>
                        <a:pt x="3602" y="2874"/>
                        <a:pt x="5113" y="3321"/>
                        <a:pt x="6535" y="3965"/>
                      </a:cubicBezTo>
                      <a:cubicBezTo>
                        <a:pt x="6766" y="3196"/>
                        <a:pt x="6958" y="2414"/>
                        <a:pt x="7110" y="1623"/>
                      </a:cubicBezTo>
                      <a:cubicBezTo>
                        <a:pt x="6938" y="1506"/>
                        <a:pt x="6761" y="1395"/>
                        <a:pt x="6582" y="1294"/>
                      </a:cubicBezTo>
                      <a:cubicBezTo>
                        <a:pt x="5058" y="443"/>
                        <a:pt x="3347" y="0"/>
                        <a:pt x="1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965;p75"/>
                <p:cNvSpPr/>
                <p:nvPr/>
              </p:nvSpPr>
              <p:spPr>
                <a:xfrm>
                  <a:off x="5507450" y="3053050"/>
                  <a:ext cx="179050" cy="11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" h="4797" extrusionOk="0">
                      <a:moveTo>
                        <a:pt x="747" y="1"/>
                      </a:moveTo>
                      <a:cubicBezTo>
                        <a:pt x="514" y="635"/>
                        <a:pt x="268" y="1263"/>
                        <a:pt x="1" y="1885"/>
                      </a:cubicBezTo>
                      <a:cubicBezTo>
                        <a:pt x="1067" y="2052"/>
                        <a:pt x="2101" y="2352"/>
                        <a:pt x="3040" y="2882"/>
                      </a:cubicBezTo>
                      <a:cubicBezTo>
                        <a:pt x="3742" y="3275"/>
                        <a:pt x="4369" y="3786"/>
                        <a:pt x="5005" y="4285"/>
                      </a:cubicBezTo>
                      <a:cubicBezTo>
                        <a:pt x="5226" y="4457"/>
                        <a:pt x="5450" y="4631"/>
                        <a:pt x="5676" y="4796"/>
                      </a:cubicBezTo>
                      <a:cubicBezTo>
                        <a:pt x="5811" y="4560"/>
                        <a:pt x="5943" y="4322"/>
                        <a:pt x="6071" y="4081"/>
                      </a:cubicBezTo>
                      <a:cubicBezTo>
                        <a:pt x="6083" y="4064"/>
                        <a:pt x="6093" y="4047"/>
                        <a:pt x="6103" y="4027"/>
                      </a:cubicBezTo>
                      <a:cubicBezTo>
                        <a:pt x="6223" y="3804"/>
                        <a:pt x="6339" y="3580"/>
                        <a:pt x="6454" y="3354"/>
                      </a:cubicBezTo>
                      <a:cubicBezTo>
                        <a:pt x="6597" y="3076"/>
                        <a:pt x="6734" y="2801"/>
                        <a:pt x="6867" y="2519"/>
                      </a:cubicBezTo>
                      <a:cubicBezTo>
                        <a:pt x="6965" y="2303"/>
                        <a:pt x="7064" y="2089"/>
                        <a:pt x="7162" y="1873"/>
                      </a:cubicBezTo>
                      <a:cubicBezTo>
                        <a:pt x="7095" y="1806"/>
                        <a:pt x="7027" y="1747"/>
                        <a:pt x="6955" y="1691"/>
                      </a:cubicBezTo>
                      <a:cubicBezTo>
                        <a:pt x="6776" y="1534"/>
                        <a:pt x="6584" y="1394"/>
                        <a:pt x="6381" y="1266"/>
                      </a:cubicBezTo>
                      <a:cubicBezTo>
                        <a:pt x="5113" y="470"/>
                        <a:pt x="3585" y="205"/>
                        <a:pt x="2094" y="72"/>
                      </a:cubicBezTo>
                      <a:cubicBezTo>
                        <a:pt x="1649" y="30"/>
                        <a:pt x="1195" y="1"/>
                        <a:pt x="7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966;p75"/>
                <p:cNvSpPr/>
                <p:nvPr/>
              </p:nvSpPr>
              <p:spPr>
                <a:xfrm>
                  <a:off x="5453775" y="3168025"/>
                  <a:ext cx="133725" cy="1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9" h="6806" extrusionOk="0">
                      <a:moveTo>
                        <a:pt x="865" y="1"/>
                      </a:moveTo>
                      <a:cubicBezTo>
                        <a:pt x="593" y="516"/>
                        <a:pt x="308" y="1020"/>
                        <a:pt x="1" y="1521"/>
                      </a:cubicBezTo>
                      <a:cubicBezTo>
                        <a:pt x="335" y="1816"/>
                        <a:pt x="649" y="2130"/>
                        <a:pt x="944" y="2465"/>
                      </a:cubicBezTo>
                      <a:cubicBezTo>
                        <a:pt x="1465" y="3057"/>
                        <a:pt x="1914" y="3708"/>
                        <a:pt x="2285" y="4403"/>
                      </a:cubicBezTo>
                      <a:cubicBezTo>
                        <a:pt x="2359" y="4540"/>
                        <a:pt x="2428" y="4678"/>
                        <a:pt x="2494" y="4816"/>
                      </a:cubicBezTo>
                      <a:cubicBezTo>
                        <a:pt x="2769" y="5390"/>
                        <a:pt x="2993" y="5990"/>
                        <a:pt x="3157" y="6604"/>
                      </a:cubicBezTo>
                      <a:cubicBezTo>
                        <a:pt x="3177" y="6670"/>
                        <a:pt x="3192" y="6737"/>
                        <a:pt x="3209" y="6805"/>
                      </a:cubicBezTo>
                      <a:cubicBezTo>
                        <a:pt x="3371" y="6611"/>
                        <a:pt x="3533" y="6415"/>
                        <a:pt x="3690" y="6221"/>
                      </a:cubicBezTo>
                      <a:cubicBezTo>
                        <a:pt x="3808" y="6076"/>
                        <a:pt x="3921" y="5931"/>
                        <a:pt x="4037" y="5788"/>
                      </a:cubicBezTo>
                      <a:cubicBezTo>
                        <a:pt x="4307" y="5444"/>
                        <a:pt x="4572" y="5098"/>
                        <a:pt x="4830" y="4749"/>
                      </a:cubicBezTo>
                      <a:cubicBezTo>
                        <a:pt x="5005" y="4516"/>
                        <a:pt x="5179" y="4278"/>
                        <a:pt x="5349" y="4039"/>
                      </a:cubicBezTo>
                      <a:cubicBezTo>
                        <a:pt x="5275" y="3872"/>
                        <a:pt x="5201" y="3705"/>
                        <a:pt x="5123" y="3543"/>
                      </a:cubicBezTo>
                      <a:cubicBezTo>
                        <a:pt x="4970" y="3229"/>
                        <a:pt x="4798" y="2924"/>
                        <a:pt x="4607" y="2629"/>
                      </a:cubicBezTo>
                      <a:cubicBezTo>
                        <a:pt x="4334" y="2197"/>
                        <a:pt x="4007" y="1799"/>
                        <a:pt x="3639" y="1445"/>
                      </a:cubicBezTo>
                      <a:cubicBezTo>
                        <a:pt x="3084" y="912"/>
                        <a:pt x="2403" y="435"/>
                        <a:pt x="1664" y="195"/>
                      </a:cubicBezTo>
                      <a:cubicBezTo>
                        <a:pt x="1403" y="109"/>
                        <a:pt x="1136" y="45"/>
                        <a:pt x="8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967;p75"/>
                <p:cNvSpPr/>
                <p:nvPr/>
              </p:nvSpPr>
              <p:spPr>
                <a:xfrm>
                  <a:off x="4091575" y="3388750"/>
                  <a:ext cx="269550" cy="1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2" h="4824" extrusionOk="0">
                      <a:moveTo>
                        <a:pt x="0" y="1"/>
                      </a:moveTo>
                      <a:cubicBezTo>
                        <a:pt x="37" y="1315"/>
                        <a:pt x="143" y="2627"/>
                        <a:pt x="322" y="3931"/>
                      </a:cubicBezTo>
                      <a:cubicBezTo>
                        <a:pt x="2368" y="4496"/>
                        <a:pt x="4479" y="4796"/>
                        <a:pt x="6599" y="4823"/>
                      </a:cubicBezTo>
                      <a:cubicBezTo>
                        <a:pt x="6630" y="4823"/>
                        <a:pt x="6662" y="4823"/>
                        <a:pt x="6694" y="4823"/>
                      </a:cubicBezTo>
                      <a:cubicBezTo>
                        <a:pt x="8124" y="4823"/>
                        <a:pt x="9715" y="4599"/>
                        <a:pt x="10571" y="3462"/>
                      </a:cubicBezTo>
                      <a:cubicBezTo>
                        <a:pt x="10637" y="3374"/>
                        <a:pt x="10701" y="3275"/>
                        <a:pt x="10716" y="3167"/>
                      </a:cubicBezTo>
                      <a:cubicBezTo>
                        <a:pt x="10781" y="2746"/>
                        <a:pt x="10226" y="2588"/>
                        <a:pt x="9772" y="2588"/>
                      </a:cubicBezTo>
                      <a:cubicBezTo>
                        <a:pt x="9728" y="2588"/>
                        <a:pt x="9686" y="2590"/>
                        <a:pt x="9645" y="2592"/>
                      </a:cubicBezTo>
                      <a:cubicBezTo>
                        <a:pt x="9303" y="2617"/>
                        <a:pt x="8960" y="2628"/>
                        <a:pt x="8617" y="2628"/>
                      </a:cubicBezTo>
                      <a:cubicBezTo>
                        <a:pt x="5573" y="2628"/>
                        <a:pt x="2539" y="1688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968;p75"/>
                <p:cNvSpPr/>
                <p:nvPr/>
              </p:nvSpPr>
              <p:spPr>
                <a:xfrm>
                  <a:off x="4138850" y="3596225"/>
                  <a:ext cx="223900" cy="1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6" h="4838" extrusionOk="0">
                      <a:moveTo>
                        <a:pt x="8325" y="0"/>
                      </a:moveTo>
                      <a:cubicBezTo>
                        <a:pt x="8204" y="0"/>
                        <a:pt x="8081" y="29"/>
                        <a:pt x="7963" y="59"/>
                      </a:cubicBezTo>
                      <a:cubicBezTo>
                        <a:pt x="5312" y="764"/>
                        <a:pt x="2723" y="1926"/>
                        <a:pt x="1" y="2086"/>
                      </a:cubicBezTo>
                      <a:cubicBezTo>
                        <a:pt x="332" y="3024"/>
                        <a:pt x="718" y="3943"/>
                        <a:pt x="1155" y="4837"/>
                      </a:cubicBezTo>
                      <a:cubicBezTo>
                        <a:pt x="3713" y="4358"/>
                        <a:pt x="6118" y="3275"/>
                        <a:pt x="8172" y="1681"/>
                      </a:cubicBezTo>
                      <a:cubicBezTo>
                        <a:pt x="8447" y="1467"/>
                        <a:pt x="8732" y="1226"/>
                        <a:pt x="8845" y="894"/>
                      </a:cubicBezTo>
                      <a:cubicBezTo>
                        <a:pt x="8955" y="565"/>
                        <a:pt x="8825" y="126"/>
                        <a:pt x="8493" y="22"/>
                      </a:cubicBezTo>
                      <a:cubicBezTo>
                        <a:pt x="8438" y="7"/>
                        <a:pt x="8382" y="0"/>
                        <a:pt x="8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969;p75"/>
                <p:cNvSpPr/>
                <p:nvPr/>
              </p:nvSpPr>
              <p:spPr>
                <a:xfrm>
                  <a:off x="4217475" y="3727075"/>
                  <a:ext cx="176600" cy="12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4927" extrusionOk="0">
                      <a:moveTo>
                        <a:pt x="6491" y="0"/>
                      </a:moveTo>
                      <a:cubicBezTo>
                        <a:pt x="6383" y="0"/>
                        <a:pt x="6275" y="31"/>
                        <a:pt x="6174" y="63"/>
                      </a:cubicBezTo>
                      <a:cubicBezTo>
                        <a:pt x="4547" y="579"/>
                        <a:pt x="3088" y="1507"/>
                        <a:pt x="1572" y="2293"/>
                      </a:cubicBezTo>
                      <a:cubicBezTo>
                        <a:pt x="1061" y="2559"/>
                        <a:pt x="536" y="2799"/>
                        <a:pt x="0" y="3011"/>
                      </a:cubicBezTo>
                      <a:cubicBezTo>
                        <a:pt x="457" y="3677"/>
                        <a:pt x="951" y="4315"/>
                        <a:pt x="1479" y="4927"/>
                      </a:cubicBezTo>
                      <a:cubicBezTo>
                        <a:pt x="2734" y="4202"/>
                        <a:pt x="3963" y="3436"/>
                        <a:pt x="5167" y="2625"/>
                      </a:cubicBezTo>
                      <a:cubicBezTo>
                        <a:pt x="5761" y="2222"/>
                        <a:pt x="6365" y="1792"/>
                        <a:pt x="6761" y="1193"/>
                      </a:cubicBezTo>
                      <a:cubicBezTo>
                        <a:pt x="7011" y="800"/>
                        <a:pt x="7063" y="129"/>
                        <a:pt x="6616" y="16"/>
                      </a:cubicBezTo>
                      <a:cubicBezTo>
                        <a:pt x="6575" y="5"/>
                        <a:pt x="6533" y="0"/>
                        <a:pt x="64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970;p75"/>
                <p:cNvSpPr/>
                <p:nvPr/>
              </p:nvSpPr>
              <p:spPr>
                <a:xfrm>
                  <a:off x="5023550" y="3502800"/>
                  <a:ext cx="333950" cy="14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8" h="5907" extrusionOk="0">
                      <a:moveTo>
                        <a:pt x="2237" y="0"/>
                      </a:moveTo>
                      <a:cubicBezTo>
                        <a:pt x="1733" y="0"/>
                        <a:pt x="1235" y="53"/>
                        <a:pt x="752" y="195"/>
                      </a:cubicBezTo>
                      <a:cubicBezTo>
                        <a:pt x="578" y="244"/>
                        <a:pt x="394" y="315"/>
                        <a:pt x="278" y="455"/>
                      </a:cubicBezTo>
                      <a:cubicBezTo>
                        <a:pt x="1" y="802"/>
                        <a:pt x="266" y="1315"/>
                        <a:pt x="583" y="1629"/>
                      </a:cubicBezTo>
                      <a:cubicBezTo>
                        <a:pt x="1332" y="2371"/>
                        <a:pt x="2332" y="2799"/>
                        <a:pt x="3320" y="3177"/>
                      </a:cubicBezTo>
                      <a:cubicBezTo>
                        <a:pt x="4514" y="3637"/>
                        <a:pt x="5722" y="4059"/>
                        <a:pt x="6943" y="4450"/>
                      </a:cubicBezTo>
                      <a:cubicBezTo>
                        <a:pt x="8597" y="4978"/>
                        <a:pt x="10272" y="5454"/>
                        <a:pt x="11952" y="5906"/>
                      </a:cubicBezTo>
                      <a:cubicBezTo>
                        <a:pt x="12517" y="4516"/>
                        <a:pt x="12969" y="3074"/>
                        <a:pt x="13358" y="1620"/>
                      </a:cubicBezTo>
                      <a:cubicBezTo>
                        <a:pt x="11812" y="1541"/>
                        <a:pt x="10262" y="1293"/>
                        <a:pt x="8712" y="1003"/>
                      </a:cubicBezTo>
                      <a:cubicBezTo>
                        <a:pt x="7118" y="708"/>
                        <a:pt x="5523" y="374"/>
                        <a:pt x="3934" y="146"/>
                      </a:cubicBezTo>
                      <a:cubicBezTo>
                        <a:pt x="3373" y="66"/>
                        <a:pt x="2802" y="0"/>
                        <a:pt x="22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971;p75"/>
                <p:cNvSpPr/>
                <p:nvPr/>
              </p:nvSpPr>
              <p:spPr>
                <a:xfrm>
                  <a:off x="4939225" y="3667500"/>
                  <a:ext cx="327925" cy="16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7" h="6728" extrusionOk="0">
                      <a:moveTo>
                        <a:pt x="1883" y="1"/>
                      </a:moveTo>
                      <a:cubicBezTo>
                        <a:pt x="1500" y="1"/>
                        <a:pt x="1117" y="12"/>
                        <a:pt x="735" y="33"/>
                      </a:cubicBezTo>
                      <a:cubicBezTo>
                        <a:pt x="568" y="41"/>
                        <a:pt x="391" y="55"/>
                        <a:pt x="271" y="168"/>
                      </a:cubicBezTo>
                      <a:cubicBezTo>
                        <a:pt x="1" y="419"/>
                        <a:pt x="246" y="869"/>
                        <a:pt x="507" y="1136"/>
                      </a:cubicBezTo>
                      <a:cubicBezTo>
                        <a:pt x="1860" y="2529"/>
                        <a:pt x="3462" y="3564"/>
                        <a:pt x="5182" y="4431"/>
                      </a:cubicBezTo>
                      <a:cubicBezTo>
                        <a:pt x="6904" y="5295"/>
                        <a:pt x="8744" y="5998"/>
                        <a:pt x="10569" y="6728"/>
                      </a:cubicBezTo>
                      <a:cubicBezTo>
                        <a:pt x="11510" y="5755"/>
                        <a:pt x="12363" y="4703"/>
                        <a:pt x="13117" y="3578"/>
                      </a:cubicBezTo>
                      <a:cubicBezTo>
                        <a:pt x="12414" y="3446"/>
                        <a:pt x="11724" y="3215"/>
                        <a:pt x="11073" y="2932"/>
                      </a:cubicBezTo>
                      <a:cubicBezTo>
                        <a:pt x="9999" y="2465"/>
                        <a:pt x="8987" y="1868"/>
                        <a:pt x="7941" y="1355"/>
                      </a:cubicBezTo>
                      <a:cubicBezTo>
                        <a:pt x="7444" y="1107"/>
                        <a:pt x="6936" y="888"/>
                        <a:pt x="6415" y="699"/>
                      </a:cubicBezTo>
                      <a:cubicBezTo>
                        <a:pt x="4965" y="188"/>
                        <a:pt x="3423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972;p75"/>
                <p:cNvSpPr/>
                <p:nvPr/>
              </p:nvSpPr>
              <p:spPr>
                <a:xfrm>
                  <a:off x="4877025" y="3840175"/>
                  <a:ext cx="224850" cy="1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4" h="4997" extrusionOk="0">
                      <a:moveTo>
                        <a:pt x="1680" y="1"/>
                      </a:moveTo>
                      <a:cubicBezTo>
                        <a:pt x="1409" y="1"/>
                        <a:pt x="1140" y="38"/>
                        <a:pt x="877" y="128"/>
                      </a:cubicBezTo>
                      <a:cubicBezTo>
                        <a:pt x="671" y="199"/>
                        <a:pt x="462" y="307"/>
                        <a:pt x="342" y="491"/>
                      </a:cubicBezTo>
                      <a:cubicBezTo>
                        <a:pt x="0" y="1005"/>
                        <a:pt x="499" y="1656"/>
                        <a:pt x="978" y="2046"/>
                      </a:cubicBezTo>
                      <a:cubicBezTo>
                        <a:pt x="1054" y="2110"/>
                        <a:pt x="1130" y="2172"/>
                        <a:pt x="1209" y="2233"/>
                      </a:cubicBezTo>
                      <a:cubicBezTo>
                        <a:pt x="2612" y="3346"/>
                        <a:pt x="4152" y="4275"/>
                        <a:pt x="5790" y="4997"/>
                      </a:cubicBezTo>
                      <a:cubicBezTo>
                        <a:pt x="6901" y="4469"/>
                        <a:pt x="7972" y="3864"/>
                        <a:pt x="8994" y="3184"/>
                      </a:cubicBezTo>
                      <a:cubicBezTo>
                        <a:pt x="7365" y="2201"/>
                        <a:pt x="5668" y="1334"/>
                        <a:pt x="3916" y="595"/>
                      </a:cubicBezTo>
                      <a:cubicBezTo>
                        <a:pt x="3892" y="585"/>
                        <a:pt x="3867" y="572"/>
                        <a:pt x="3842" y="563"/>
                      </a:cubicBezTo>
                      <a:cubicBezTo>
                        <a:pt x="3157" y="274"/>
                        <a:pt x="2410" y="1"/>
                        <a:pt x="16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973;p75"/>
                <p:cNvSpPr/>
                <p:nvPr/>
              </p:nvSpPr>
              <p:spPr>
                <a:xfrm>
                  <a:off x="5103450" y="2759375"/>
                  <a:ext cx="236175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7" h="3743" extrusionOk="0">
                      <a:moveTo>
                        <a:pt x="8358" y="0"/>
                      </a:moveTo>
                      <a:cubicBezTo>
                        <a:pt x="7742" y="172"/>
                        <a:pt x="7128" y="346"/>
                        <a:pt x="6511" y="521"/>
                      </a:cubicBezTo>
                      <a:lnTo>
                        <a:pt x="684" y="2172"/>
                      </a:lnTo>
                      <a:cubicBezTo>
                        <a:pt x="556" y="2209"/>
                        <a:pt x="426" y="2248"/>
                        <a:pt x="328" y="2339"/>
                      </a:cubicBezTo>
                      <a:cubicBezTo>
                        <a:pt x="1" y="2638"/>
                        <a:pt x="328" y="3201"/>
                        <a:pt x="718" y="3415"/>
                      </a:cubicBezTo>
                      <a:cubicBezTo>
                        <a:pt x="1163" y="3662"/>
                        <a:pt x="1663" y="3743"/>
                        <a:pt x="2174" y="3743"/>
                      </a:cubicBezTo>
                      <a:cubicBezTo>
                        <a:pt x="2567" y="3743"/>
                        <a:pt x="2968" y="3695"/>
                        <a:pt x="3354" y="3638"/>
                      </a:cubicBezTo>
                      <a:cubicBezTo>
                        <a:pt x="4641" y="3434"/>
                        <a:pt x="5916" y="3159"/>
                        <a:pt x="7174" y="2808"/>
                      </a:cubicBezTo>
                      <a:cubicBezTo>
                        <a:pt x="7936" y="2604"/>
                        <a:pt x="8695" y="2373"/>
                        <a:pt x="9447" y="2127"/>
                      </a:cubicBezTo>
                      <a:cubicBezTo>
                        <a:pt x="9113" y="1398"/>
                        <a:pt x="8751" y="690"/>
                        <a:pt x="83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974;p75"/>
                <p:cNvSpPr/>
                <p:nvPr/>
              </p:nvSpPr>
              <p:spPr>
                <a:xfrm>
                  <a:off x="5184650" y="2889625"/>
                  <a:ext cx="205150" cy="12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4844" extrusionOk="0">
                      <a:moveTo>
                        <a:pt x="7407" y="1"/>
                      </a:moveTo>
                      <a:cubicBezTo>
                        <a:pt x="6491" y="315"/>
                        <a:pt x="5577" y="647"/>
                        <a:pt x="4671" y="996"/>
                      </a:cubicBezTo>
                      <a:cubicBezTo>
                        <a:pt x="4069" y="1222"/>
                        <a:pt x="3469" y="1457"/>
                        <a:pt x="2875" y="1703"/>
                      </a:cubicBezTo>
                      <a:cubicBezTo>
                        <a:pt x="2126" y="2010"/>
                        <a:pt x="1374" y="2327"/>
                        <a:pt x="723" y="2809"/>
                      </a:cubicBezTo>
                      <a:cubicBezTo>
                        <a:pt x="357" y="3076"/>
                        <a:pt x="1" y="3501"/>
                        <a:pt x="136" y="3931"/>
                      </a:cubicBezTo>
                      <a:cubicBezTo>
                        <a:pt x="229" y="4236"/>
                        <a:pt x="536" y="4415"/>
                        <a:pt x="831" y="4531"/>
                      </a:cubicBezTo>
                      <a:cubicBezTo>
                        <a:pt x="1382" y="4750"/>
                        <a:pt x="1959" y="4843"/>
                        <a:pt x="2543" y="4843"/>
                      </a:cubicBezTo>
                      <a:cubicBezTo>
                        <a:pt x="3419" y="4843"/>
                        <a:pt x="4311" y="4634"/>
                        <a:pt x="5157" y="4324"/>
                      </a:cubicBezTo>
                      <a:cubicBezTo>
                        <a:pt x="5437" y="4219"/>
                        <a:pt x="5715" y="4103"/>
                        <a:pt x="5982" y="3983"/>
                      </a:cubicBezTo>
                      <a:cubicBezTo>
                        <a:pt x="6737" y="3641"/>
                        <a:pt x="7466" y="3243"/>
                        <a:pt x="8206" y="2870"/>
                      </a:cubicBezTo>
                      <a:cubicBezTo>
                        <a:pt x="7985" y="1900"/>
                        <a:pt x="7719" y="939"/>
                        <a:pt x="74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975;p75"/>
                <p:cNvSpPr/>
                <p:nvPr/>
              </p:nvSpPr>
              <p:spPr>
                <a:xfrm>
                  <a:off x="5197725" y="3040025"/>
                  <a:ext cx="213750" cy="14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5858" extrusionOk="0">
                      <a:moveTo>
                        <a:pt x="8245" y="1"/>
                      </a:moveTo>
                      <a:cubicBezTo>
                        <a:pt x="7123" y="490"/>
                        <a:pt x="6005" y="996"/>
                        <a:pt x="4894" y="1519"/>
                      </a:cubicBezTo>
                      <a:cubicBezTo>
                        <a:pt x="3823" y="2023"/>
                        <a:pt x="2760" y="2546"/>
                        <a:pt x="1706" y="3084"/>
                      </a:cubicBezTo>
                      <a:cubicBezTo>
                        <a:pt x="1082" y="3398"/>
                        <a:pt x="421" y="3762"/>
                        <a:pt x="121" y="4396"/>
                      </a:cubicBezTo>
                      <a:cubicBezTo>
                        <a:pt x="47" y="4551"/>
                        <a:pt x="1" y="4727"/>
                        <a:pt x="35" y="4897"/>
                      </a:cubicBezTo>
                      <a:cubicBezTo>
                        <a:pt x="104" y="5216"/>
                        <a:pt x="443" y="5391"/>
                        <a:pt x="750" y="5499"/>
                      </a:cubicBezTo>
                      <a:cubicBezTo>
                        <a:pt x="1450" y="5747"/>
                        <a:pt x="2186" y="5858"/>
                        <a:pt x="2927" y="5858"/>
                      </a:cubicBezTo>
                      <a:cubicBezTo>
                        <a:pt x="3589" y="5858"/>
                        <a:pt x="4254" y="5769"/>
                        <a:pt x="4902" y="5612"/>
                      </a:cubicBezTo>
                      <a:cubicBezTo>
                        <a:pt x="5221" y="5536"/>
                        <a:pt x="5538" y="5440"/>
                        <a:pt x="5850" y="5329"/>
                      </a:cubicBezTo>
                      <a:cubicBezTo>
                        <a:pt x="6798" y="4993"/>
                        <a:pt x="7695" y="4524"/>
                        <a:pt x="8550" y="3978"/>
                      </a:cubicBezTo>
                      <a:cubicBezTo>
                        <a:pt x="8520" y="2649"/>
                        <a:pt x="8420" y="1320"/>
                        <a:pt x="82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976;p75"/>
                <p:cNvSpPr/>
                <p:nvPr/>
              </p:nvSpPr>
              <p:spPr>
                <a:xfrm>
                  <a:off x="4455275" y="2552700"/>
                  <a:ext cx="98275" cy="14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1" h="5746" extrusionOk="0">
                      <a:moveTo>
                        <a:pt x="3462" y="0"/>
                      </a:moveTo>
                      <a:cubicBezTo>
                        <a:pt x="2725" y="384"/>
                        <a:pt x="2007" y="796"/>
                        <a:pt x="1307" y="1243"/>
                      </a:cubicBezTo>
                      <a:cubicBezTo>
                        <a:pt x="863" y="1524"/>
                        <a:pt x="425" y="1818"/>
                        <a:pt x="0" y="2120"/>
                      </a:cubicBezTo>
                      <a:cubicBezTo>
                        <a:pt x="384" y="3224"/>
                        <a:pt x="899" y="4277"/>
                        <a:pt x="1686" y="5130"/>
                      </a:cubicBezTo>
                      <a:cubicBezTo>
                        <a:pt x="1978" y="5446"/>
                        <a:pt x="2347" y="5746"/>
                        <a:pt x="2769" y="5746"/>
                      </a:cubicBezTo>
                      <a:cubicBezTo>
                        <a:pt x="2787" y="5746"/>
                        <a:pt x="2805" y="5745"/>
                        <a:pt x="2823" y="5744"/>
                      </a:cubicBezTo>
                      <a:cubicBezTo>
                        <a:pt x="3243" y="5717"/>
                        <a:pt x="3592" y="5385"/>
                        <a:pt x="3757" y="5000"/>
                      </a:cubicBezTo>
                      <a:cubicBezTo>
                        <a:pt x="3924" y="4612"/>
                        <a:pt x="3931" y="4177"/>
                        <a:pt x="3926" y="3759"/>
                      </a:cubicBezTo>
                      <a:cubicBezTo>
                        <a:pt x="3906" y="2494"/>
                        <a:pt x="3749" y="1234"/>
                        <a:pt x="34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977;p75"/>
                <p:cNvSpPr/>
                <p:nvPr/>
              </p:nvSpPr>
              <p:spPr>
                <a:xfrm>
                  <a:off x="4336175" y="2651200"/>
                  <a:ext cx="82150" cy="1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4819" extrusionOk="0">
                      <a:moveTo>
                        <a:pt x="2448" y="1"/>
                      </a:moveTo>
                      <a:cubicBezTo>
                        <a:pt x="1590" y="740"/>
                        <a:pt x="772" y="1529"/>
                        <a:pt x="1" y="2357"/>
                      </a:cubicBezTo>
                      <a:cubicBezTo>
                        <a:pt x="279" y="2841"/>
                        <a:pt x="554" y="3330"/>
                        <a:pt x="831" y="3814"/>
                      </a:cubicBezTo>
                      <a:cubicBezTo>
                        <a:pt x="1100" y="4285"/>
                        <a:pt x="1483" y="4818"/>
                        <a:pt x="2005" y="4818"/>
                      </a:cubicBezTo>
                      <a:cubicBezTo>
                        <a:pt x="2032" y="4818"/>
                        <a:pt x="2061" y="4817"/>
                        <a:pt x="2089" y="4813"/>
                      </a:cubicBezTo>
                      <a:cubicBezTo>
                        <a:pt x="2320" y="4794"/>
                        <a:pt x="2526" y="4661"/>
                        <a:pt x="2688" y="4497"/>
                      </a:cubicBezTo>
                      <a:cubicBezTo>
                        <a:pt x="3239" y="3936"/>
                        <a:pt x="3285" y="3054"/>
                        <a:pt x="3175" y="2276"/>
                      </a:cubicBezTo>
                      <a:cubicBezTo>
                        <a:pt x="3059" y="1482"/>
                        <a:pt x="2814" y="713"/>
                        <a:pt x="24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978;p75"/>
                <p:cNvSpPr/>
                <p:nvPr/>
              </p:nvSpPr>
              <p:spPr>
                <a:xfrm>
                  <a:off x="4224650" y="2784425"/>
                  <a:ext cx="74475" cy="12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5087" extrusionOk="0">
                      <a:moveTo>
                        <a:pt x="2010" y="0"/>
                      </a:moveTo>
                      <a:cubicBezTo>
                        <a:pt x="1285" y="990"/>
                        <a:pt x="615" y="2022"/>
                        <a:pt x="1" y="3086"/>
                      </a:cubicBezTo>
                      <a:cubicBezTo>
                        <a:pt x="52" y="3206"/>
                        <a:pt x="101" y="3322"/>
                        <a:pt x="151" y="3442"/>
                      </a:cubicBezTo>
                      <a:cubicBezTo>
                        <a:pt x="322" y="3862"/>
                        <a:pt x="507" y="4287"/>
                        <a:pt x="814" y="4619"/>
                      </a:cubicBezTo>
                      <a:cubicBezTo>
                        <a:pt x="1065" y="4890"/>
                        <a:pt x="1425" y="5086"/>
                        <a:pt x="1788" y="5086"/>
                      </a:cubicBezTo>
                      <a:cubicBezTo>
                        <a:pt x="1868" y="5086"/>
                        <a:pt x="1948" y="5077"/>
                        <a:pt x="2027" y="5056"/>
                      </a:cubicBezTo>
                      <a:cubicBezTo>
                        <a:pt x="2452" y="4946"/>
                        <a:pt x="2757" y="4548"/>
                        <a:pt x="2868" y="4123"/>
                      </a:cubicBezTo>
                      <a:cubicBezTo>
                        <a:pt x="2978" y="3698"/>
                        <a:pt x="2927" y="3248"/>
                        <a:pt x="2853" y="2818"/>
                      </a:cubicBezTo>
                      <a:cubicBezTo>
                        <a:pt x="2683" y="1848"/>
                        <a:pt x="2401" y="902"/>
                        <a:pt x="2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7214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54;p61"/>
          <p:cNvSpPr txBox="1">
            <a:spLocks noGrp="1"/>
          </p:cNvSpPr>
          <p:nvPr>
            <p:ph type="title"/>
          </p:nvPr>
        </p:nvSpPr>
        <p:spPr>
          <a:xfrm>
            <a:off x="699250" y="664122"/>
            <a:ext cx="7488832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CN" sz="5400" dirty="0">
                <a:latin typeface="Calibri" pitchFamily="34" charset="0"/>
                <a:cs typeface="Calibri" pitchFamily="34" charset="0"/>
              </a:rPr>
              <a:t>Kata Kerja Aktif Transitif</a:t>
            </a:r>
            <a:endParaRPr lang="en-MY" altLang="zh-CN" sz="5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1378738"/>
            <a:ext cx="763284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Kata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Kerja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Aktif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Transitif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menggunakan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imbuhan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men, men ...i, men ...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kan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memper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memper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...i,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dan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memper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...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kan.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  <p:grpSp>
        <p:nvGrpSpPr>
          <p:cNvPr id="6" name="Google Shape;2924;p75"/>
          <p:cNvGrpSpPr/>
          <p:nvPr/>
        </p:nvGrpSpPr>
        <p:grpSpPr>
          <a:xfrm>
            <a:off x="7620683" y="3813638"/>
            <a:ext cx="917859" cy="1280540"/>
            <a:chOff x="3886734" y="2721110"/>
            <a:chExt cx="917859" cy="1280540"/>
          </a:xfrm>
        </p:grpSpPr>
        <p:sp>
          <p:nvSpPr>
            <p:cNvPr id="8" name="Google Shape;2925;p75"/>
            <p:cNvSpPr/>
            <p:nvPr/>
          </p:nvSpPr>
          <p:spPr>
            <a:xfrm>
              <a:off x="3937180" y="3883150"/>
              <a:ext cx="553200" cy="1185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2926;p75"/>
            <p:cNvGrpSpPr/>
            <p:nvPr/>
          </p:nvGrpSpPr>
          <p:grpSpPr>
            <a:xfrm>
              <a:off x="3886734" y="2721110"/>
              <a:ext cx="917859" cy="1218817"/>
              <a:chOff x="3946375" y="1980125"/>
              <a:chExt cx="1872800" cy="2486875"/>
            </a:xfrm>
          </p:grpSpPr>
          <p:sp>
            <p:nvSpPr>
              <p:cNvPr id="11" name="Google Shape;2927;p75"/>
              <p:cNvSpPr/>
              <p:nvPr/>
            </p:nvSpPr>
            <p:spPr>
              <a:xfrm>
                <a:off x="4427200" y="2020275"/>
                <a:ext cx="989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1667" extrusionOk="0">
                    <a:moveTo>
                      <a:pt x="2529" y="1"/>
                    </a:moveTo>
                    <a:cubicBezTo>
                      <a:pt x="1659" y="394"/>
                      <a:pt x="816" y="841"/>
                      <a:pt x="1" y="1335"/>
                    </a:cubicBezTo>
                    <a:cubicBezTo>
                      <a:pt x="303" y="1349"/>
                      <a:pt x="605" y="1369"/>
                      <a:pt x="907" y="1396"/>
                    </a:cubicBezTo>
                    <a:cubicBezTo>
                      <a:pt x="1005" y="1408"/>
                      <a:pt x="1111" y="1421"/>
                      <a:pt x="1214" y="1435"/>
                    </a:cubicBezTo>
                    <a:cubicBezTo>
                      <a:pt x="1652" y="1489"/>
                      <a:pt x="2086" y="1568"/>
                      <a:pt x="2516" y="1666"/>
                    </a:cubicBezTo>
                    <a:cubicBezTo>
                      <a:pt x="2966" y="1202"/>
                      <a:pt x="3447" y="772"/>
                      <a:pt x="3958" y="379"/>
                    </a:cubicBezTo>
                    <a:cubicBezTo>
                      <a:pt x="3531" y="254"/>
                      <a:pt x="3096" y="133"/>
                      <a:pt x="2664" y="35"/>
                    </a:cubicBezTo>
                    <a:cubicBezTo>
                      <a:pt x="2617" y="20"/>
                      <a:pt x="2573" y="11"/>
                      <a:pt x="25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2928;p75"/>
              <p:cNvGrpSpPr/>
              <p:nvPr/>
            </p:nvGrpSpPr>
            <p:grpSpPr>
              <a:xfrm>
                <a:off x="3946375" y="1980125"/>
                <a:ext cx="1872800" cy="2486875"/>
                <a:chOff x="3946375" y="1980125"/>
                <a:chExt cx="1872800" cy="2486875"/>
              </a:xfrm>
            </p:grpSpPr>
            <p:sp>
              <p:nvSpPr>
                <p:cNvPr id="13" name="Google Shape;2929;p75"/>
                <p:cNvSpPr/>
                <p:nvPr/>
              </p:nvSpPr>
              <p:spPr>
                <a:xfrm>
                  <a:off x="4234425" y="1980125"/>
                  <a:ext cx="364775" cy="65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1" h="26125" extrusionOk="0">
                      <a:moveTo>
                        <a:pt x="14590" y="0"/>
                      </a:moveTo>
                      <a:lnTo>
                        <a:pt x="14590" y="0"/>
                      </a:lnTo>
                      <a:cubicBezTo>
                        <a:pt x="13318" y="366"/>
                        <a:pt x="12070" y="813"/>
                        <a:pt x="10851" y="1334"/>
                      </a:cubicBezTo>
                      <a:cubicBezTo>
                        <a:pt x="10849" y="1337"/>
                        <a:pt x="10846" y="1337"/>
                        <a:pt x="10844" y="1339"/>
                      </a:cubicBezTo>
                      <a:cubicBezTo>
                        <a:pt x="10640" y="1425"/>
                        <a:pt x="10439" y="1516"/>
                        <a:pt x="10237" y="1607"/>
                      </a:cubicBezTo>
                      <a:cubicBezTo>
                        <a:pt x="9367" y="2000"/>
                        <a:pt x="8525" y="2447"/>
                        <a:pt x="7712" y="2941"/>
                      </a:cubicBezTo>
                      <a:cubicBezTo>
                        <a:pt x="6636" y="3599"/>
                        <a:pt x="5619" y="4348"/>
                        <a:pt x="4697" y="5203"/>
                      </a:cubicBezTo>
                      <a:cubicBezTo>
                        <a:pt x="4312" y="5559"/>
                        <a:pt x="3943" y="5933"/>
                        <a:pt x="3592" y="6326"/>
                      </a:cubicBezTo>
                      <a:cubicBezTo>
                        <a:pt x="3255" y="6702"/>
                        <a:pt x="2938" y="7095"/>
                        <a:pt x="2641" y="7505"/>
                      </a:cubicBezTo>
                      <a:cubicBezTo>
                        <a:pt x="1779" y="8699"/>
                        <a:pt x="1111" y="10023"/>
                        <a:pt x="659" y="11426"/>
                      </a:cubicBezTo>
                      <a:cubicBezTo>
                        <a:pt x="425" y="12151"/>
                        <a:pt x="258" y="12900"/>
                        <a:pt x="160" y="13657"/>
                      </a:cubicBezTo>
                      <a:cubicBezTo>
                        <a:pt x="0" y="14934"/>
                        <a:pt x="44" y="16231"/>
                        <a:pt x="344" y="17482"/>
                      </a:cubicBezTo>
                      <a:cubicBezTo>
                        <a:pt x="403" y="17732"/>
                        <a:pt x="472" y="17980"/>
                        <a:pt x="551" y="18224"/>
                      </a:cubicBezTo>
                      <a:cubicBezTo>
                        <a:pt x="720" y="18742"/>
                        <a:pt x="929" y="19248"/>
                        <a:pt x="1179" y="19734"/>
                      </a:cubicBezTo>
                      <a:cubicBezTo>
                        <a:pt x="1695" y="20749"/>
                        <a:pt x="2371" y="21680"/>
                        <a:pt x="3157" y="22523"/>
                      </a:cubicBezTo>
                      <a:cubicBezTo>
                        <a:pt x="3710" y="23112"/>
                        <a:pt x="4304" y="23660"/>
                        <a:pt x="4941" y="24161"/>
                      </a:cubicBezTo>
                      <a:cubicBezTo>
                        <a:pt x="5884" y="24901"/>
                        <a:pt x="6886" y="25557"/>
                        <a:pt x="7943" y="26124"/>
                      </a:cubicBezTo>
                      <a:lnTo>
                        <a:pt x="9161" y="25230"/>
                      </a:lnTo>
                      <a:lnTo>
                        <a:pt x="12935" y="22464"/>
                      </a:lnTo>
                      <a:cubicBezTo>
                        <a:pt x="12136" y="21643"/>
                        <a:pt x="11411" y="20754"/>
                        <a:pt x="10765" y="19810"/>
                      </a:cubicBezTo>
                      <a:cubicBezTo>
                        <a:pt x="10313" y="19157"/>
                        <a:pt x="9905" y="18477"/>
                        <a:pt x="9537" y="17771"/>
                      </a:cubicBezTo>
                      <a:cubicBezTo>
                        <a:pt x="9259" y="17246"/>
                        <a:pt x="9004" y="16708"/>
                        <a:pt x="8775" y="16157"/>
                      </a:cubicBezTo>
                      <a:cubicBezTo>
                        <a:pt x="8736" y="16064"/>
                        <a:pt x="8699" y="15968"/>
                        <a:pt x="8660" y="15870"/>
                      </a:cubicBezTo>
                      <a:cubicBezTo>
                        <a:pt x="8353" y="15099"/>
                        <a:pt x="8107" y="14308"/>
                        <a:pt x="7923" y="13497"/>
                      </a:cubicBezTo>
                      <a:cubicBezTo>
                        <a:pt x="7763" y="12816"/>
                        <a:pt x="7653" y="12126"/>
                        <a:pt x="7596" y="11428"/>
                      </a:cubicBezTo>
                      <a:cubicBezTo>
                        <a:pt x="7542" y="10851"/>
                        <a:pt x="7530" y="10271"/>
                        <a:pt x="7559" y="9694"/>
                      </a:cubicBezTo>
                      <a:cubicBezTo>
                        <a:pt x="7589" y="8947"/>
                        <a:pt x="7694" y="8205"/>
                        <a:pt x="7876" y="7481"/>
                      </a:cubicBezTo>
                      <a:cubicBezTo>
                        <a:pt x="8063" y="6736"/>
                        <a:pt x="8341" y="6014"/>
                        <a:pt x="8704" y="5336"/>
                      </a:cubicBezTo>
                      <a:cubicBezTo>
                        <a:pt x="8847" y="5071"/>
                        <a:pt x="9004" y="4810"/>
                        <a:pt x="9173" y="4562"/>
                      </a:cubicBezTo>
                      <a:cubicBezTo>
                        <a:pt x="9488" y="4103"/>
                        <a:pt x="9839" y="3670"/>
                        <a:pt x="10227" y="3272"/>
                      </a:cubicBezTo>
                      <a:cubicBezTo>
                        <a:pt x="10677" y="2808"/>
                        <a:pt x="11158" y="2378"/>
                        <a:pt x="11669" y="1985"/>
                      </a:cubicBezTo>
                      <a:cubicBezTo>
                        <a:pt x="12593" y="1260"/>
                        <a:pt x="13600" y="624"/>
                        <a:pt x="145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930;p75"/>
                <p:cNvSpPr/>
                <p:nvPr/>
              </p:nvSpPr>
              <p:spPr>
                <a:xfrm>
                  <a:off x="4300450" y="2107575"/>
                  <a:ext cx="151600" cy="6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4" h="2408" extrusionOk="0">
                      <a:moveTo>
                        <a:pt x="3624" y="0"/>
                      </a:moveTo>
                      <a:cubicBezTo>
                        <a:pt x="3179" y="0"/>
                        <a:pt x="2734" y="26"/>
                        <a:pt x="2290" y="73"/>
                      </a:cubicBezTo>
                      <a:cubicBezTo>
                        <a:pt x="2214" y="83"/>
                        <a:pt x="2135" y="91"/>
                        <a:pt x="2054" y="105"/>
                      </a:cubicBezTo>
                      <a:cubicBezTo>
                        <a:pt x="1671" y="461"/>
                        <a:pt x="1302" y="835"/>
                        <a:pt x="948" y="1226"/>
                      </a:cubicBezTo>
                      <a:cubicBezTo>
                        <a:pt x="614" y="1604"/>
                        <a:pt x="297" y="1997"/>
                        <a:pt x="0" y="2407"/>
                      </a:cubicBezTo>
                      <a:cubicBezTo>
                        <a:pt x="757" y="2289"/>
                        <a:pt x="1518" y="2223"/>
                        <a:pt x="2282" y="2203"/>
                      </a:cubicBezTo>
                      <a:cubicBezTo>
                        <a:pt x="2427" y="2200"/>
                        <a:pt x="2572" y="2198"/>
                        <a:pt x="2717" y="2198"/>
                      </a:cubicBezTo>
                      <a:cubicBezTo>
                        <a:pt x="3560" y="2198"/>
                        <a:pt x="4401" y="2259"/>
                        <a:pt x="5235" y="2383"/>
                      </a:cubicBezTo>
                      <a:cubicBezTo>
                        <a:pt x="5422" y="1636"/>
                        <a:pt x="5700" y="916"/>
                        <a:pt x="6063" y="238"/>
                      </a:cubicBezTo>
                      <a:cubicBezTo>
                        <a:pt x="5363" y="95"/>
                        <a:pt x="4651" y="17"/>
                        <a:pt x="3936" y="5"/>
                      </a:cubicBezTo>
                      <a:cubicBezTo>
                        <a:pt x="3832" y="2"/>
                        <a:pt x="3728" y="0"/>
                        <a:pt x="36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2931;p75"/>
                <p:cNvSpPr/>
                <p:nvPr/>
              </p:nvSpPr>
              <p:spPr>
                <a:xfrm>
                  <a:off x="4238400" y="2222475"/>
                  <a:ext cx="185875" cy="9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5" h="3963" extrusionOk="0">
                      <a:moveTo>
                        <a:pt x="7398" y="0"/>
                      </a:moveTo>
                      <a:lnTo>
                        <a:pt x="7398" y="0"/>
                      </a:lnTo>
                      <a:cubicBezTo>
                        <a:pt x="6963" y="34"/>
                        <a:pt x="6523" y="98"/>
                        <a:pt x="6093" y="170"/>
                      </a:cubicBezTo>
                      <a:cubicBezTo>
                        <a:pt x="5081" y="339"/>
                        <a:pt x="4079" y="568"/>
                        <a:pt x="3094" y="852"/>
                      </a:cubicBezTo>
                      <a:cubicBezTo>
                        <a:pt x="2214" y="1101"/>
                        <a:pt x="1350" y="1395"/>
                        <a:pt x="500" y="1732"/>
                      </a:cubicBezTo>
                      <a:cubicBezTo>
                        <a:pt x="266" y="2457"/>
                        <a:pt x="99" y="3206"/>
                        <a:pt x="1" y="3963"/>
                      </a:cubicBezTo>
                      <a:cubicBezTo>
                        <a:pt x="834" y="3488"/>
                        <a:pt x="1703" y="3083"/>
                        <a:pt x="2603" y="2751"/>
                      </a:cubicBezTo>
                      <a:cubicBezTo>
                        <a:pt x="4155" y="2177"/>
                        <a:pt x="5784" y="1833"/>
                        <a:pt x="7435" y="1734"/>
                      </a:cubicBezTo>
                      <a:cubicBezTo>
                        <a:pt x="7381" y="1157"/>
                        <a:pt x="7368" y="577"/>
                        <a:pt x="73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932;p75"/>
                <p:cNvSpPr/>
                <p:nvPr/>
              </p:nvSpPr>
              <p:spPr>
                <a:xfrm>
                  <a:off x="4243025" y="2317525"/>
                  <a:ext cx="20790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6" h="6239" extrusionOk="0">
                      <a:moveTo>
                        <a:pt x="7576" y="1"/>
                      </a:moveTo>
                      <a:cubicBezTo>
                        <a:pt x="4832" y="861"/>
                        <a:pt x="2265" y="2212"/>
                        <a:pt x="0" y="3986"/>
                      </a:cubicBezTo>
                      <a:cubicBezTo>
                        <a:pt x="59" y="4236"/>
                        <a:pt x="128" y="4484"/>
                        <a:pt x="207" y="4728"/>
                      </a:cubicBezTo>
                      <a:cubicBezTo>
                        <a:pt x="376" y="5246"/>
                        <a:pt x="585" y="5752"/>
                        <a:pt x="835" y="6238"/>
                      </a:cubicBezTo>
                      <a:cubicBezTo>
                        <a:pt x="1238" y="5931"/>
                        <a:pt x="1656" y="5639"/>
                        <a:pt x="2081" y="5369"/>
                      </a:cubicBezTo>
                      <a:cubicBezTo>
                        <a:pt x="2489" y="5108"/>
                        <a:pt x="2904" y="4868"/>
                        <a:pt x="3324" y="4637"/>
                      </a:cubicBezTo>
                      <a:cubicBezTo>
                        <a:pt x="4921" y="3757"/>
                        <a:pt x="6613" y="3057"/>
                        <a:pt x="8316" y="2374"/>
                      </a:cubicBezTo>
                      <a:cubicBezTo>
                        <a:pt x="8009" y="1603"/>
                        <a:pt x="7763" y="809"/>
                        <a:pt x="7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933;p75"/>
                <p:cNvSpPr/>
                <p:nvPr/>
              </p:nvSpPr>
              <p:spPr>
                <a:xfrm>
                  <a:off x="4313350" y="2424400"/>
                  <a:ext cx="190225" cy="15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6391" extrusionOk="0">
                      <a:moveTo>
                        <a:pt x="6380" y="0"/>
                      </a:moveTo>
                      <a:cubicBezTo>
                        <a:pt x="6053" y="138"/>
                        <a:pt x="5736" y="290"/>
                        <a:pt x="5429" y="455"/>
                      </a:cubicBezTo>
                      <a:cubicBezTo>
                        <a:pt x="3383" y="1558"/>
                        <a:pt x="1545" y="3012"/>
                        <a:pt x="0" y="4752"/>
                      </a:cubicBezTo>
                      <a:cubicBezTo>
                        <a:pt x="553" y="5341"/>
                        <a:pt x="1150" y="5889"/>
                        <a:pt x="1784" y="6390"/>
                      </a:cubicBezTo>
                      <a:cubicBezTo>
                        <a:pt x="2317" y="5882"/>
                        <a:pt x="2869" y="5390"/>
                        <a:pt x="3437" y="4921"/>
                      </a:cubicBezTo>
                      <a:cubicBezTo>
                        <a:pt x="4744" y="3845"/>
                        <a:pt x="6139" y="2880"/>
                        <a:pt x="7608" y="2037"/>
                      </a:cubicBezTo>
                      <a:cubicBezTo>
                        <a:pt x="7156" y="1384"/>
                        <a:pt x="6746" y="703"/>
                        <a:pt x="63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934;p75"/>
                <p:cNvSpPr/>
                <p:nvPr/>
              </p:nvSpPr>
              <p:spPr>
                <a:xfrm>
                  <a:off x="4234350" y="2013575"/>
                  <a:ext cx="271175" cy="61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7" h="24787" extrusionOk="0">
                      <a:moveTo>
                        <a:pt x="10847" y="1"/>
                      </a:moveTo>
                      <a:lnTo>
                        <a:pt x="10847" y="1"/>
                      </a:lnTo>
                      <a:cubicBezTo>
                        <a:pt x="10643" y="87"/>
                        <a:pt x="10439" y="178"/>
                        <a:pt x="10240" y="269"/>
                      </a:cubicBezTo>
                      <a:cubicBezTo>
                        <a:pt x="9370" y="662"/>
                        <a:pt x="8528" y="1109"/>
                        <a:pt x="7712" y="1603"/>
                      </a:cubicBezTo>
                      <a:cubicBezTo>
                        <a:pt x="6636" y="2261"/>
                        <a:pt x="5622" y="3010"/>
                        <a:pt x="4700" y="3865"/>
                      </a:cubicBezTo>
                      <a:cubicBezTo>
                        <a:pt x="4315" y="4221"/>
                        <a:pt x="3946" y="4595"/>
                        <a:pt x="3595" y="4988"/>
                      </a:cubicBezTo>
                      <a:cubicBezTo>
                        <a:pt x="3258" y="5364"/>
                        <a:pt x="2941" y="5757"/>
                        <a:pt x="2644" y="6167"/>
                      </a:cubicBezTo>
                      <a:cubicBezTo>
                        <a:pt x="1782" y="7361"/>
                        <a:pt x="1114" y="8685"/>
                        <a:pt x="662" y="10088"/>
                      </a:cubicBezTo>
                      <a:cubicBezTo>
                        <a:pt x="428" y="10813"/>
                        <a:pt x="261" y="11562"/>
                        <a:pt x="163" y="12319"/>
                      </a:cubicBezTo>
                      <a:cubicBezTo>
                        <a:pt x="1" y="13596"/>
                        <a:pt x="47" y="14893"/>
                        <a:pt x="347" y="16144"/>
                      </a:cubicBezTo>
                      <a:cubicBezTo>
                        <a:pt x="406" y="16394"/>
                        <a:pt x="475" y="16642"/>
                        <a:pt x="554" y="16886"/>
                      </a:cubicBezTo>
                      <a:cubicBezTo>
                        <a:pt x="723" y="17404"/>
                        <a:pt x="932" y="17910"/>
                        <a:pt x="1182" y="18396"/>
                      </a:cubicBezTo>
                      <a:cubicBezTo>
                        <a:pt x="1698" y="19411"/>
                        <a:pt x="2374" y="20342"/>
                        <a:pt x="3160" y="21185"/>
                      </a:cubicBezTo>
                      <a:cubicBezTo>
                        <a:pt x="3713" y="21774"/>
                        <a:pt x="4307" y="22322"/>
                        <a:pt x="4944" y="22823"/>
                      </a:cubicBezTo>
                      <a:cubicBezTo>
                        <a:pt x="5887" y="23563"/>
                        <a:pt x="6889" y="24219"/>
                        <a:pt x="7946" y="24786"/>
                      </a:cubicBezTo>
                      <a:lnTo>
                        <a:pt x="9164" y="23892"/>
                      </a:lnTo>
                      <a:cubicBezTo>
                        <a:pt x="8228" y="23143"/>
                        <a:pt x="7373" y="22280"/>
                        <a:pt x="6597" y="21354"/>
                      </a:cubicBezTo>
                      <a:cubicBezTo>
                        <a:pt x="6162" y="20838"/>
                        <a:pt x="5757" y="20300"/>
                        <a:pt x="5371" y="19750"/>
                      </a:cubicBezTo>
                      <a:cubicBezTo>
                        <a:pt x="5270" y="19605"/>
                        <a:pt x="5167" y="19458"/>
                        <a:pt x="5069" y="19305"/>
                      </a:cubicBezTo>
                      <a:cubicBezTo>
                        <a:pt x="4543" y="18507"/>
                        <a:pt x="4059" y="17667"/>
                        <a:pt x="3671" y="16795"/>
                      </a:cubicBezTo>
                      <a:cubicBezTo>
                        <a:pt x="3325" y="16023"/>
                        <a:pt x="3049" y="15230"/>
                        <a:pt x="2878" y="14412"/>
                      </a:cubicBezTo>
                      <a:cubicBezTo>
                        <a:pt x="2715" y="13692"/>
                        <a:pt x="2644" y="12955"/>
                        <a:pt x="2664" y="12218"/>
                      </a:cubicBezTo>
                      <a:cubicBezTo>
                        <a:pt x="2674" y="11844"/>
                        <a:pt x="2708" y="11474"/>
                        <a:pt x="2765" y="11107"/>
                      </a:cubicBezTo>
                      <a:cubicBezTo>
                        <a:pt x="2865" y="10459"/>
                        <a:pt x="3030" y="9825"/>
                        <a:pt x="3256" y="9208"/>
                      </a:cubicBezTo>
                      <a:cubicBezTo>
                        <a:pt x="3661" y="8071"/>
                        <a:pt x="4251" y="6985"/>
                        <a:pt x="4926" y="5963"/>
                      </a:cubicBezTo>
                      <a:cubicBezTo>
                        <a:pt x="5224" y="5521"/>
                        <a:pt x="5531" y="5094"/>
                        <a:pt x="5848" y="4676"/>
                      </a:cubicBezTo>
                      <a:cubicBezTo>
                        <a:pt x="6086" y="4369"/>
                        <a:pt x="6329" y="4064"/>
                        <a:pt x="6582" y="3762"/>
                      </a:cubicBezTo>
                      <a:cubicBezTo>
                        <a:pt x="7209" y="3015"/>
                        <a:pt x="7892" y="2315"/>
                        <a:pt x="8619" y="1664"/>
                      </a:cubicBezTo>
                      <a:cubicBezTo>
                        <a:pt x="9169" y="1168"/>
                        <a:pt x="9756" y="713"/>
                        <a:pt x="10375" y="303"/>
                      </a:cubicBezTo>
                      <a:cubicBezTo>
                        <a:pt x="10528" y="200"/>
                        <a:pt x="10687" y="97"/>
                        <a:pt x="1084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935;p75"/>
                <p:cNvSpPr/>
                <p:nvPr/>
              </p:nvSpPr>
              <p:spPr>
                <a:xfrm>
                  <a:off x="5222350" y="2102325"/>
                  <a:ext cx="380450" cy="6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8" h="26870" extrusionOk="0">
                      <a:moveTo>
                        <a:pt x="5708" y="1"/>
                      </a:moveTo>
                      <a:lnTo>
                        <a:pt x="5708" y="1"/>
                      </a:lnTo>
                      <a:cubicBezTo>
                        <a:pt x="6442" y="912"/>
                        <a:pt x="7189" y="1843"/>
                        <a:pt x="7828" y="2826"/>
                      </a:cubicBezTo>
                      <a:cubicBezTo>
                        <a:pt x="8184" y="3366"/>
                        <a:pt x="8501" y="3929"/>
                        <a:pt x="8779" y="4514"/>
                      </a:cubicBezTo>
                      <a:cubicBezTo>
                        <a:pt x="9014" y="5015"/>
                        <a:pt x="9208" y="5538"/>
                        <a:pt x="9356" y="6074"/>
                      </a:cubicBezTo>
                      <a:cubicBezTo>
                        <a:pt x="9437" y="6364"/>
                        <a:pt x="9501" y="6661"/>
                        <a:pt x="9547" y="6958"/>
                      </a:cubicBezTo>
                      <a:cubicBezTo>
                        <a:pt x="9673" y="7717"/>
                        <a:pt x="9702" y="8489"/>
                        <a:pt x="9638" y="9255"/>
                      </a:cubicBezTo>
                      <a:cubicBezTo>
                        <a:pt x="9574" y="9999"/>
                        <a:pt x="9434" y="10736"/>
                        <a:pt x="9223" y="11451"/>
                      </a:cubicBezTo>
                      <a:cubicBezTo>
                        <a:pt x="9063" y="12009"/>
                        <a:pt x="8864" y="12552"/>
                        <a:pt x="8626" y="13080"/>
                      </a:cubicBezTo>
                      <a:cubicBezTo>
                        <a:pt x="8346" y="13719"/>
                        <a:pt x="8019" y="14340"/>
                        <a:pt x="7646" y="14932"/>
                      </a:cubicBezTo>
                      <a:cubicBezTo>
                        <a:pt x="7209" y="15637"/>
                        <a:pt x="6720" y="16308"/>
                        <a:pt x="6179" y="16937"/>
                      </a:cubicBezTo>
                      <a:cubicBezTo>
                        <a:pt x="6113" y="17018"/>
                        <a:pt x="6047" y="17094"/>
                        <a:pt x="5978" y="17173"/>
                      </a:cubicBezTo>
                      <a:cubicBezTo>
                        <a:pt x="5582" y="17617"/>
                        <a:pt x="5167" y="18045"/>
                        <a:pt x="4735" y="18453"/>
                      </a:cubicBezTo>
                      <a:cubicBezTo>
                        <a:pt x="4160" y="19001"/>
                        <a:pt x="3553" y="19512"/>
                        <a:pt x="2914" y="19983"/>
                      </a:cubicBezTo>
                      <a:cubicBezTo>
                        <a:pt x="1996" y="20669"/>
                        <a:pt x="1023" y="21273"/>
                        <a:pt x="1" y="21791"/>
                      </a:cubicBezTo>
                      <a:lnTo>
                        <a:pt x="2676" y="25631"/>
                      </a:lnTo>
                      <a:lnTo>
                        <a:pt x="3541" y="26869"/>
                      </a:lnTo>
                      <a:cubicBezTo>
                        <a:pt x="4723" y="26675"/>
                        <a:pt x="5885" y="26378"/>
                        <a:pt x="7015" y="25985"/>
                      </a:cubicBezTo>
                      <a:cubicBezTo>
                        <a:pt x="7779" y="25717"/>
                        <a:pt x="8521" y="25390"/>
                        <a:pt x="9233" y="25012"/>
                      </a:cubicBezTo>
                      <a:cubicBezTo>
                        <a:pt x="10250" y="24469"/>
                        <a:pt x="11191" y="23808"/>
                        <a:pt x="12007" y="23015"/>
                      </a:cubicBezTo>
                      <a:cubicBezTo>
                        <a:pt x="12400" y="22636"/>
                        <a:pt x="12763" y="22226"/>
                        <a:pt x="13092" y="21789"/>
                      </a:cubicBezTo>
                      <a:cubicBezTo>
                        <a:pt x="13245" y="21585"/>
                        <a:pt x="13390" y="21374"/>
                        <a:pt x="13525" y="21155"/>
                      </a:cubicBezTo>
                      <a:cubicBezTo>
                        <a:pt x="14215" y="20067"/>
                        <a:pt x="14677" y="18856"/>
                        <a:pt x="14937" y="17595"/>
                      </a:cubicBezTo>
                      <a:cubicBezTo>
                        <a:pt x="15092" y="16846"/>
                        <a:pt x="15176" y="16087"/>
                        <a:pt x="15190" y="15323"/>
                      </a:cubicBezTo>
                      <a:cubicBezTo>
                        <a:pt x="15217" y="13849"/>
                        <a:pt x="15011" y="12382"/>
                        <a:pt x="14584" y="10972"/>
                      </a:cubicBezTo>
                      <a:cubicBezTo>
                        <a:pt x="14436" y="10488"/>
                        <a:pt x="14264" y="10014"/>
                        <a:pt x="14068" y="9547"/>
                      </a:cubicBezTo>
                      <a:cubicBezTo>
                        <a:pt x="13861" y="9063"/>
                        <a:pt x="13633" y="8592"/>
                        <a:pt x="13382" y="8127"/>
                      </a:cubicBezTo>
                      <a:cubicBezTo>
                        <a:pt x="12788" y="7022"/>
                        <a:pt x="12068" y="5985"/>
                        <a:pt x="11265" y="5012"/>
                      </a:cubicBezTo>
                      <a:cubicBezTo>
                        <a:pt x="10655" y="4280"/>
                        <a:pt x="9999" y="3585"/>
                        <a:pt x="9307" y="2932"/>
                      </a:cubicBezTo>
                      <a:cubicBezTo>
                        <a:pt x="9147" y="2779"/>
                        <a:pt x="8985" y="2629"/>
                        <a:pt x="8818" y="2482"/>
                      </a:cubicBezTo>
                      <a:cubicBezTo>
                        <a:pt x="8818" y="2480"/>
                        <a:pt x="8813" y="2477"/>
                        <a:pt x="8813" y="2475"/>
                      </a:cubicBezTo>
                      <a:cubicBezTo>
                        <a:pt x="7830" y="1588"/>
                        <a:pt x="6794" y="762"/>
                        <a:pt x="57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936;p75"/>
                <p:cNvSpPr/>
                <p:nvPr/>
              </p:nvSpPr>
              <p:spPr>
                <a:xfrm>
                  <a:off x="5461025" y="2276200"/>
                  <a:ext cx="125925" cy="10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401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6" y="760"/>
                        <a:pt x="158" y="1531"/>
                        <a:pt x="91" y="2298"/>
                      </a:cubicBezTo>
                      <a:cubicBezTo>
                        <a:pt x="1064" y="2477"/>
                        <a:pt x="2017" y="2740"/>
                        <a:pt x="2941" y="3084"/>
                      </a:cubicBezTo>
                      <a:cubicBezTo>
                        <a:pt x="3661" y="3349"/>
                        <a:pt x="4359" y="3661"/>
                        <a:pt x="5037" y="4015"/>
                      </a:cubicBezTo>
                      <a:cubicBezTo>
                        <a:pt x="4889" y="3533"/>
                        <a:pt x="4717" y="3057"/>
                        <a:pt x="4521" y="2590"/>
                      </a:cubicBezTo>
                      <a:cubicBezTo>
                        <a:pt x="4314" y="2108"/>
                        <a:pt x="4086" y="1634"/>
                        <a:pt x="3838" y="1172"/>
                      </a:cubicBezTo>
                      <a:cubicBezTo>
                        <a:pt x="3764" y="1131"/>
                        <a:pt x="3695" y="1101"/>
                        <a:pt x="3624" y="1067"/>
                      </a:cubicBezTo>
                      <a:cubicBezTo>
                        <a:pt x="3128" y="831"/>
                        <a:pt x="2614" y="632"/>
                        <a:pt x="2089" y="465"/>
                      </a:cubicBezTo>
                      <a:cubicBezTo>
                        <a:pt x="1408" y="249"/>
                        <a:pt x="710" y="9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937;p75"/>
                <p:cNvSpPr/>
                <p:nvPr/>
              </p:nvSpPr>
              <p:spPr>
                <a:xfrm>
                  <a:off x="5438000" y="2388525"/>
                  <a:ext cx="164125" cy="15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5" h="6145" extrusionOk="0">
                      <a:moveTo>
                        <a:pt x="597" y="1"/>
                      </a:moveTo>
                      <a:cubicBezTo>
                        <a:pt x="437" y="558"/>
                        <a:pt x="238" y="1101"/>
                        <a:pt x="0" y="1630"/>
                      </a:cubicBezTo>
                      <a:cubicBezTo>
                        <a:pt x="1533" y="2258"/>
                        <a:pt x="2960" y="3111"/>
                        <a:pt x="4243" y="4157"/>
                      </a:cubicBezTo>
                      <a:cubicBezTo>
                        <a:pt x="4987" y="4762"/>
                        <a:pt x="5680" y="5428"/>
                        <a:pt x="6314" y="6145"/>
                      </a:cubicBezTo>
                      <a:cubicBezTo>
                        <a:pt x="6466" y="5398"/>
                        <a:pt x="6550" y="4636"/>
                        <a:pt x="6564" y="3872"/>
                      </a:cubicBezTo>
                      <a:cubicBezTo>
                        <a:pt x="5869" y="3280"/>
                        <a:pt x="5144" y="2723"/>
                        <a:pt x="4395" y="2202"/>
                      </a:cubicBezTo>
                      <a:cubicBezTo>
                        <a:pt x="3555" y="1612"/>
                        <a:pt x="2680" y="1072"/>
                        <a:pt x="1779" y="585"/>
                      </a:cubicBezTo>
                      <a:cubicBezTo>
                        <a:pt x="1393" y="379"/>
                        <a:pt x="998" y="175"/>
                        <a:pt x="5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938;p75"/>
                <p:cNvSpPr/>
                <p:nvPr/>
              </p:nvSpPr>
              <p:spPr>
                <a:xfrm>
                  <a:off x="5376875" y="2475550"/>
                  <a:ext cx="183675" cy="20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084" extrusionOk="0">
                      <a:moveTo>
                        <a:pt x="1467" y="1"/>
                      </a:moveTo>
                      <a:cubicBezTo>
                        <a:pt x="1030" y="706"/>
                        <a:pt x="539" y="1377"/>
                        <a:pt x="1" y="2005"/>
                      </a:cubicBezTo>
                      <a:cubicBezTo>
                        <a:pt x="1389" y="3202"/>
                        <a:pt x="2765" y="4413"/>
                        <a:pt x="3990" y="5762"/>
                      </a:cubicBezTo>
                      <a:cubicBezTo>
                        <a:pt x="4315" y="6118"/>
                        <a:pt x="4629" y="6481"/>
                        <a:pt x="4929" y="6860"/>
                      </a:cubicBezTo>
                      <a:cubicBezTo>
                        <a:pt x="5243" y="7250"/>
                        <a:pt x="5545" y="7663"/>
                        <a:pt x="5826" y="8083"/>
                      </a:cubicBezTo>
                      <a:cubicBezTo>
                        <a:pt x="6219" y="7705"/>
                        <a:pt x="6582" y="7295"/>
                        <a:pt x="6911" y="6857"/>
                      </a:cubicBezTo>
                      <a:cubicBezTo>
                        <a:pt x="7064" y="6653"/>
                        <a:pt x="7209" y="6442"/>
                        <a:pt x="7346" y="6224"/>
                      </a:cubicBezTo>
                      <a:cubicBezTo>
                        <a:pt x="5776" y="3811"/>
                        <a:pt x="3784" y="1703"/>
                        <a:pt x="14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939;p75"/>
                <p:cNvSpPr/>
                <p:nvPr/>
              </p:nvSpPr>
              <p:spPr>
                <a:xfrm>
                  <a:off x="5295200" y="2563575"/>
                  <a:ext cx="157975" cy="18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7533" extrusionOk="0">
                      <a:moveTo>
                        <a:pt x="1821" y="0"/>
                      </a:moveTo>
                      <a:cubicBezTo>
                        <a:pt x="1246" y="548"/>
                        <a:pt x="639" y="1059"/>
                        <a:pt x="0" y="1531"/>
                      </a:cubicBezTo>
                      <a:cubicBezTo>
                        <a:pt x="1118" y="2803"/>
                        <a:pt x="2125" y="4167"/>
                        <a:pt x="3015" y="5609"/>
                      </a:cubicBezTo>
                      <a:cubicBezTo>
                        <a:pt x="3398" y="6235"/>
                        <a:pt x="3764" y="6881"/>
                        <a:pt x="4101" y="7532"/>
                      </a:cubicBezTo>
                      <a:cubicBezTo>
                        <a:pt x="4865" y="7267"/>
                        <a:pt x="5607" y="6940"/>
                        <a:pt x="6319" y="6562"/>
                      </a:cubicBezTo>
                      <a:cubicBezTo>
                        <a:pt x="5422" y="4415"/>
                        <a:pt x="4152" y="2445"/>
                        <a:pt x="2573" y="737"/>
                      </a:cubicBezTo>
                      <a:cubicBezTo>
                        <a:pt x="2337" y="484"/>
                        <a:pt x="2086" y="236"/>
                        <a:pt x="18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940;p75"/>
                <p:cNvSpPr/>
                <p:nvPr/>
              </p:nvSpPr>
              <p:spPr>
                <a:xfrm>
                  <a:off x="5418025" y="2172900"/>
                  <a:ext cx="8595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" h="2187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59" y="539"/>
                        <a:pt x="676" y="1101"/>
                        <a:pt x="952" y="1686"/>
                      </a:cubicBezTo>
                      <a:cubicBezTo>
                        <a:pt x="1391" y="1732"/>
                        <a:pt x="1826" y="1799"/>
                        <a:pt x="2258" y="1890"/>
                      </a:cubicBezTo>
                      <a:cubicBezTo>
                        <a:pt x="2359" y="1909"/>
                        <a:pt x="2462" y="1931"/>
                        <a:pt x="2561" y="1954"/>
                      </a:cubicBezTo>
                      <a:cubicBezTo>
                        <a:pt x="2855" y="2022"/>
                        <a:pt x="3148" y="2103"/>
                        <a:pt x="3438" y="2187"/>
                      </a:cubicBezTo>
                      <a:cubicBezTo>
                        <a:pt x="2828" y="1455"/>
                        <a:pt x="2175" y="760"/>
                        <a:pt x="1480" y="109"/>
                      </a:cubicBezTo>
                      <a:cubicBezTo>
                        <a:pt x="1433" y="104"/>
                        <a:pt x="1389" y="99"/>
                        <a:pt x="1340" y="96"/>
                      </a:cubicBezTo>
                      <a:cubicBezTo>
                        <a:pt x="897" y="50"/>
                        <a:pt x="445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941;p75"/>
                <p:cNvSpPr/>
                <p:nvPr/>
              </p:nvSpPr>
              <p:spPr>
                <a:xfrm>
                  <a:off x="5289250" y="2164375"/>
                  <a:ext cx="313550" cy="6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" h="24388" extrusionOk="0">
                      <a:moveTo>
                        <a:pt x="6142" y="0"/>
                      </a:moveTo>
                      <a:lnTo>
                        <a:pt x="6142" y="0"/>
                      </a:lnTo>
                      <a:cubicBezTo>
                        <a:pt x="6262" y="143"/>
                        <a:pt x="6380" y="290"/>
                        <a:pt x="6491" y="440"/>
                      </a:cubicBezTo>
                      <a:cubicBezTo>
                        <a:pt x="6943" y="1027"/>
                        <a:pt x="7350" y="1648"/>
                        <a:pt x="7712" y="2295"/>
                      </a:cubicBezTo>
                      <a:cubicBezTo>
                        <a:pt x="8191" y="3147"/>
                        <a:pt x="8608" y="4031"/>
                        <a:pt x="8960" y="4940"/>
                      </a:cubicBezTo>
                      <a:cubicBezTo>
                        <a:pt x="9100" y="5309"/>
                        <a:pt x="9232" y="5672"/>
                        <a:pt x="9358" y="6041"/>
                      </a:cubicBezTo>
                      <a:cubicBezTo>
                        <a:pt x="9525" y="6540"/>
                        <a:pt x="9677" y="7046"/>
                        <a:pt x="9812" y="7559"/>
                      </a:cubicBezTo>
                      <a:cubicBezTo>
                        <a:pt x="10122" y="8743"/>
                        <a:pt x="10328" y="9962"/>
                        <a:pt x="10345" y="11170"/>
                      </a:cubicBezTo>
                      <a:cubicBezTo>
                        <a:pt x="10357" y="11824"/>
                        <a:pt x="10306" y="12480"/>
                        <a:pt x="10193" y="13123"/>
                      </a:cubicBezTo>
                      <a:cubicBezTo>
                        <a:pt x="10129" y="13489"/>
                        <a:pt x="10041" y="13853"/>
                        <a:pt x="9930" y="14207"/>
                      </a:cubicBezTo>
                      <a:cubicBezTo>
                        <a:pt x="9709" y="14912"/>
                        <a:pt x="9402" y="15585"/>
                        <a:pt x="9016" y="16214"/>
                      </a:cubicBezTo>
                      <a:cubicBezTo>
                        <a:pt x="8589" y="16931"/>
                        <a:pt x="8070" y="17595"/>
                        <a:pt x="7495" y="18211"/>
                      </a:cubicBezTo>
                      <a:cubicBezTo>
                        <a:pt x="6844" y="18911"/>
                        <a:pt x="6115" y="19550"/>
                        <a:pt x="5358" y="20132"/>
                      </a:cubicBezTo>
                      <a:cubicBezTo>
                        <a:pt x="5216" y="20245"/>
                        <a:pt x="5073" y="20351"/>
                        <a:pt x="4928" y="20457"/>
                      </a:cubicBezTo>
                      <a:cubicBezTo>
                        <a:pt x="4385" y="20852"/>
                        <a:pt x="3828" y="21230"/>
                        <a:pt x="3253" y="21577"/>
                      </a:cubicBezTo>
                      <a:cubicBezTo>
                        <a:pt x="2216" y="22203"/>
                        <a:pt x="1128" y="22741"/>
                        <a:pt x="0" y="23147"/>
                      </a:cubicBezTo>
                      <a:lnTo>
                        <a:pt x="865" y="24387"/>
                      </a:lnTo>
                      <a:cubicBezTo>
                        <a:pt x="2047" y="24193"/>
                        <a:pt x="3209" y="23896"/>
                        <a:pt x="4339" y="23500"/>
                      </a:cubicBezTo>
                      <a:cubicBezTo>
                        <a:pt x="5103" y="23235"/>
                        <a:pt x="5845" y="22908"/>
                        <a:pt x="6557" y="22530"/>
                      </a:cubicBezTo>
                      <a:cubicBezTo>
                        <a:pt x="7574" y="21987"/>
                        <a:pt x="8515" y="21324"/>
                        <a:pt x="9331" y="20533"/>
                      </a:cubicBezTo>
                      <a:cubicBezTo>
                        <a:pt x="9724" y="20154"/>
                        <a:pt x="10087" y="19744"/>
                        <a:pt x="10416" y="19307"/>
                      </a:cubicBezTo>
                      <a:cubicBezTo>
                        <a:pt x="10569" y="19103"/>
                        <a:pt x="10714" y="18892"/>
                        <a:pt x="10849" y="18673"/>
                      </a:cubicBezTo>
                      <a:cubicBezTo>
                        <a:pt x="11539" y="17585"/>
                        <a:pt x="12001" y="16374"/>
                        <a:pt x="12261" y="15113"/>
                      </a:cubicBezTo>
                      <a:cubicBezTo>
                        <a:pt x="12416" y="14364"/>
                        <a:pt x="12500" y="13602"/>
                        <a:pt x="12514" y="12841"/>
                      </a:cubicBezTo>
                      <a:cubicBezTo>
                        <a:pt x="12541" y="11367"/>
                        <a:pt x="12335" y="9900"/>
                        <a:pt x="11908" y="8490"/>
                      </a:cubicBezTo>
                      <a:cubicBezTo>
                        <a:pt x="11760" y="8006"/>
                        <a:pt x="11588" y="7532"/>
                        <a:pt x="11392" y="7065"/>
                      </a:cubicBezTo>
                      <a:cubicBezTo>
                        <a:pt x="11185" y="6581"/>
                        <a:pt x="10957" y="6110"/>
                        <a:pt x="10706" y="5645"/>
                      </a:cubicBezTo>
                      <a:cubicBezTo>
                        <a:pt x="10112" y="4540"/>
                        <a:pt x="9392" y="3503"/>
                        <a:pt x="8589" y="2530"/>
                      </a:cubicBezTo>
                      <a:cubicBezTo>
                        <a:pt x="7979" y="1798"/>
                        <a:pt x="7323" y="1103"/>
                        <a:pt x="6631" y="450"/>
                      </a:cubicBezTo>
                      <a:cubicBezTo>
                        <a:pt x="6471" y="297"/>
                        <a:pt x="6309" y="147"/>
                        <a:pt x="614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942;p75"/>
                <p:cNvSpPr/>
                <p:nvPr/>
              </p:nvSpPr>
              <p:spPr>
                <a:xfrm>
                  <a:off x="4226375" y="3920250"/>
                  <a:ext cx="293850" cy="52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4" h="20962" extrusionOk="0">
                      <a:moveTo>
                        <a:pt x="11753" y="1"/>
                      </a:moveTo>
                      <a:lnTo>
                        <a:pt x="5901" y="185"/>
                      </a:lnTo>
                      <a:cubicBezTo>
                        <a:pt x="5552" y="443"/>
                        <a:pt x="5213" y="708"/>
                        <a:pt x="4884" y="993"/>
                      </a:cubicBezTo>
                      <a:cubicBezTo>
                        <a:pt x="3764" y="1946"/>
                        <a:pt x="2764" y="3032"/>
                        <a:pt x="1909" y="4231"/>
                      </a:cubicBezTo>
                      <a:cubicBezTo>
                        <a:pt x="1118" y="5339"/>
                        <a:pt x="435" y="6587"/>
                        <a:pt x="320" y="7948"/>
                      </a:cubicBezTo>
                      <a:cubicBezTo>
                        <a:pt x="155" y="9807"/>
                        <a:pt x="1062" y="11596"/>
                        <a:pt x="2111" y="13141"/>
                      </a:cubicBezTo>
                      <a:cubicBezTo>
                        <a:pt x="3209" y="14760"/>
                        <a:pt x="4486" y="16251"/>
                        <a:pt x="5919" y="17583"/>
                      </a:cubicBezTo>
                      <a:cubicBezTo>
                        <a:pt x="3924" y="17750"/>
                        <a:pt x="2010" y="18433"/>
                        <a:pt x="359" y="19563"/>
                      </a:cubicBezTo>
                      <a:cubicBezTo>
                        <a:pt x="187" y="19681"/>
                        <a:pt x="0" y="19843"/>
                        <a:pt x="13" y="20052"/>
                      </a:cubicBezTo>
                      <a:cubicBezTo>
                        <a:pt x="23" y="20226"/>
                        <a:pt x="170" y="20356"/>
                        <a:pt x="317" y="20447"/>
                      </a:cubicBezTo>
                      <a:cubicBezTo>
                        <a:pt x="948" y="20860"/>
                        <a:pt x="1706" y="20961"/>
                        <a:pt x="2473" y="20961"/>
                      </a:cubicBezTo>
                      <a:cubicBezTo>
                        <a:pt x="2806" y="20961"/>
                        <a:pt x="3140" y="20942"/>
                        <a:pt x="3467" y="20921"/>
                      </a:cubicBezTo>
                      <a:cubicBezTo>
                        <a:pt x="5980" y="20759"/>
                        <a:pt x="8697" y="20511"/>
                        <a:pt x="10564" y="18823"/>
                      </a:cubicBezTo>
                      <a:cubicBezTo>
                        <a:pt x="10721" y="18683"/>
                        <a:pt x="10881" y="18514"/>
                        <a:pt x="10905" y="18305"/>
                      </a:cubicBezTo>
                      <a:cubicBezTo>
                        <a:pt x="10933" y="18077"/>
                        <a:pt x="10797" y="17863"/>
                        <a:pt x="10660" y="17679"/>
                      </a:cubicBezTo>
                      <a:cubicBezTo>
                        <a:pt x="9510" y="16151"/>
                        <a:pt x="7825" y="15129"/>
                        <a:pt x="6439" y="13817"/>
                      </a:cubicBezTo>
                      <a:cubicBezTo>
                        <a:pt x="5054" y="12505"/>
                        <a:pt x="3904" y="10628"/>
                        <a:pt x="4339" y="8771"/>
                      </a:cubicBezTo>
                      <a:cubicBezTo>
                        <a:pt x="4415" y="8459"/>
                        <a:pt x="4528" y="8157"/>
                        <a:pt x="4678" y="7872"/>
                      </a:cubicBezTo>
                      <a:cubicBezTo>
                        <a:pt x="5044" y="7152"/>
                        <a:pt x="5597" y="6516"/>
                        <a:pt x="6145" y="5909"/>
                      </a:cubicBezTo>
                      <a:cubicBezTo>
                        <a:pt x="7962" y="3892"/>
                        <a:pt x="9832" y="1924"/>
                        <a:pt x="117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943;p75"/>
                <p:cNvSpPr/>
                <p:nvPr/>
              </p:nvSpPr>
              <p:spPr>
                <a:xfrm>
                  <a:off x="4340550" y="3920300"/>
                  <a:ext cx="179675" cy="19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7" h="7870" extrusionOk="0">
                      <a:moveTo>
                        <a:pt x="7186" y="1"/>
                      </a:moveTo>
                      <a:lnTo>
                        <a:pt x="1334" y="183"/>
                      </a:lnTo>
                      <a:cubicBezTo>
                        <a:pt x="985" y="438"/>
                        <a:pt x="646" y="706"/>
                        <a:pt x="317" y="989"/>
                      </a:cubicBezTo>
                      <a:cubicBezTo>
                        <a:pt x="745" y="1372"/>
                        <a:pt x="1022" y="1922"/>
                        <a:pt x="1003" y="2497"/>
                      </a:cubicBezTo>
                      <a:cubicBezTo>
                        <a:pt x="988" y="3010"/>
                        <a:pt x="774" y="3494"/>
                        <a:pt x="605" y="3978"/>
                      </a:cubicBezTo>
                      <a:cubicBezTo>
                        <a:pt x="167" y="5226"/>
                        <a:pt x="0" y="6553"/>
                        <a:pt x="111" y="7870"/>
                      </a:cubicBezTo>
                      <a:cubicBezTo>
                        <a:pt x="477" y="7152"/>
                        <a:pt x="1030" y="6514"/>
                        <a:pt x="1578" y="5907"/>
                      </a:cubicBezTo>
                      <a:cubicBezTo>
                        <a:pt x="3395" y="3890"/>
                        <a:pt x="5265" y="1922"/>
                        <a:pt x="718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944;p75"/>
                <p:cNvSpPr/>
                <p:nvPr/>
              </p:nvSpPr>
              <p:spPr>
                <a:xfrm>
                  <a:off x="4756700" y="3929575"/>
                  <a:ext cx="281375" cy="53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5" h="21497" extrusionOk="0">
                      <a:moveTo>
                        <a:pt x="10984" y="1"/>
                      </a:moveTo>
                      <a:lnTo>
                        <a:pt x="5155" y="539"/>
                      </a:lnTo>
                      <a:cubicBezTo>
                        <a:pt x="4821" y="814"/>
                        <a:pt x="4499" y="1102"/>
                        <a:pt x="4187" y="1404"/>
                      </a:cubicBezTo>
                      <a:cubicBezTo>
                        <a:pt x="3125" y="2423"/>
                        <a:pt x="2194" y="3568"/>
                        <a:pt x="1416" y="4816"/>
                      </a:cubicBezTo>
                      <a:cubicBezTo>
                        <a:pt x="688" y="5971"/>
                        <a:pt x="87" y="7258"/>
                        <a:pt x="50" y="8621"/>
                      </a:cubicBezTo>
                      <a:cubicBezTo>
                        <a:pt x="1" y="10491"/>
                        <a:pt x="1013" y="12218"/>
                        <a:pt x="2153" y="13697"/>
                      </a:cubicBezTo>
                      <a:cubicBezTo>
                        <a:pt x="3347" y="15249"/>
                        <a:pt x="4710" y="16659"/>
                        <a:pt x="6221" y="17902"/>
                      </a:cubicBezTo>
                      <a:cubicBezTo>
                        <a:pt x="4241" y="18190"/>
                        <a:pt x="2371" y="18988"/>
                        <a:pt x="792" y="20214"/>
                      </a:cubicBezTo>
                      <a:cubicBezTo>
                        <a:pt x="627" y="20342"/>
                        <a:pt x="450" y="20516"/>
                        <a:pt x="475" y="20723"/>
                      </a:cubicBezTo>
                      <a:cubicBezTo>
                        <a:pt x="494" y="20897"/>
                        <a:pt x="649" y="21015"/>
                        <a:pt x="801" y="21101"/>
                      </a:cubicBezTo>
                      <a:cubicBezTo>
                        <a:pt x="1332" y="21403"/>
                        <a:pt x="1931" y="21496"/>
                        <a:pt x="2546" y="21496"/>
                      </a:cubicBezTo>
                      <a:cubicBezTo>
                        <a:pt x="3022" y="21496"/>
                        <a:pt x="3508" y="21440"/>
                        <a:pt x="3978" y="21381"/>
                      </a:cubicBezTo>
                      <a:cubicBezTo>
                        <a:pt x="6474" y="21067"/>
                        <a:pt x="9171" y="20656"/>
                        <a:pt x="10935" y="18861"/>
                      </a:cubicBezTo>
                      <a:cubicBezTo>
                        <a:pt x="11080" y="18711"/>
                        <a:pt x="11230" y="18534"/>
                        <a:pt x="11242" y="18320"/>
                      </a:cubicBezTo>
                      <a:cubicBezTo>
                        <a:pt x="11255" y="18092"/>
                        <a:pt x="11107" y="17885"/>
                        <a:pt x="10957" y="17711"/>
                      </a:cubicBezTo>
                      <a:cubicBezTo>
                        <a:pt x="9719" y="16257"/>
                        <a:pt x="7977" y="15338"/>
                        <a:pt x="6513" y="14112"/>
                      </a:cubicBezTo>
                      <a:cubicBezTo>
                        <a:pt x="5051" y="12886"/>
                        <a:pt x="3791" y="11083"/>
                        <a:pt x="4113" y="9201"/>
                      </a:cubicBezTo>
                      <a:cubicBezTo>
                        <a:pt x="4170" y="8884"/>
                        <a:pt x="4265" y="8577"/>
                        <a:pt x="4396" y="8285"/>
                      </a:cubicBezTo>
                      <a:cubicBezTo>
                        <a:pt x="4720" y="7545"/>
                        <a:pt x="5233" y="6875"/>
                        <a:pt x="5742" y="6236"/>
                      </a:cubicBezTo>
                      <a:cubicBezTo>
                        <a:pt x="7434" y="4113"/>
                        <a:pt x="9181" y="2035"/>
                        <a:pt x="109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45;p75"/>
                <p:cNvSpPr/>
                <p:nvPr/>
              </p:nvSpPr>
              <p:spPr>
                <a:xfrm>
                  <a:off x="4861350" y="3929575"/>
                  <a:ext cx="169900" cy="20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6" h="8285" extrusionOk="0">
                      <a:moveTo>
                        <a:pt x="6796" y="1"/>
                      </a:moveTo>
                      <a:lnTo>
                        <a:pt x="966" y="536"/>
                      </a:lnTo>
                      <a:cubicBezTo>
                        <a:pt x="635" y="814"/>
                        <a:pt x="310" y="1102"/>
                        <a:pt x="1" y="1404"/>
                      </a:cubicBezTo>
                      <a:cubicBezTo>
                        <a:pt x="450" y="1757"/>
                        <a:pt x="760" y="2291"/>
                        <a:pt x="777" y="2865"/>
                      </a:cubicBezTo>
                      <a:cubicBezTo>
                        <a:pt x="792" y="3381"/>
                        <a:pt x="608" y="3878"/>
                        <a:pt x="467" y="4371"/>
                      </a:cubicBezTo>
                      <a:cubicBezTo>
                        <a:pt x="106" y="5641"/>
                        <a:pt x="18" y="6975"/>
                        <a:pt x="210" y="8285"/>
                      </a:cubicBezTo>
                      <a:cubicBezTo>
                        <a:pt x="531" y="7545"/>
                        <a:pt x="1045" y="6875"/>
                        <a:pt x="1556" y="6236"/>
                      </a:cubicBezTo>
                      <a:cubicBezTo>
                        <a:pt x="3248" y="4113"/>
                        <a:pt x="4995" y="2035"/>
                        <a:pt x="679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946;p75"/>
                <p:cNvSpPr/>
                <p:nvPr/>
              </p:nvSpPr>
              <p:spPr>
                <a:xfrm>
                  <a:off x="3946375" y="2310725"/>
                  <a:ext cx="370500" cy="105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0" h="42100" extrusionOk="0">
                      <a:moveTo>
                        <a:pt x="4950" y="1"/>
                      </a:moveTo>
                      <a:cubicBezTo>
                        <a:pt x="4664" y="1"/>
                        <a:pt x="4377" y="133"/>
                        <a:pt x="4255" y="386"/>
                      </a:cubicBezTo>
                      <a:cubicBezTo>
                        <a:pt x="4029" y="845"/>
                        <a:pt x="4430" y="1349"/>
                        <a:pt x="4759" y="1740"/>
                      </a:cubicBezTo>
                      <a:cubicBezTo>
                        <a:pt x="5415" y="2528"/>
                        <a:pt x="5901" y="3447"/>
                        <a:pt x="6184" y="4434"/>
                      </a:cubicBezTo>
                      <a:cubicBezTo>
                        <a:pt x="6117" y="4426"/>
                        <a:pt x="6051" y="4421"/>
                        <a:pt x="5986" y="4421"/>
                      </a:cubicBezTo>
                      <a:cubicBezTo>
                        <a:pt x="5708" y="4421"/>
                        <a:pt x="5442" y="4499"/>
                        <a:pt x="5191" y="4629"/>
                      </a:cubicBezTo>
                      <a:cubicBezTo>
                        <a:pt x="4983" y="4140"/>
                        <a:pt x="4747" y="3661"/>
                        <a:pt x="4481" y="3199"/>
                      </a:cubicBezTo>
                      <a:cubicBezTo>
                        <a:pt x="4167" y="2636"/>
                        <a:pt x="3779" y="2071"/>
                        <a:pt x="3192" y="1816"/>
                      </a:cubicBezTo>
                      <a:cubicBezTo>
                        <a:pt x="3029" y="1746"/>
                        <a:pt x="2848" y="1711"/>
                        <a:pt x="2668" y="1711"/>
                      </a:cubicBezTo>
                      <a:cubicBezTo>
                        <a:pt x="2195" y="1711"/>
                        <a:pt x="1723" y="1946"/>
                        <a:pt x="1590" y="2391"/>
                      </a:cubicBezTo>
                      <a:cubicBezTo>
                        <a:pt x="1553" y="2506"/>
                        <a:pt x="1548" y="2629"/>
                        <a:pt x="1578" y="2744"/>
                      </a:cubicBezTo>
                      <a:cubicBezTo>
                        <a:pt x="1642" y="2968"/>
                        <a:pt x="1846" y="3115"/>
                        <a:pt x="2035" y="3248"/>
                      </a:cubicBezTo>
                      <a:cubicBezTo>
                        <a:pt x="2759" y="3752"/>
                        <a:pt x="3464" y="4309"/>
                        <a:pt x="4000" y="5009"/>
                      </a:cubicBezTo>
                      <a:cubicBezTo>
                        <a:pt x="4088" y="5132"/>
                        <a:pt x="4177" y="5262"/>
                        <a:pt x="4255" y="5395"/>
                      </a:cubicBezTo>
                      <a:cubicBezTo>
                        <a:pt x="4118" y="5545"/>
                        <a:pt x="3990" y="5705"/>
                        <a:pt x="3872" y="5862"/>
                      </a:cubicBezTo>
                      <a:cubicBezTo>
                        <a:pt x="3791" y="5975"/>
                        <a:pt x="3717" y="6085"/>
                        <a:pt x="3639" y="6196"/>
                      </a:cubicBezTo>
                      <a:cubicBezTo>
                        <a:pt x="3489" y="5972"/>
                        <a:pt x="3322" y="5759"/>
                        <a:pt x="3138" y="5562"/>
                      </a:cubicBezTo>
                      <a:cubicBezTo>
                        <a:pt x="2781" y="5181"/>
                        <a:pt x="2349" y="4842"/>
                        <a:pt x="1841" y="4719"/>
                      </a:cubicBezTo>
                      <a:cubicBezTo>
                        <a:pt x="1704" y="4689"/>
                        <a:pt x="1567" y="4674"/>
                        <a:pt x="1430" y="4674"/>
                      </a:cubicBezTo>
                      <a:cubicBezTo>
                        <a:pt x="920" y="4674"/>
                        <a:pt x="427" y="4883"/>
                        <a:pt x="72" y="5265"/>
                      </a:cubicBezTo>
                      <a:cubicBezTo>
                        <a:pt x="35" y="5304"/>
                        <a:pt x="1" y="5348"/>
                        <a:pt x="1" y="5400"/>
                      </a:cubicBezTo>
                      <a:cubicBezTo>
                        <a:pt x="1" y="5464"/>
                        <a:pt x="47" y="5513"/>
                        <a:pt x="96" y="5557"/>
                      </a:cubicBezTo>
                      <a:cubicBezTo>
                        <a:pt x="600" y="6014"/>
                        <a:pt x="1222" y="6314"/>
                        <a:pt x="1836" y="6611"/>
                      </a:cubicBezTo>
                      <a:cubicBezTo>
                        <a:pt x="2221" y="6800"/>
                        <a:pt x="2607" y="6994"/>
                        <a:pt x="2968" y="7225"/>
                      </a:cubicBezTo>
                      <a:cubicBezTo>
                        <a:pt x="2158" y="8567"/>
                        <a:pt x="1531" y="10009"/>
                        <a:pt x="1062" y="11505"/>
                      </a:cubicBezTo>
                      <a:cubicBezTo>
                        <a:pt x="819" y="12288"/>
                        <a:pt x="620" y="13087"/>
                        <a:pt x="465" y="13893"/>
                      </a:cubicBezTo>
                      <a:cubicBezTo>
                        <a:pt x="298" y="14760"/>
                        <a:pt x="180" y="15634"/>
                        <a:pt x="111" y="16514"/>
                      </a:cubicBezTo>
                      <a:cubicBezTo>
                        <a:pt x="82" y="16850"/>
                        <a:pt x="60" y="17187"/>
                        <a:pt x="47" y="17523"/>
                      </a:cubicBezTo>
                      <a:cubicBezTo>
                        <a:pt x="18" y="18241"/>
                        <a:pt x="20" y="18956"/>
                        <a:pt x="47" y="19673"/>
                      </a:cubicBezTo>
                      <a:cubicBezTo>
                        <a:pt x="99" y="20948"/>
                        <a:pt x="227" y="22221"/>
                        <a:pt x="430" y="23483"/>
                      </a:cubicBezTo>
                      <a:cubicBezTo>
                        <a:pt x="543" y="24181"/>
                        <a:pt x="676" y="24874"/>
                        <a:pt x="826" y="25567"/>
                      </a:cubicBezTo>
                      <a:cubicBezTo>
                        <a:pt x="917" y="25987"/>
                        <a:pt x="1015" y="26412"/>
                        <a:pt x="1121" y="26829"/>
                      </a:cubicBezTo>
                      <a:cubicBezTo>
                        <a:pt x="1364" y="27817"/>
                        <a:pt x="1647" y="28797"/>
                        <a:pt x="1954" y="29765"/>
                      </a:cubicBezTo>
                      <a:cubicBezTo>
                        <a:pt x="2035" y="30013"/>
                        <a:pt x="2116" y="30266"/>
                        <a:pt x="2197" y="30517"/>
                      </a:cubicBezTo>
                      <a:cubicBezTo>
                        <a:pt x="2465" y="31305"/>
                        <a:pt x="2754" y="32089"/>
                        <a:pt x="3066" y="32865"/>
                      </a:cubicBezTo>
                      <a:cubicBezTo>
                        <a:pt x="3853" y="34789"/>
                        <a:pt x="4798" y="36648"/>
                        <a:pt x="5980" y="38319"/>
                      </a:cubicBezTo>
                      <a:cubicBezTo>
                        <a:pt x="5980" y="38319"/>
                        <a:pt x="5978" y="38319"/>
                        <a:pt x="5980" y="38324"/>
                      </a:cubicBezTo>
                      <a:cubicBezTo>
                        <a:pt x="6656" y="39289"/>
                        <a:pt x="7420" y="40191"/>
                        <a:pt x="8262" y="41014"/>
                      </a:cubicBezTo>
                      <a:cubicBezTo>
                        <a:pt x="8655" y="41397"/>
                        <a:pt x="9068" y="41758"/>
                        <a:pt x="9496" y="42100"/>
                      </a:cubicBezTo>
                      <a:lnTo>
                        <a:pt x="14819" y="40650"/>
                      </a:lnTo>
                      <a:cubicBezTo>
                        <a:pt x="12726" y="39049"/>
                        <a:pt x="11087" y="36975"/>
                        <a:pt x="9866" y="34649"/>
                      </a:cubicBezTo>
                      <a:cubicBezTo>
                        <a:pt x="8997" y="33010"/>
                        <a:pt x="8331" y="31241"/>
                        <a:pt x="7852" y="29426"/>
                      </a:cubicBezTo>
                      <a:cubicBezTo>
                        <a:pt x="7700" y="28849"/>
                        <a:pt x="7567" y="28261"/>
                        <a:pt x="7449" y="27674"/>
                      </a:cubicBezTo>
                      <a:cubicBezTo>
                        <a:pt x="7380" y="27321"/>
                        <a:pt x="7316" y="26964"/>
                        <a:pt x="7260" y="26611"/>
                      </a:cubicBezTo>
                      <a:cubicBezTo>
                        <a:pt x="7196" y="26232"/>
                        <a:pt x="7142" y="25852"/>
                        <a:pt x="7098" y="25471"/>
                      </a:cubicBezTo>
                      <a:cubicBezTo>
                        <a:pt x="7081" y="25323"/>
                        <a:pt x="7061" y="25176"/>
                        <a:pt x="7049" y="25029"/>
                      </a:cubicBezTo>
                      <a:cubicBezTo>
                        <a:pt x="6992" y="24508"/>
                        <a:pt x="6946" y="23992"/>
                        <a:pt x="6914" y="23471"/>
                      </a:cubicBezTo>
                      <a:cubicBezTo>
                        <a:pt x="6869" y="22827"/>
                        <a:pt x="6842" y="22189"/>
                        <a:pt x="6830" y="21543"/>
                      </a:cubicBezTo>
                      <a:cubicBezTo>
                        <a:pt x="6801" y="20238"/>
                        <a:pt x="6828" y="18934"/>
                        <a:pt x="6891" y="17629"/>
                      </a:cubicBezTo>
                      <a:cubicBezTo>
                        <a:pt x="6918" y="17067"/>
                        <a:pt x="6953" y="16506"/>
                        <a:pt x="6995" y="15944"/>
                      </a:cubicBezTo>
                      <a:cubicBezTo>
                        <a:pt x="7036" y="15322"/>
                        <a:pt x="7086" y="14698"/>
                        <a:pt x="7142" y="14077"/>
                      </a:cubicBezTo>
                      <a:cubicBezTo>
                        <a:pt x="7223" y="13124"/>
                        <a:pt x="7316" y="12168"/>
                        <a:pt x="7415" y="11217"/>
                      </a:cubicBezTo>
                      <a:cubicBezTo>
                        <a:pt x="7523" y="10149"/>
                        <a:pt x="7633" y="9085"/>
                        <a:pt x="7737" y="8024"/>
                      </a:cubicBezTo>
                      <a:cubicBezTo>
                        <a:pt x="7749" y="7916"/>
                        <a:pt x="7761" y="7803"/>
                        <a:pt x="7771" y="7692"/>
                      </a:cubicBezTo>
                      <a:cubicBezTo>
                        <a:pt x="7818" y="7663"/>
                        <a:pt x="7867" y="7626"/>
                        <a:pt x="7918" y="7599"/>
                      </a:cubicBezTo>
                      <a:cubicBezTo>
                        <a:pt x="8783" y="7120"/>
                        <a:pt x="9795" y="6879"/>
                        <a:pt x="10540" y="6228"/>
                      </a:cubicBezTo>
                      <a:cubicBezTo>
                        <a:pt x="10861" y="5945"/>
                        <a:pt x="11139" y="5518"/>
                        <a:pt x="11004" y="5113"/>
                      </a:cubicBezTo>
                      <a:cubicBezTo>
                        <a:pt x="10923" y="4857"/>
                        <a:pt x="10689" y="4673"/>
                        <a:pt x="10432" y="4592"/>
                      </a:cubicBezTo>
                      <a:cubicBezTo>
                        <a:pt x="10300" y="4550"/>
                        <a:pt x="10163" y="4534"/>
                        <a:pt x="10024" y="4534"/>
                      </a:cubicBezTo>
                      <a:cubicBezTo>
                        <a:pt x="9893" y="4534"/>
                        <a:pt x="9762" y="4548"/>
                        <a:pt x="9633" y="4570"/>
                      </a:cubicBezTo>
                      <a:cubicBezTo>
                        <a:pt x="8857" y="4695"/>
                        <a:pt x="8139" y="5088"/>
                        <a:pt x="7589" y="5648"/>
                      </a:cubicBezTo>
                      <a:cubicBezTo>
                        <a:pt x="7488" y="5402"/>
                        <a:pt x="7348" y="5174"/>
                        <a:pt x="7172" y="4977"/>
                      </a:cubicBezTo>
                      <a:cubicBezTo>
                        <a:pt x="7216" y="4469"/>
                        <a:pt x="7213" y="3955"/>
                        <a:pt x="7164" y="3447"/>
                      </a:cubicBezTo>
                      <a:cubicBezTo>
                        <a:pt x="7056" y="2408"/>
                        <a:pt x="6692" y="1369"/>
                        <a:pt x="5995" y="590"/>
                      </a:cubicBezTo>
                      <a:cubicBezTo>
                        <a:pt x="5764" y="332"/>
                        <a:pt x="5486" y="98"/>
                        <a:pt x="5147" y="22"/>
                      </a:cubicBezTo>
                      <a:cubicBezTo>
                        <a:pt x="5083" y="8"/>
                        <a:pt x="5016" y="1"/>
                        <a:pt x="49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947;p75"/>
                <p:cNvSpPr/>
                <p:nvPr/>
              </p:nvSpPr>
              <p:spPr>
                <a:xfrm>
                  <a:off x="3967025" y="2949875"/>
                  <a:ext cx="225975" cy="38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9" h="15448" extrusionOk="0">
                      <a:moveTo>
                        <a:pt x="0" y="1"/>
                      </a:moveTo>
                      <a:cubicBezTo>
                        <a:pt x="91" y="421"/>
                        <a:pt x="189" y="846"/>
                        <a:pt x="295" y="1263"/>
                      </a:cubicBezTo>
                      <a:cubicBezTo>
                        <a:pt x="538" y="2251"/>
                        <a:pt x="821" y="3231"/>
                        <a:pt x="1128" y="4199"/>
                      </a:cubicBezTo>
                      <a:cubicBezTo>
                        <a:pt x="1209" y="4447"/>
                        <a:pt x="1290" y="4700"/>
                        <a:pt x="1371" y="4951"/>
                      </a:cubicBezTo>
                      <a:cubicBezTo>
                        <a:pt x="1639" y="5739"/>
                        <a:pt x="1928" y="6523"/>
                        <a:pt x="2240" y="7299"/>
                      </a:cubicBezTo>
                      <a:cubicBezTo>
                        <a:pt x="3027" y="9223"/>
                        <a:pt x="3972" y="11085"/>
                        <a:pt x="5154" y="12758"/>
                      </a:cubicBezTo>
                      <a:cubicBezTo>
                        <a:pt x="5830" y="13723"/>
                        <a:pt x="6594" y="14625"/>
                        <a:pt x="7436" y="15448"/>
                      </a:cubicBezTo>
                      <a:cubicBezTo>
                        <a:pt x="7544" y="15313"/>
                        <a:pt x="7645" y="15173"/>
                        <a:pt x="7731" y="15025"/>
                      </a:cubicBezTo>
                      <a:cubicBezTo>
                        <a:pt x="8274" y="14112"/>
                        <a:pt x="8466" y="13035"/>
                        <a:pt x="8630" y="11987"/>
                      </a:cubicBezTo>
                      <a:cubicBezTo>
                        <a:pt x="8783" y="11021"/>
                        <a:pt x="8918" y="10053"/>
                        <a:pt x="9038" y="9083"/>
                      </a:cubicBezTo>
                      <a:cubicBezTo>
                        <a:pt x="8168" y="7444"/>
                        <a:pt x="7500" y="5675"/>
                        <a:pt x="7021" y="3857"/>
                      </a:cubicBezTo>
                      <a:cubicBezTo>
                        <a:pt x="6869" y="3280"/>
                        <a:pt x="6736" y="2695"/>
                        <a:pt x="6618" y="2108"/>
                      </a:cubicBezTo>
                      <a:cubicBezTo>
                        <a:pt x="6139" y="3803"/>
                        <a:pt x="5569" y="5471"/>
                        <a:pt x="4918" y="7108"/>
                      </a:cubicBezTo>
                      <a:cubicBezTo>
                        <a:pt x="4857" y="7257"/>
                        <a:pt x="4776" y="7425"/>
                        <a:pt x="4619" y="7461"/>
                      </a:cubicBezTo>
                      <a:cubicBezTo>
                        <a:pt x="4598" y="7466"/>
                        <a:pt x="4578" y="7469"/>
                        <a:pt x="4558" y="7469"/>
                      </a:cubicBezTo>
                      <a:cubicBezTo>
                        <a:pt x="4408" y="7469"/>
                        <a:pt x="4275" y="7340"/>
                        <a:pt x="4171" y="7223"/>
                      </a:cubicBezTo>
                      <a:cubicBezTo>
                        <a:pt x="3800" y="6801"/>
                        <a:pt x="3459" y="6363"/>
                        <a:pt x="3135" y="5909"/>
                      </a:cubicBezTo>
                      <a:cubicBezTo>
                        <a:pt x="2710" y="5319"/>
                        <a:pt x="2317" y="4710"/>
                        <a:pt x="1955" y="4079"/>
                      </a:cubicBezTo>
                      <a:cubicBezTo>
                        <a:pt x="1432" y="3160"/>
                        <a:pt x="958" y="2214"/>
                        <a:pt x="533" y="1246"/>
                      </a:cubicBezTo>
                      <a:cubicBezTo>
                        <a:pt x="349" y="833"/>
                        <a:pt x="172" y="418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948;p75"/>
                <p:cNvSpPr/>
                <p:nvPr/>
              </p:nvSpPr>
              <p:spPr>
                <a:xfrm>
                  <a:off x="4090575" y="2475800"/>
                  <a:ext cx="1322150" cy="155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86" h="62383" extrusionOk="0">
                      <a:moveTo>
                        <a:pt x="30756" y="1"/>
                      </a:moveTo>
                      <a:cubicBezTo>
                        <a:pt x="30608" y="1"/>
                        <a:pt x="30459" y="3"/>
                        <a:pt x="30311" y="6"/>
                      </a:cubicBezTo>
                      <a:cubicBezTo>
                        <a:pt x="29734" y="23"/>
                        <a:pt x="29156" y="50"/>
                        <a:pt x="28581" y="92"/>
                      </a:cubicBezTo>
                      <a:cubicBezTo>
                        <a:pt x="26739" y="222"/>
                        <a:pt x="24916" y="499"/>
                        <a:pt x="23135" y="1020"/>
                      </a:cubicBezTo>
                      <a:cubicBezTo>
                        <a:pt x="23086" y="1035"/>
                        <a:pt x="23027" y="1052"/>
                        <a:pt x="22975" y="1069"/>
                      </a:cubicBezTo>
                      <a:cubicBezTo>
                        <a:pt x="22975" y="1069"/>
                        <a:pt x="22973" y="1072"/>
                        <a:pt x="22970" y="1072"/>
                      </a:cubicBezTo>
                      <a:cubicBezTo>
                        <a:pt x="22939" y="1082"/>
                        <a:pt x="22902" y="1089"/>
                        <a:pt x="22867" y="1101"/>
                      </a:cubicBezTo>
                      <a:cubicBezTo>
                        <a:pt x="22649" y="1168"/>
                        <a:pt x="22432" y="1236"/>
                        <a:pt x="22214" y="1310"/>
                      </a:cubicBezTo>
                      <a:lnTo>
                        <a:pt x="22209" y="1310"/>
                      </a:lnTo>
                      <a:cubicBezTo>
                        <a:pt x="20779" y="1787"/>
                        <a:pt x="19389" y="2379"/>
                        <a:pt x="18050" y="3076"/>
                      </a:cubicBezTo>
                      <a:cubicBezTo>
                        <a:pt x="17315" y="3460"/>
                        <a:pt x="16598" y="3875"/>
                        <a:pt x="15898" y="4319"/>
                      </a:cubicBezTo>
                      <a:cubicBezTo>
                        <a:pt x="15453" y="4602"/>
                        <a:pt x="15016" y="4894"/>
                        <a:pt x="14588" y="5196"/>
                      </a:cubicBezTo>
                      <a:cubicBezTo>
                        <a:pt x="13787" y="5766"/>
                        <a:pt x="13014" y="6373"/>
                        <a:pt x="12272" y="7017"/>
                      </a:cubicBezTo>
                      <a:cubicBezTo>
                        <a:pt x="11414" y="7759"/>
                        <a:pt x="10596" y="8545"/>
                        <a:pt x="9825" y="9375"/>
                      </a:cubicBezTo>
                      <a:cubicBezTo>
                        <a:pt x="9815" y="9385"/>
                        <a:pt x="9803" y="9395"/>
                        <a:pt x="9793" y="9407"/>
                      </a:cubicBezTo>
                      <a:cubicBezTo>
                        <a:pt x="9569" y="9648"/>
                        <a:pt x="9351" y="9894"/>
                        <a:pt x="9135" y="10139"/>
                      </a:cubicBezTo>
                      <a:cubicBezTo>
                        <a:pt x="8516" y="10849"/>
                        <a:pt x="7931" y="11584"/>
                        <a:pt x="7376" y="12345"/>
                      </a:cubicBezTo>
                      <a:cubicBezTo>
                        <a:pt x="6651" y="13338"/>
                        <a:pt x="5980" y="14367"/>
                        <a:pt x="5366" y="15431"/>
                      </a:cubicBezTo>
                      <a:cubicBezTo>
                        <a:pt x="4012" y="17762"/>
                        <a:pt x="2922" y="20248"/>
                        <a:pt x="2082" y="22823"/>
                      </a:cubicBezTo>
                      <a:cubicBezTo>
                        <a:pt x="1408" y="24896"/>
                        <a:pt x="893" y="27021"/>
                        <a:pt x="544" y="29173"/>
                      </a:cubicBezTo>
                      <a:cubicBezTo>
                        <a:pt x="406" y="30014"/>
                        <a:pt x="298" y="30861"/>
                        <a:pt x="215" y="31716"/>
                      </a:cubicBezTo>
                      <a:lnTo>
                        <a:pt x="215" y="31721"/>
                      </a:lnTo>
                      <a:cubicBezTo>
                        <a:pt x="57" y="33315"/>
                        <a:pt x="1" y="34919"/>
                        <a:pt x="43" y="36521"/>
                      </a:cubicBezTo>
                      <a:cubicBezTo>
                        <a:pt x="79" y="37835"/>
                        <a:pt x="185" y="39147"/>
                        <a:pt x="364" y="40452"/>
                      </a:cubicBezTo>
                      <a:cubicBezTo>
                        <a:pt x="669" y="42665"/>
                        <a:pt x="1182" y="44834"/>
                        <a:pt x="1932" y="46905"/>
                      </a:cubicBezTo>
                      <a:cubicBezTo>
                        <a:pt x="2263" y="47841"/>
                        <a:pt x="2649" y="48760"/>
                        <a:pt x="3086" y="49657"/>
                      </a:cubicBezTo>
                      <a:cubicBezTo>
                        <a:pt x="3659" y="50843"/>
                        <a:pt x="4324" y="51983"/>
                        <a:pt x="5076" y="53064"/>
                      </a:cubicBezTo>
                      <a:cubicBezTo>
                        <a:pt x="5536" y="53728"/>
                        <a:pt x="6029" y="54366"/>
                        <a:pt x="6558" y="54978"/>
                      </a:cubicBezTo>
                      <a:cubicBezTo>
                        <a:pt x="6911" y="55393"/>
                        <a:pt x="7282" y="55796"/>
                        <a:pt x="7670" y="56187"/>
                      </a:cubicBezTo>
                      <a:cubicBezTo>
                        <a:pt x="8813" y="57341"/>
                        <a:pt x="10078" y="58378"/>
                        <a:pt x="11456" y="59240"/>
                      </a:cubicBezTo>
                      <a:cubicBezTo>
                        <a:pt x="12350" y="59805"/>
                        <a:pt x="13289" y="60294"/>
                        <a:pt x="14267" y="60699"/>
                      </a:cubicBezTo>
                      <a:cubicBezTo>
                        <a:pt x="16836" y="61763"/>
                        <a:pt x="19622" y="62210"/>
                        <a:pt x="22398" y="62343"/>
                      </a:cubicBezTo>
                      <a:cubicBezTo>
                        <a:pt x="22954" y="62369"/>
                        <a:pt x="23512" y="62382"/>
                        <a:pt x="24070" y="62382"/>
                      </a:cubicBezTo>
                      <a:cubicBezTo>
                        <a:pt x="28471" y="62382"/>
                        <a:pt x="32883" y="61562"/>
                        <a:pt x="36880" y="59741"/>
                      </a:cubicBezTo>
                      <a:lnTo>
                        <a:pt x="37248" y="59572"/>
                      </a:lnTo>
                      <a:cubicBezTo>
                        <a:pt x="38359" y="59044"/>
                        <a:pt x="39430" y="58439"/>
                        <a:pt x="40452" y="57759"/>
                      </a:cubicBezTo>
                      <a:cubicBezTo>
                        <a:pt x="41923" y="56786"/>
                        <a:pt x="43284" y="55658"/>
                        <a:pt x="44515" y="54393"/>
                      </a:cubicBezTo>
                      <a:cubicBezTo>
                        <a:pt x="45456" y="53423"/>
                        <a:pt x="46309" y="52369"/>
                        <a:pt x="47063" y="51246"/>
                      </a:cubicBezTo>
                      <a:cubicBezTo>
                        <a:pt x="47323" y="50851"/>
                        <a:pt x="47574" y="50448"/>
                        <a:pt x="47810" y="50038"/>
                      </a:cubicBezTo>
                      <a:cubicBezTo>
                        <a:pt x="48370" y="49055"/>
                        <a:pt x="48859" y="48038"/>
                        <a:pt x="49271" y="46986"/>
                      </a:cubicBezTo>
                      <a:cubicBezTo>
                        <a:pt x="49836" y="45596"/>
                        <a:pt x="50288" y="44154"/>
                        <a:pt x="50677" y="42700"/>
                      </a:cubicBezTo>
                      <a:cubicBezTo>
                        <a:pt x="50841" y="42093"/>
                        <a:pt x="50996" y="41484"/>
                        <a:pt x="51141" y="40877"/>
                      </a:cubicBezTo>
                      <a:cubicBezTo>
                        <a:pt x="51195" y="40651"/>
                        <a:pt x="51244" y="40422"/>
                        <a:pt x="51298" y="40196"/>
                      </a:cubicBezTo>
                      <a:cubicBezTo>
                        <a:pt x="51536" y="39150"/>
                        <a:pt x="51755" y="38101"/>
                        <a:pt x="51947" y="37042"/>
                      </a:cubicBezTo>
                      <a:cubicBezTo>
                        <a:pt x="52259" y="35340"/>
                        <a:pt x="52499" y="33627"/>
                        <a:pt x="52654" y="31908"/>
                      </a:cubicBezTo>
                      <a:cubicBezTo>
                        <a:pt x="52654" y="31905"/>
                        <a:pt x="52657" y="31903"/>
                        <a:pt x="52659" y="31903"/>
                      </a:cubicBezTo>
                      <a:cubicBezTo>
                        <a:pt x="52826" y="30124"/>
                        <a:pt x="52885" y="28336"/>
                        <a:pt x="52841" y="26547"/>
                      </a:cubicBezTo>
                      <a:cubicBezTo>
                        <a:pt x="52811" y="25216"/>
                        <a:pt x="52708" y="23889"/>
                        <a:pt x="52536" y="22570"/>
                      </a:cubicBezTo>
                      <a:cubicBezTo>
                        <a:pt x="52529" y="22516"/>
                        <a:pt x="52521" y="22464"/>
                        <a:pt x="52514" y="22410"/>
                      </a:cubicBezTo>
                      <a:cubicBezTo>
                        <a:pt x="52379" y="21408"/>
                        <a:pt x="52200" y="20410"/>
                        <a:pt x="51974" y="19423"/>
                      </a:cubicBezTo>
                      <a:cubicBezTo>
                        <a:pt x="51750" y="18453"/>
                        <a:pt x="51487" y="17492"/>
                        <a:pt x="51173" y="16551"/>
                      </a:cubicBezTo>
                      <a:cubicBezTo>
                        <a:pt x="50829" y="15502"/>
                        <a:pt x="50426" y="14473"/>
                        <a:pt x="49964" y="13468"/>
                      </a:cubicBezTo>
                      <a:cubicBezTo>
                        <a:pt x="49630" y="12741"/>
                        <a:pt x="49271" y="12031"/>
                        <a:pt x="48876" y="11341"/>
                      </a:cubicBezTo>
                      <a:cubicBezTo>
                        <a:pt x="48215" y="10171"/>
                        <a:pt x="47461" y="9056"/>
                        <a:pt x="46623" y="8004"/>
                      </a:cubicBezTo>
                      <a:cubicBezTo>
                        <a:pt x="46218" y="7501"/>
                        <a:pt x="45793" y="7009"/>
                        <a:pt x="45346" y="6540"/>
                      </a:cubicBezTo>
                      <a:cubicBezTo>
                        <a:pt x="45134" y="6319"/>
                        <a:pt x="44918" y="6098"/>
                        <a:pt x="44700" y="5882"/>
                      </a:cubicBezTo>
                      <a:cubicBezTo>
                        <a:pt x="44618" y="5801"/>
                        <a:pt x="44535" y="5722"/>
                        <a:pt x="44449" y="5644"/>
                      </a:cubicBezTo>
                      <a:cubicBezTo>
                        <a:pt x="43950" y="5174"/>
                        <a:pt x="43429" y="4727"/>
                        <a:pt x="42886" y="4307"/>
                      </a:cubicBezTo>
                      <a:cubicBezTo>
                        <a:pt x="42496" y="4007"/>
                        <a:pt x="42098" y="3720"/>
                        <a:pt x="41688" y="3447"/>
                      </a:cubicBezTo>
                      <a:cubicBezTo>
                        <a:pt x="40988" y="2976"/>
                        <a:pt x="40258" y="2548"/>
                        <a:pt x="39504" y="2165"/>
                      </a:cubicBezTo>
                      <a:cubicBezTo>
                        <a:pt x="39032" y="1924"/>
                        <a:pt x="38551" y="1706"/>
                        <a:pt x="38064" y="1502"/>
                      </a:cubicBezTo>
                      <a:cubicBezTo>
                        <a:pt x="37506" y="1268"/>
                        <a:pt x="36939" y="1062"/>
                        <a:pt x="36362" y="883"/>
                      </a:cubicBezTo>
                      <a:cubicBezTo>
                        <a:pt x="34750" y="374"/>
                        <a:pt x="33075" y="69"/>
                        <a:pt x="31387" y="13"/>
                      </a:cubicBezTo>
                      <a:cubicBezTo>
                        <a:pt x="31175" y="4"/>
                        <a:pt x="30966" y="1"/>
                        <a:pt x="307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49;p75"/>
                <p:cNvSpPr/>
                <p:nvPr/>
              </p:nvSpPr>
              <p:spPr>
                <a:xfrm>
                  <a:off x="5181950" y="2557450"/>
                  <a:ext cx="637225" cy="95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9" h="38388" extrusionOk="0">
                      <a:moveTo>
                        <a:pt x="22235" y="1"/>
                      </a:moveTo>
                      <a:cubicBezTo>
                        <a:pt x="21933" y="1"/>
                        <a:pt x="21633" y="120"/>
                        <a:pt x="21368" y="270"/>
                      </a:cubicBezTo>
                      <a:cubicBezTo>
                        <a:pt x="20454" y="781"/>
                        <a:pt x="19772" y="1643"/>
                        <a:pt x="19332" y="2591"/>
                      </a:cubicBezTo>
                      <a:cubicBezTo>
                        <a:pt x="19121" y="3056"/>
                        <a:pt x="18951" y="3540"/>
                        <a:pt x="18831" y="4036"/>
                      </a:cubicBezTo>
                      <a:cubicBezTo>
                        <a:pt x="18597" y="4168"/>
                        <a:pt x="18388" y="4336"/>
                        <a:pt x="18214" y="4537"/>
                      </a:cubicBezTo>
                      <a:cubicBezTo>
                        <a:pt x="17875" y="3827"/>
                        <a:pt x="17322" y="3223"/>
                        <a:pt x="16632" y="2849"/>
                      </a:cubicBezTo>
                      <a:cubicBezTo>
                        <a:pt x="16396" y="2722"/>
                        <a:pt x="16138" y="2623"/>
                        <a:pt x="15870" y="2613"/>
                      </a:cubicBezTo>
                      <a:cubicBezTo>
                        <a:pt x="15861" y="2613"/>
                        <a:pt x="15852" y="2613"/>
                        <a:pt x="15842" y="2613"/>
                      </a:cubicBezTo>
                      <a:cubicBezTo>
                        <a:pt x="15583" y="2613"/>
                        <a:pt x="15317" y="2712"/>
                        <a:pt x="15160" y="2918"/>
                      </a:cubicBezTo>
                      <a:cubicBezTo>
                        <a:pt x="14902" y="3262"/>
                        <a:pt x="15020" y="3756"/>
                        <a:pt x="15237" y="4124"/>
                      </a:cubicBezTo>
                      <a:cubicBezTo>
                        <a:pt x="15728" y="4984"/>
                        <a:pt x="16610" y="5537"/>
                        <a:pt x="17271" y="6274"/>
                      </a:cubicBezTo>
                      <a:cubicBezTo>
                        <a:pt x="17310" y="6316"/>
                        <a:pt x="17344" y="6367"/>
                        <a:pt x="17379" y="6409"/>
                      </a:cubicBezTo>
                      <a:cubicBezTo>
                        <a:pt x="17352" y="6517"/>
                        <a:pt x="17325" y="6625"/>
                        <a:pt x="17303" y="6733"/>
                      </a:cubicBezTo>
                      <a:cubicBezTo>
                        <a:pt x="17116" y="7524"/>
                        <a:pt x="16929" y="8318"/>
                        <a:pt x="16745" y="9111"/>
                      </a:cubicBezTo>
                      <a:cubicBezTo>
                        <a:pt x="16610" y="9684"/>
                        <a:pt x="16477" y="10259"/>
                        <a:pt x="16342" y="10828"/>
                      </a:cubicBezTo>
                      <a:cubicBezTo>
                        <a:pt x="16069" y="11976"/>
                        <a:pt x="15789" y="13116"/>
                        <a:pt x="15492" y="14251"/>
                      </a:cubicBezTo>
                      <a:cubicBezTo>
                        <a:pt x="15323" y="14882"/>
                        <a:pt x="15151" y="15511"/>
                        <a:pt x="14969" y="16137"/>
                      </a:cubicBezTo>
                      <a:cubicBezTo>
                        <a:pt x="14608" y="17378"/>
                        <a:pt x="14215" y="18611"/>
                        <a:pt x="13767" y="19825"/>
                      </a:cubicBezTo>
                      <a:cubicBezTo>
                        <a:pt x="13534" y="20459"/>
                        <a:pt x="13288" y="21087"/>
                        <a:pt x="13021" y="21709"/>
                      </a:cubicBezTo>
                      <a:cubicBezTo>
                        <a:pt x="12775" y="22294"/>
                        <a:pt x="12515" y="22871"/>
                        <a:pt x="12239" y="23441"/>
                      </a:cubicBezTo>
                      <a:cubicBezTo>
                        <a:pt x="12080" y="23773"/>
                        <a:pt x="11910" y="24099"/>
                        <a:pt x="11738" y="24424"/>
                      </a:cubicBezTo>
                      <a:cubicBezTo>
                        <a:pt x="11466" y="24939"/>
                        <a:pt x="11181" y="25443"/>
                        <a:pt x="10874" y="25942"/>
                      </a:cubicBezTo>
                      <a:cubicBezTo>
                        <a:pt x="10306" y="26878"/>
                        <a:pt x="9680" y="27777"/>
                        <a:pt x="9004" y="28637"/>
                      </a:cubicBezTo>
                      <a:cubicBezTo>
                        <a:pt x="9002" y="28637"/>
                        <a:pt x="8999" y="28639"/>
                        <a:pt x="8999" y="28639"/>
                      </a:cubicBezTo>
                      <a:cubicBezTo>
                        <a:pt x="7658" y="30342"/>
                        <a:pt x="6105" y="31860"/>
                        <a:pt x="4356" y="33078"/>
                      </a:cubicBezTo>
                      <a:cubicBezTo>
                        <a:pt x="3015" y="34012"/>
                        <a:pt x="1563" y="34764"/>
                        <a:pt x="0" y="35287"/>
                      </a:cubicBezTo>
                      <a:lnTo>
                        <a:pt x="2998" y="37326"/>
                      </a:lnTo>
                      <a:lnTo>
                        <a:pt x="4560" y="38387"/>
                      </a:lnTo>
                      <a:cubicBezTo>
                        <a:pt x="5024" y="38225"/>
                        <a:pt x="5479" y="38043"/>
                        <a:pt x="5918" y="37842"/>
                      </a:cubicBezTo>
                      <a:cubicBezTo>
                        <a:pt x="6366" y="37635"/>
                        <a:pt x="6800" y="37414"/>
                        <a:pt x="7228" y="37174"/>
                      </a:cubicBezTo>
                      <a:cubicBezTo>
                        <a:pt x="7361" y="37097"/>
                        <a:pt x="7493" y="37024"/>
                        <a:pt x="7621" y="36945"/>
                      </a:cubicBezTo>
                      <a:cubicBezTo>
                        <a:pt x="7628" y="36940"/>
                        <a:pt x="7636" y="36938"/>
                        <a:pt x="7643" y="36933"/>
                      </a:cubicBezTo>
                      <a:cubicBezTo>
                        <a:pt x="7950" y="36749"/>
                        <a:pt x="8250" y="36559"/>
                        <a:pt x="8545" y="36358"/>
                      </a:cubicBezTo>
                      <a:cubicBezTo>
                        <a:pt x="8660" y="36282"/>
                        <a:pt x="8773" y="36206"/>
                        <a:pt x="8889" y="36120"/>
                      </a:cubicBezTo>
                      <a:cubicBezTo>
                        <a:pt x="8957" y="36075"/>
                        <a:pt x="9024" y="36031"/>
                        <a:pt x="9090" y="35980"/>
                      </a:cubicBezTo>
                      <a:cubicBezTo>
                        <a:pt x="9311" y="35820"/>
                        <a:pt x="9530" y="35655"/>
                        <a:pt x="9746" y="35486"/>
                      </a:cubicBezTo>
                      <a:cubicBezTo>
                        <a:pt x="9817" y="35432"/>
                        <a:pt x="9888" y="35375"/>
                        <a:pt x="9957" y="35319"/>
                      </a:cubicBezTo>
                      <a:cubicBezTo>
                        <a:pt x="10058" y="35240"/>
                        <a:pt x="10159" y="35159"/>
                        <a:pt x="10257" y="35073"/>
                      </a:cubicBezTo>
                      <a:cubicBezTo>
                        <a:pt x="10535" y="34845"/>
                        <a:pt x="10812" y="34609"/>
                        <a:pt x="11080" y="34366"/>
                      </a:cubicBezTo>
                      <a:cubicBezTo>
                        <a:pt x="11200" y="34255"/>
                        <a:pt x="11323" y="34144"/>
                        <a:pt x="11441" y="34031"/>
                      </a:cubicBezTo>
                      <a:cubicBezTo>
                        <a:pt x="11603" y="33884"/>
                        <a:pt x="11760" y="33734"/>
                        <a:pt x="11915" y="33579"/>
                      </a:cubicBezTo>
                      <a:cubicBezTo>
                        <a:pt x="12085" y="33415"/>
                        <a:pt x="12252" y="33245"/>
                        <a:pt x="12416" y="33073"/>
                      </a:cubicBezTo>
                      <a:cubicBezTo>
                        <a:pt x="12618" y="32869"/>
                        <a:pt x="12812" y="32666"/>
                        <a:pt x="13003" y="32454"/>
                      </a:cubicBezTo>
                      <a:cubicBezTo>
                        <a:pt x="13107" y="32346"/>
                        <a:pt x="13205" y="32236"/>
                        <a:pt x="13306" y="32125"/>
                      </a:cubicBezTo>
                      <a:cubicBezTo>
                        <a:pt x="13414" y="32005"/>
                        <a:pt x="13519" y="31884"/>
                        <a:pt x="13625" y="31764"/>
                      </a:cubicBezTo>
                      <a:cubicBezTo>
                        <a:pt x="13777" y="31590"/>
                        <a:pt x="13932" y="31410"/>
                        <a:pt x="14082" y="31231"/>
                      </a:cubicBezTo>
                      <a:cubicBezTo>
                        <a:pt x="14244" y="31034"/>
                        <a:pt x="14406" y="30840"/>
                        <a:pt x="14563" y="30644"/>
                      </a:cubicBezTo>
                      <a:cubicBezTo>
                        <a:pt x="14679" y="30501"/>
                        <a:pt x="14794" y="30356"/>
                        <a:pt x="14907" y="30211"/>
                      </a:cubicBezTo>
                      <a:cubicBezTo>
                        <a:pt x="15180" y="29867"/>
                        <a:pt x="15443" y="29521"/>
                        <a:pt x="15703" y="29175"/>
                      </a:cubicBezTo>
                      <a:cubicBezTo>
                        <a:pt x="15878" y="28939"/>
                        <a:pt x="16052" y="28703"/>
                        <a:pt x="16219" y="28465"/>
                      </a:cubicBezTo>
                      <a:cubicBezTo>
                        <a:pt x="16541" y="28015"/>
                        <a:pt x="16858" y="27563"/>
                        <a:pt x="17160" y="27106"/>
                      </a:cubicBezTo>
                      <a:cubicBezTo>
                        <a:pt x="17278" y="26927"/>
                        <a:pt x="17396" y="26752"/>
                        <a:pt x="17509" y="26576"/>
                      </a:cubicBezTo>
                      <a:cubicBezTo>
                        <a:pt x="17624" y="26399"/>
                        <a:pt x="17737" y="26222"/>
                        <a:pt x="17850" y="26040"/>
                      </a:cubicBezTo>
                      <a:cubicBezTo>
                        <a:pt x="17961" y="25861"/>
                        <a:pt x="18072" y="25679"/>
                        <a:pt x="18180" y="25500"/>
                      </a:cubicBezTo>
                      <a:cubicBezTo>
                        <a:pt x="18263" y="25364"/>
                        <a:pt x="18344" y="25224"/>
                        <a:pt x="18425" y="25084"/>
                      </a:cubicBezTo>
                      <a:cubicBezTo>
                        <a:pt x="18516" y="24932"/>
                        <a:pt x="18607" y="24775"/>
                        <a:pt x="18693" y="24620"/>
                      </a:cubicBezTo>
                      <a:cubicBezTo>
                        <a:pt x="18828" y="24384"/>
                        <a:pt x="18961" y="24146"/>
                        <a:pt x="19091" y="23905"/>
                      </a:cubicBezTo>
                      <a:cubicBezTo>
                        <a:pt x="19101" y="23888"/>
                        <a:pt x="19113" y="23871"/>
                        <a:pt x="19121" y="23851"/>
                      </a:cubicBezTo>
                      <a:cubicBezTo>
                        <a:pt x="19241" y="23628"/>
                        <a:pt x="19359" y="23404"/>
                        <a:pt x="19472" y="23178"/>
                      </a:cubicBezTo>
                      <a:cubicBezTo>
                        <a:pt x="19614" y="22900"/>
                        <a:pt x="19752" y="22625"/>
                        <a:pt x="19885" y="22343"/>
                      </a:cubicBezTo>
                      <a:cubicBezTo>
                        <a:pt x="19985" y="22127"/>
                        <a:pt x="20084" y="21913"/>
                        <a:pt x="20179" y="21697"/>
                      </a:cubicBezTo>
                      <a:cubicBezTo>
                        <a:pt x="20253" y="21544"/>
                        <a:pt x="20317" y="21387"/>
                        <a:pt x="20383" y="21230"/>
                      </a:cubicBezTo>
                      <a:cubicBezTo>
                        <a:pt x="20504" y="20960"/>
                        <a:pt x="20614" y="20689"/>
                        <a:pt x="20722" y="20419"/>
                      </a:cubicBezTo>
                      <a:cubicBezTo>
                        <a:pt x="20725" y="20417"/>
                        <a:pt x="20725" y="20417"/>
                        <a:pt x="20725" y="20412"/>
                      </a:cubicBezTo>
                      <a:cubicBezTo>
                        <a:pt x="21007" y="19692"/>
                        <a:pt x="21263" y="18960"/>
                        <a:pt x="21486" y="18216"/>
                      </a:cubicBezTo>
                      <a:cubicBezTo>
                        <a:pt x="21491" y="18196"/>
                        <a:pt x="21499" y="18176"/>
                        <a:pt x="21503" y="18157"/>
                      </a:cubicBezTo>
                      <a:cubicBezTo>
                        <a:pt x="21734" y="17388"/>
                        <a:pt x="21926" y="16606"/>
                        <a:pt x="22078" y="15815"/>
                      </a:cubicBezTo>
                      <a:cubicBezTo>
                        <a:pt x="22236" y="14995"/>
                        <a:pt x="22351" y="14167"/>
                        <a:pt x="22422" y="13337"/>
                      </a:cubicBezTo>
                      <a:cubicBezTo>
                        <a:pt x="22508" y="12271"/>
                        <a:pt x="22516" y="11202"/>
                        <a:pt x="22442" y="10133"/>
                      </a:cubicBezTo>
                      <a:cubicBezTo>
                        <a:pt x="22380" y="9259"/>
                        <a:pt x="22255" y="8389"/>
                        <a:pt x="22073" y="7529"/>
                      </a:cubicBezTo>
                      <a:cubicBezTo>
                        <a:pt x="22489" y="7428"/>
                        <a:pt x="22914" y="7367"/>
                        <a:pt x="23339" y="7315"/>
                      </a:cubicBezTo>
                      <a:cubicBezTo>
                        <a:pt x="24014" y="7234"/>
                        <a:pt x="24704" y="7151"/>
                        <a:pt x="25333" y="6883"/>
                      </a:cubicBezTo>
                      <a:cubicBezTo>
                        <a:pt x="25390" y="6859"/>
                        <a:pt x="25449" y="6827"/>
                        <a:pt x="25471" y="6765"/>
                      </a:cubicBezTo>
                      <a:cubicBezTo>
                        <a:pt x="25488" y="6718"/>
                        <a:pt x="25466" y="6664"/>
                        <a:pt x="25446" y="6615"/>
                      </a:cubicBezTo>
                      <a:cubicBezTo>
                        <a:pt x="25191" y="6018"/>
                        <a:pt x="24596" y="5588"/>
                        <a:pt x="23950" y="5527"/>
                      </a:cubicBezTo>
                      <a:cubicBezTo>
                        <a:pt x="23894" y="5522"/>
                        <a:pt x="23837" y="5520"/>
                        <a:pt x="23781" y="5520"/>
                      </a:cubicBezTo>
                      <a:cubicBezTo>
                        <a:pt x="23317" y="5520"/>
                        <a:pt x="22859" y="5684"/>
                        <a:pt x="22447" y="5900"/>
                      </a:cubicBezTo>
                      <a:cubicBezTo>
                        <a:pt x="22211" y="6028"/>
                        <a:pt x="21985" y="6176"/>
                        <a:pt x="21771" y="6338"/>
                      </a:cubicBezTo>
                      <a:cubicBezTo>
                        <a:pt x="21732" y="6208"/>
                        <a:pt x="21695" y="6077"/>
                        <a:pt x="21656" y="5950"/>
                      </a:cubicBezTo>
                      <a:cubicBezTo>
                        <a:pt x="21597" y="5760"/>
                        <a:pt x="21528" y="5566"/>
                        <a:pt x="21447" y="5377"/>
                      </a:cubicBezTo>
                      <a:cubicBezTo>
                        <a:pt x="21565" y="5279"/>
                        <a:pt x="21688" y="5188"/>
                        <a:pt x="21815" y="5102"/>
                      </a:cubicBezTo>
                      <a:cubicBezTo>
                        <a:pt x="22548" y="4608"/>
                        <a:pt x="23393" y="4313"/>
                        <a:pt x="24243" y="4073"/>
                      </a:cubicBezTo>
                      <a:cubicBezTo>
                        <a:pt x="24464" y="4006"/>
                        <a:pt x="24707" y="3935"/>
                        <a:pt x="24840" y="3746"/>
                      </a:cubicBezTo>
                      <a:cubicBezTo>
                        <a:pt x="24906" y="3643"/>
                        <a:pt x="24943" y="3525"/>
                        <a:pt x="24945" y="3404"/>
                      </a:cubicBezTo>
                      <a:cubicBezTo>
                        <a:pt x="24969" y="2797"/>
                        <a:pt x="24326" y="2337"/>
                        <a:pt x="23712" y="2337"/>
                      </a:cubicBezTo>
                      <a:cubicBezTo>
                        <a:pt x="23680" y="2337"/>
                        <a:pt x="23648" y="2338"/>
                        <a:pt x="23616" y="2341"/>
                      </a:cubicBezTo>
                      <a:cubicBezTo>
                        <a:pt x="22975" y="2392"/>
                        <a:pt x="22430" y="2803"/>
                        <a:pt x="21948" y="3228"/>
                      </a:cubicBezTo>
                      <a:cubicBezTo>
                        <a:pt x="21548" y="3581"/>
                        <a:pt x="21167" y="3955"/>
                        <a:pt x="20811" y="4353"/>
                      </a:cubicBezTo>
                      <a:cubicBezTo>
                        <a:pt x="20572" y="4100"/>
                        <a:pt x="20285" y="3913"/>
                        <a:pt x="19939" y="3844"/>
                      </a:cubicBezTo>
                      <a:cubicBezTo>
                        <a:pt x="20526" y="3002"/>
                        <a:pt x="21282" y="2292"/>
                        <a:pt x="22162" y="1761"/>
                      </a:cubicBezTo>
                      <a:cubicBezTo>
                        <a:pt x="22602" y="1496"/>
                        <a:pt x="23140" y="1149"/>
                        <a:pt x="23078" y="641"/>
                      </a:cubicBezTo>
                      <a:cubicBezTo>
                        <a:pt x="23036" y="299"/>
                        <a:pt x="22695" y="44"/>
                        <a:pt x="22353" y="7"/>
                      </a:cubicBezTo>
                      <a:cubicBezTo>
                        <a:pt x="22314" y="3"/>
                        <a:pt x="22275" y="1"/>
                        <a:pt x="222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50;p75"/>
                <p:cNvSpPr/>
                <p:nvPr/>
              </p:nvSpPr>
              <p:spPr>
                <a:xfrm>
                  <a:off x="5366075" y="3067925"/>
                  <a:ext cx="333964" cy="418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5" h="17423" extrusionOk="0">
                      <a:moveTo>
                        <a:pt x="14804" y="0"/>
                      </a:moveTo>
                      <a:cubicBezTo>
                        <a:pt x="14561" y="366"/>
                        <a:pt x="14313" y="730"/>
                        <a:pt x="14057" y="1096"/>
                      </a:cubicBezTo>
                      <a:cubicBezTo>
                        <a:pt x="13436" y="1980"/>
                        <a:pt x="12785" y="2845"/>
                        <a:pt x="12104" y="3690"/>
                      </a:cubicBezTo>
                      <a:cubicBezTo>
                        <a:pt x="11294" y="4700"/>
                        <a:pt x="10446" y="5682"/>
                        <a:pt x="9562" y="6636"/>
                      </a:cubicBezTo>
                      <a:cubicBezTo>
                        <a:pt x="8876" y="7380"/>
                        <a:pt x="8171" y="8107"/>
                        <a:pt x="7447" y="8822"/>
                      </a:cubicBezTo>
                      <a:cubicBezTo>
                        <a:pt x="5830" y="10411"/>
                        <a:pt x="4125" y="11925"/>
                        <a:pt x="2371" y="13359"/>
                      </a:cubicBezTo>
                      <a:cubicBezTo>
                        <a:pt x="1860" y="13782"/>
                        <a:pt x="1342" y="14195"/>
                        <a:pt x="823" y="14600"/>
                      </a:cubicBezTo>
                      <a:lnTo>
                        <a:pt x="0" y="17423"/>
                      </a:lnTo>
                      <a:cubicBezTo>
                        <a:pt x="448" y="17216"/>
                        <a:pt x="882" y="16995"/>
                        <a:pt x="1310" y="16755"/>
                      </a:cubicBezTo>
                      <a:cubicBezTo>
                        <a:pt x="1443" y="16678"/>
                        <a:pt x="1575" y="16605"/>
                        <a:pt x="1703" y="16526"/>
                      </a:cubicBezTo>
                      <a:cubicBezTo>
                        <a:pt x="1710" y="16521"/>
                        <a:pt x="1718" y="16519"/>
                        <a:pt x="1725" y="16514"/>
                      </a:cubicBezTo>
                      <a:cubicBezTo>
                        <a:pt x="2032" y="16330"/>
                        <a:pt x="2332" y="16140"/>
                        <a:pt x="2627" y="15939"/>
                      </a:cubicBezTo>
                      <a:cubicBezTo>
                        <a:pt x="2742" y="15863"/>
                        <a:pt x="2855" y="15787"/>
                        <a:pt x="2971" y="15701"/>
                      </a:cubicBezTo>
                      <a:cubicBezTo>
                        <a:pt x="3039" y="15656"/>
                        <a:pt x="3106" y="15612"/>
                        <a:pt x="3172" y="15561"/>
                      </a:cubicBezTo>
                      <a:cubicBezTo>
                        <a:pt x="3393" y="15401"/>
                        <a:pt x="3612" y="15236"/>
                        <a:pt x="3828" y="15067"/>
                      </a:cubicBezTo>
                      <a:cubicBezTo>
                        <a:pt x="3899" y="15013"/>
                        <a:pt x="3970" y="14956"/>
                        <a:pt x="4039" y="14900"/>
                      </a:cubicBezTo>
                      <a:cubicBezTo>
                        <a:pt x="4140" y="14821"/>
                        <a:pt x="4241" y="14740"/>
                        <a:pt x="4339" y="14654"/>
                      </a:cubicBezTo>
                      <a:cubicBezTo>
                        <a:pt x="4617" y="14426"/>
                        <a:pt x="4894" y="14190"/>
                        <a:pt x="5162" y="13947"/>
                      </a:cubicBezTo>
                      <a:cubicBezTo>
                        <a:pt x="5285" y="13836"/>
                        <a:pt x="5405" y="13725"/>
                        <a:pt x="5523" y="13612"/>
                      </a:cubicBezTo>
                      <a:cubicBezTo>
                        <a:pt x="5685" y="13465"/>
                        <a:pt x="5842" y="13315"/>
                        <a:pt x="5997" y="13160"/>
                      </a:cubicBezTo>
                      <a:cubicBezTo>
                        <a:pt x="6167" y="12996"/>
                        <a:pt x="6334" y="12826"/>
                        <a:pt x="6498" y="12654"/>
                      </a:cubicBezTo>
                      <a:cubicBezTo>
                        <a:pt x="6700" y="12450"/>
                        <a:pt x="6894" y="12247"/>
                        <a:pt x="7085" y="12035"/>
                      </a:cubicBezTo>
                      <a:cubicBezTo>
                        <a:pt x="7189" y="11927"/>
                        <a:pt x="7287" y="11817"/>
                        <a:pt x="7388" y="11706"/>
                      </a:cubicBezTo>
                      <a:cubicBezTo>
                        <a:pt x="7496" y="11586"/>
                        <a:pt x="7601" y="11465"/>
                        <a:pt x="7707" y="11345"/>
                      </a:cubicBezTo>
                      <a:cubicBezTo>
                        <a:pt x="7859" y="11171"/>
                        <a:pt x="8012" y="10991"/>
                        <a:pt x="8164" y="10812"/>
                      </a:cubicBezTo>
                      <a:cubicBezTo>
                        <a:pt x="8326" y="10615"/>
                        <a:pt x="8488" y="10421"/>
                        <a:pt x="8645" y="10225"/>
                      </a:cubicBezTo>
                      <a:cubicBezTo>
                        <a:pt x="8761" y="10082"/>
                        <a:pt x="8876" y="9937"/>
                        <a:pt x="8989" y="9792"/>
                      </a:cubicBezTo>
                      <a:cubicBezTo>
                        <a:pt x="9262" y="9448"/>
                        <a:pt x="9525" y="9102"/>
                        <a:pt x="9783" y="8756"/>
                      </a:cubicBezTo>
                      <a:cubicBezTo>
                        <a:pt x="9957" y="8520"/>
                        <a:pt x="10134" y="8284"/>
                        <a:pt x="10301" y="8046"/>
                      </a:cubicBezTo>
                      <a:cubicBezTo>
                        <a:pt x="10623" y="7596"/>
                        <a:pt x="10940" y="7144"/>
                        <a:pt x="11242" y="6687"/>
                      </a:cubicBezTo>
                      <a:cubicBezTo>
                        <a:pt x="11360" y="6508"/>
                        <a:pt x="11478" y="6333"/>
                        <a:pt x="11591" y="6157"/>
                      </a:cubicBezTo>
                      <a:cubicBezTo>
                        <a:pt x="11706" y="5980"/>
                        <a:pt x="11819" y="5803"/>
                        <a:pt x="11930" y="5621"/>
                      </a:cubicBezTo>
                      <a:cubicBezTo>
                        <a:pt x="12043" y="5442"/>
                        <a:pt x="12154" y="5260"/>
                        <a:pt x="12262" y="5081"/>
                      </a:cubicBezTo>
                      <a:cubicBezTo>
                        <a:pt x="12345" y="4945"/>
                        <a:pt x="12426" y="4805"/>
                        <a:pt x="12507" y="4665"/>
                      </a:cubicBezTo>
                      <a:cubicBezTo>
                        <a:pt x="12598" y="4513"/>
                        <a:pt x="12689" y="4356"/>
                        <a:pt x="12775" y="4201"/>
                      </a:cubicBezTo>
                      <a:cubicBezTo>
                        <a:pt x="12910" y="3965"/>
                        <a:pt x="13043" y="3727"/>
                        <a:pt x="13173" y="3486"/>
                      </a:cubicBezTo>
                      <a:cubicBezTo>
                        <a:pt x="13183" y="3469"/>
                        <a:pt x="13195" y="3452"/>
                        <a:pt x="13203" y="3432"/>
                      </a:cubicBezTo>
                      <a:cubicBezTo>
                        <a:pt x="13323" y="3209"/>
                        <a:pt x="13441" y="2985"/>
                        <a:pt x="13554" y="2759"/>
                      </a:cubicBezTo>
                      <a:cubicBezTo>
                        <a:pt x="13696" y="2481"/>
                        <a:pt x="13834" y="2206"/>
                        <a:pt x="13967" y="1924"/>
                      </a:cubicBezTo>
                      <a:cubicBezTo>
                        <a:pt x="14067" y="1708"/>
                        <a:pt x="14166" y="1494"/>
                        <a:pt x="14261" y="1278"/>
                      </a:cubicBezTo>
                      <a:cubicBezTo>
                        <a:pt x="14335" y="1125"/>
                        <a:pt x="14399" y="968"/>
                        <a:pt x="14465" y="811"/>
                      </a:cubicBezTo>
                      <a:cubicBezTo>
                        <a:pt x="14586" y="541"/>
                        <a:pt x="14696" y="270"/>
                        <a:pt x="1480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51;p75"/>
                <p:cNvSpPr/>
                <p:nvPr/>
              </p:nvSpPr>
              <p:spPr>
                <a:xfrm>
                  <a:off x="4376975" y="2616950"/>
                  <a:ext cx="1035750" cy="14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30" h="56737" extrusionOk="0">
                      <a:moveTo>
                        <a:pt x="32993" y="0"/>
                      </a:moveTo>
                      <a:cubicBezTo>
                        <a:pt x="33194" y="386"/>
                        <a:pt x="33388" y="774"/>
                        <a:pt x="33575" y="1167"/>
                      </a:cubicBezTo>
                      <a:cubicBezTo>
                        <a:pt x="33779" y="1587"/>
                        <a:pt x="33976" y="2015"/>
                        <a:pt x="34160" y="2444"/>
                      </a:cubicBezTo>
                      <a:cubicBezTo>
                        <a:pt x="34695" y="3678"/>
                        <a:pt x="35165" y="4938"/>
                        <a:pt x="35572" y="6218"/>
                      </a:cubicBezTo>
                      <a:cubicBezTo>
                        <a:pt x="35813" y="6977"/>
                        <a:pt x="36034" y="7741"/>
                        <a:pt x="36233" y="8507"/>
                      </a:cubicBezTo>
                      <a:cubicBezTo>
                        <a:pt x="36523" y="9618"/>
                        <a:pt x="36769" y="10733"/>
                        <a:pt x="36970" y="11848"/>
                      </a:cubicBezTo>
                      <a:lnTo>
                        <a:pt x="36978" y="11903"/>
                      </a:lnTo>
                      <a:cubicBezTo>
                        <a:pt x="37177" y="13006"/>
                        <a:pt x="37344" y="14116"/>
                        <a:pt x="37466" y="15231"/>
                      </a:cubicBezTo>
                      <a:cubicBezTo>
                        <a:pt x="37589" y="16300"/>
                        <a:pt x="37675" y="17369"/>
                        <a:pt x="37727" y="18442"/>
                      </a:cubicBezTo>
                      <a:cubicBezTo>
                        <a:pt x="37791" y="19808"/>
                        <a:pt x="37793" y="21174"/>
                        <a:pt x="37734" y="22535"/>
                      </a:cubicBezTo>
                      <a:cubicBezTo>
                        <a:pt x="37614" y="25291"/>
                        <a:pt x="37233" y="28028"/>
                        <a:pt x="36558" y="30701"/>
                      </a:cubicBezTo>
                      <a:lnTo>
                        <a:pt x="36467" y="31052"/>
                      </a:lnTo>
                      <a:cubicBezTo>
                        <a:pt x="36118" y="32374"/>
                        <a:pt x="35695" y="33673"/>
                        <a:pt x="35199" y="34946"/>
                      </a:cubicBezTo>
                      <a:cubicBezTo>
                        <a:pt x="35002" y="35449"/>
                        <a:pt x="34796" y="35946"/>
                        <a:pt x="34575" y="36437"/>
                      </a:cubicBezTo>
                      <a:cubicBezTo>
                        <a:pt x="34052" y="37619"/>
                        <a:pt x="33462" y="38771"/>
                        <a:pt x="32809" y="39884"/>
                      </a:cubicBezTo>
                      <a:cubicBezTo>
                        <a:pt x="32094" y="41100"/>
                        <a:pt x="31300" y="42267"/>
                        <a:pt x="30433" y="43379"/>
                      </a:cubicBezTo>
                      <a:cubicBezTo>
                        <a:pt x="29586" y="44465"/>
                        <a:pt x="28664" y="45492"/>
                        <a:pt x="27674" y="46453"/>
                      </a:cubicBezTo>
                      <a:cubicBezTo>
                        <a:pt x="27335" y="46782"/>
                        <a:pt x="26991" y="47101"/>
                        <a:pt x="26640" y="47411"/>
                      </a:cubicBezTo>
                      <a:cubicBezTo>
                        <a:pt x="25775" y="48170"/>
                        <a:pt x="24866" y="48875"/>
                        <a:pt x="23918" y="49521"/>
                      </a:cubicBezTo>
                      <a:cubicBezTo>
                        <a:pt x="23046" y="50118"/>
                        <a:pt x="22144" y="50663"/>
                        <a:pt x="21211" y="51162"/>
                      </a:cubicBezTo>
                      <a:cubicBezTo>
                        <a:pt x="17636" y="53073"/>
                        <a:pt x="13662" y="54243"/>
                        <a:pt x="9613" y="54535"/>
                      </a:cubicBezTo>
                      <a:cubicBezTo>
                        <a:pt x="8938" y="54582"/>
                        <a:pt x="8263" y="54606"/>
                        <a:pt x="7588" y="54606"/>
                      </a:cubicBezTo>
                      <a:cubicBezTo>
                        <a:pt x="5027" y="54606"/>
                        <a:pt x="2475" y="54267"/>
                        <a:pt x="0" y="53594"/>
                      </a:cubicBezTo>
                      <a:lnTo>
                        <a:pt x="0" y="53594"/>
                      </a:lnTo>
                      <a:cubicBezTo>
                        <a:pt x="894" y="54159"/>
                        <a:pt x="1833" y="54648"/>
                        <a:pt x="2811" y="55053"/>
                      </a:cubicBezTo>
                      <a:cubicBezTo>
                        <a:pt x="5380" y="56117"/>
                        <a:pt x="8166" y="56564"/>
                        <a:pt x="10942" y="56697"/>
                      </a:cubicBezTo>
                      <a:cubicBezTo>
                        <a:pt x="11498" y="56723"/>
                        <a:pt x="12056" y="56736"/>
                        <a:pt x="12614" y="56736"/>
                      </a:cubicBezTo>
                      <a:cubicBezTo>
                        <a:pt x="17015" y="56736"/>
                        <a:pt x="21427" y="55916"/>
                        <a:pt x="25424" y="54095"/>
                      </a:cubicBezTo>
                      <a:lnTo>
                        <a:pt x="25792" y="53926"/>
                      </a:lnTo>
                      <a:cubicBezTo>
                        <a:pt x="26903" y="53398"/>
                        <a:pt x="27974" y="52793"/>
                        <a:pt x="28996" y="52113"/>
                      </a:cubicBezTo>
                      <a:cubicBezTo>
                        <a:pt x="30467" y="51140"/>
                        <a:pt x="31828" y="50012"/>
                        <a:pt x="33059" y="48747"/>
                      </a:cubicBezTo>
                      <a:cubicBezTo>
                        <a:pt x="34000" y="47777"/>
                        <a:pt x="34853" y="46723"/>
                        <a:pt x="35607" y="45600"/>
                      </a:cubicBezTo>
                      <a:cubicBezTo>
                        <a:pt x="35867" y="45205"/>
                        <a:pt x="36118" y="44802"/>
                        <a:pt x="36354" y="44392"/>
                      </a:cubicBezTo>
                      <a:cubicBezTo>
                        <a:pt x="36914" y="43409"/>
                        <a:pt x="37403" y="42392"/>
                        <a:pt x="37815" y="41340"/>
                      </a:cubicBezTo>
                      <a:cubicBezTo>
                        <a:pt x="38380" y="39950"/>
                        <a:pt x="38832" y="38508"/>
                        <a:pt x="39221" y="37054"/>
                      </a:cubicBezTo>
                      <a:cubicBezTo>
                        <a:pt x="39385" y="36447"/>
                        <a:pt x="39540" y="35838"/>
                        <a:pt x="39685" y="35231"/>
                      </a:cubicBezTo>
                      <a:cubicBezTo>
                        <a:pt x="39739" y="35005"/>
                        <a:pt x="39788" y="34776"/>
                        <a:pt x="39842" y="34550"/>
                      </a:cubicBezTo>
                      <a:cubicBezTo>
                        <a:pt x="40080" y="33504"/>
                        <a:pt x="40299" y="32455"/>
                        <a:pt x="40491" y="31396"/>
                      </a:cubicBezTo>
                      <a:cubicBezTo>
                        <a:pt x="40803" y="29694"/>
                        <a:pt x="41043" y="27981"/>
                        <a:pt x="41198" y="26262"/>
                      </a:cubicBezTo>
                      <a:cubicBezTo>
                        <a:pt x="41198" y="26259"/>
                        <a:pt x="41201" y="26257"/>
                        <a:pt x="41203" y="26257"/>
                      </a:cubicBezTo>
                      <a:cubicBezTo>
                        <a:pt x="41368" y="24478"/>
                        <a:pt x="41429" y="22690"/>
                        <a:pt x="41382" y="20904"/>
                      </a:cubicBezTo>
                      <a:cubicBezTo>
                        <a:pt x="41353" y="19572"/>
                        <a:pt x="41252" y="18243"/>
                        <a:pt x="41078" y="16924"/>
                      </a:cubicBezTo>
                      <a:cubicBezTo>
                        <a:pt x="41073" y="16870"/>
                        <a:pt x="41063" y="16818"/>
                        <a:pt x="41058" y="16764"/>
                      </a:cubicBezTo>
                      <a:cubicBezTo>
                        <a:pt x="40921" y="15764"/>
                        <a:pt x="40741" y="14764"/>
                        <a:pt x="40515" y="13779"/>
                      </a:cubicBezTo>
                      <a:cubicBezTo>
                        <a:pt x="40294" y="12807"/>
                        <a:pt x="40029" y="11848"/>
                        <a:pt x="39717" y="10908"/>
                      </a:cubicBezTo>
                      <a:cubicBezTo>
                        <a:pt x="39370" y="9859"/>
                        <a:pt x="38967" y="8829"/>
                        <a:pt x="38508" y="7824"/>
                      </a:cubicBezTo>
                      <a:cubicBezTo>
                        <a:pt x="38174" y="7097"/>
                        <a:pt x="37813" y="6387"/>
                        <a:pt x="37417" y="5695"/>
                      </a:cubicBezTo>
                      <a:cubicBezTo>
                        <a:pt x="36757" y="4528"/>
                        <a:pt x="36002" y="3412"/>
                        <a:pt x="35167" y="2361"/>
                      </a:cubicBezTo>
                      <a:cubicBezTo>
                        <a:pt x="34759" y="1855"/>
                        <a:pt x="34337" y="1366"/>
                        <a:pt x="33887" y="897"/>
                      </a:cubicBezTo>
                      <a:cubicBezTo>
                        <a:pt x="33678" y="673"/>
                        <a:pt x="33460" y="455"/>
                        <a:pt x="33241" y="238"/>
                      </a:cubicBezTo>
                      <a:cubicBezTo>
                        <a:pt x="33160" y="157"/>
                        <a:pt x="33076" y="79"/>
                        <a:pt x="3299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952;p75"/>
                <p:cNvSpPr/>
                <p:nvPr/>
              </p:nvSpPr>
              <p:spPr>
                <a:xfrm>
                  <a:off x="4337638" y="2721425"/>
                  <a:ext cx="727300" cy="6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2" h="26365" extrusionOk="0">
                      <a:moveTo>
                        <a:pt x="14207" y="1"/>
                      </a:moveTo>
                      <a:cubicBezTo>
                        <a:pt x="12289" y="1"/>
                        <a:pt x="10374" y="351"/>
                        <a:pt x="8606" y="1073"/>
                      </a:cubicBezTo>
                      <a:cubicBezTo>
                        <a:pt x="7756" y="1420"/>
                        <a:pt x="6945" y="1850"/>
                        <a:pt x="6184" y="2361"/>
                      </a:cubicBezTo>
                      <a:cubicBezTo>
                        <a:pt x="2371" y="4935"/>
                        <a:pt x="0" y="9551"/>
                        <a:pt x="231" y="14150"/>
                      </a:cubicBezTo>
                      <a:cubicBezTo>
                        <a:pt x="354" y="16597"/>
                        <a:pt x="1226" y="18987"/>
                        <a:pt x="2641" y="20984"/>
                      </a:cubicBezTo>
                      <a:cubicBezTo>
                        <a:pt x="3887" y="22741"/>
                        <a:pt x="5550" y="24193"/>
                        <a:pt x="7493" y="25112"/>
                      </a:cubicBezTo>
                      <a:cubicBezTo>
                        <a:pt x="9301" y="25971"/>
                        <a:pt x="11281" y="26365"/>
                        <a:pt x="13278" y="26365"/>
                      </a:cubicBezTo>
                      <a:cubicBezTo>
                        <a:pt x="15696" y="26365"/>
                        <a:pt x="18139" y="25787"/>
                        <a:pt x="20332" y="24758"/>
                      </a:cubicBezTo>
                      <a:cubicBezTo>
                        <a:pt x="22000" y="23977"/>
                        <a:pt x="23560" y="22940"/>
                        <a:pt x="24835" y="21618"/>
                      </a:cubicBezTo>
                      <a:cubicBezTo>
                        <a:pt x="27864" y="18479"/>
                        <a:pt x="29092" y="13718"/>
                        <a:pt x="27959" y="9509"/>
                      </a:cubicBezTo>
                      <a:cubicBezTo>
                        <a:pt x="27760" y="8775"/>
                        <a:pt x="27483" y="8065"/>
                        <a:pt x="27136" y="7389"/>
                      </a:cubicBezTo>
                      <a:cubicBezTo>
                        <a:pt x="26562" y="6259"/>
                        <a:pt x="25817" y="5225"/>
                        <a:pt x="24928" y="4321"/>
                      </a:cubicBezTo>
                      <a:cubicBezTo>
                        <a:pt x="22174" y="1504"/>
                        <a:pt x="18181" y="1"/>
                        <a:pt x="1420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53;p75"/>
                <p:cNvSpPr/>
                <p:nvPr/>
              </p:nvSpPr>
              <p:spPr>
                <a:xfrm>
                  <a:off x="4337638" y="2721425"/>
                  <a:ext cx="695200" cy="6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08" h="24819" extrusionOk="0">
                      <a:moveTo>
                        <a:pt x="14206" y="0"/>
                      </a:moveTo>
                      <a:cubicBezTo>
                        <a:pt x="12289" y="0"/>
                        <a:pt x="10376" y="350"/>
                        <a:pt x="8608" y="1071"/>
                      </a:cubicBezTo>
                      <a:cubicBezTo>
                        <a:pt x="7758" y="1417"/>
                        <a:pt x="6948" y="1850"/>
                        <a:pt x="6186" y="2358"/>
                      </a:cubicBezTo>
                      <a:cubicBezTo>
                        <a:pt x="2371" y="4935"/>
                        <a:pt x="0" y="9551"/>
                        <a:pt x="231" y="14150"/>
                      </a:cubicBezTo>
                      <a:cubicBezTo>
                        <a:pt x="354" y="16597"/>
                        <a:pt x="1226" y="18987"/>
                        <a:pt x="2641" y="20984"/>
                      </a:cubicBezTo>
                      <a:cubicBezTo>
                        <a:pt x="3666" y="22046"/>
                        <a:pt x="4869" y="22933"/>
                        <a:pt x="6208" y="23569"/>
                      </a:cubicBezTo>
                      <a:cubicBezTo>
                        <a:pt x="8016" y="24425"/>
                        <a:pt x="9994" y="24819"/>
                        <a:pt x="11991" y="24819"/>
                      </a:cubicBezTo>
                      <a:cubicBezTo>
                        <a:pt x="14409" y="24819"/>
                        <a:pt x="16853" y="24241"/>
                        <a:pt x="19047" y="23210"/>
                      </a:cubicBezTo>
                      <a:cubicBezTo>
                        <a:pt x="20712" y="22429"/>
                        <a:pt x="22272" y="21395"/>
                        <a:pt x="23550" y="20071"/>
                      </a:cubicBezTo>
                      <a:cubicBezTo>
                        <a:pt x="26579" y="16936"/>
                        <a:pt x="27807" y="12170"/>
                        <a:pt x="26675" y="7964"/>
                      </a:cubicBezTo>
                      <a:cubicBezTo>
                        <a:pt x="26473" y="7230"/>
                        <a:pt x="26198" y="6520"/>
                        <a:pt x="25852" y="5842"/>
                      </a:cubicBezTo>
                      <a:cubicBezTo>
                        <a:pt x="25584" y="5311"/>
                        <a:pt x="25274" y="4803"/>
                        <a:pt x="24930" y="4321"/>
                      </a:cubicBezTo>
                      <a:cubicBezTo>
                        <a:pt x="22176" y="1504"/>
                        <a:pt x="18182" y="0"/>
                        <a:pt x="1420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54;p75"/>
                <p:cNvSpPr/>
                <p:nvPr/>
              </p:nvSpPr>
              <p:spPr>
                <a:xfrm>
                  <a:off x="4563088" y="2861900"/>
                  <a:ext cx="200800" cy="34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3791" extrusionOk="0">
                      <a:moveTo>
                        <a:pt x="4420" y="0"/>
                      </a:moveTo>
                      <a:cubicBezTo>
                        <a:pt x="4121" y="0"/>
                        <a:pt x="3819" y="60"/>
                        <a:pt x="3526" y="193"/>
                      </a:cubicBezTo>
                      <a:cubicBezTo>
                        <a:pt x="2909" y="473"/>
                        <a:pt x="2472" y="1011"/>
                        <a:pt x="2096" y="1559"/>
                      </a:cubicBezTo>
                      <a:cubicBezTo>
                        <a:pt x="1617" y="2257"/>
                        <a:pt x="1249" y="3028"/>
                        <a:pt x="951" y="3819"/>
                      </a:cubicBezTo>
                      <a:cubicBezTo>
                        <a:pt x="320" y="5500"/>
                        <a:pt x="1" y="7283"/>
                        <a:pt x="11" y="9081"/>
                      </a:cubicBezTo>
                      <a:cubicBezTo>
                        <a:pt x="15" y="10044"/>
                        <a:pt x="121" y="11029"/>
                        <a:pt x="531" y="11904"/>
                      </a:cubicBezTo>
                      <a:cubicBezTo>
                        <a:pt x="944" y="12776"/>
                        <a:pt x="1701" y="13525"/>
                        <a:pt x="2644" y="13732"/>
                      </a:cubicBezTo>
                      <a:cubicBezTo>
                        <a:pt x="2824" y="13771"/>
                        <a:pt x="3007" y="13790"/>
                        <a:pt x="3189" y="13790"/>
                      </a:cubicBezTo>
                      <a:cubicBezTo>
                        <a:pt x="4012" y="13790"/>
                        <a:pt x="4833" y="13407"/>
                        <a:pt x="5445" y="12840"/>
                      </a:cubicBezTo>
                      <a:cubicBezTo>
                        <a:pt x="6189" y="12145"/>
                        <a:pt x="6666" y="11209"/>
                        <a:pt x="7024" y="10256"/>
                      </a:cubicBezTo>
                      <a:cubicBezTo>
                        <a:pt x="7103" y="10049"/>
                        <a:pt x="7177" y="9843"/>
                        <a:pt x="7243" y="9634"/>
                      </a:cubicBezTo>
                      <a:cubicBezTo>
                        <a:pt x="7796" y="7927"/>
                        <a:pt x="8031" y="6136"/>
                        <a:pt x="7941" y="4345"/>
                      </a:cubicBezTo>
                      <a:cubicBezTo>
                        <a:pt x="7877" y="3050"/>
                        <a:pt x="7395" y="1785"/>
                        <a:pt x="6440" y="886"/>
                      </a:cubicBezTo>
                      <a:cubicBezTo>
                        <a:pt x="5888" y="368"/>
                        <a:pt x="5161" y="0"/>
                        <a:pt x="4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55;p75"/>
                <p:cNvSpPr/>
                <p:nvPr/>
              </p:nvSpPr>
              <p:spPr>
                <a:xfrm>
                  <a:off x="4552588" y="2870675"/>
                  <a:ext cx="89825" cy="10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4011" extrusionOk="0">
                      <a:moveTo>
                        <a:pt x="1986" y="1"/>
                      </a:moveTo>
                      <a:cubicBezTo>
                        <a:pt x="1851" y="1"/>
                        <a:pt x="1715" y="19"/>
                        <a:pt x="1583" y="58"/>
                      </a:cubicBezTo>
                      <a:cubicBezTo>
                        <a:pt x="1305" y="139"/>
                        <a:pt x="1111" y="297"/>
                        <a:pt x="941" y="456"/>
                      </a:cubicBezTo>
                      <a:cubicBezTo>
                        <a:pt x="740" y="650"/>
                        <a:pt x="568" y="872"/>
                        <a:pt x="428" y="1115"/>
                      </a:cubicBezTo>
                      <a:cubicBezTo>
                        <a:pt x="146" y="1601"/>
                        <a:pt x="1" y="2122"/>
                        <a:pt x="6" y="2643"/>
                      </a:cubicBezTo>
                      <a:cubicBezTo>
                        <a:pt x="6" y="2923"/>
                        <a:pt x="52" y="3210"/>
                        <a:pt x="236" y="3463"/>
                      </a:cubicBezTo>
                      <a:cubicBezTo>
                        <a:pt x="421" y="3716"/>
                        <a:pt x="760" y="3935"/>
                        <a:pt x="1180" y="3994"/>
                      </a:cubicBezTo>
                      <a:cubicBezTo>
                        <a:pt x="1260" y="4005"/>
                        <a:pt x="1341" y="4011"/>
                        <a:pt x="1422" y="4011"/>
                      </a:cubicBezTo>
                      <a:cubicBezTo>
                        <a:pt x="1791" y="4011"/>
                        <a:pt x="2159" y="3899"/>
                        <a:pt x="2433" y="3734"/>
                      </a:cubicBezTo>
                      <a:cubicBezTo>
                        <a:pt x="2767" y="3532"/>
                        <a:pt x="2981" y="3257"/>
                        <a:pt x="3143" y="2982"/>
                      </a:cubicBezTo>
                      <a:cubicBezTo>
                        <a:pt x="3177" y="2923"/>
                        <a:pt x="3211" y="2861"/>
                        <a:pt x="3241" y="2800"/>
                      </a:cubicBezTo>
                      <a:cubicBezTo>
                        <a:pt x="3484" y="2323"/>
                        <a:pt x="3592" y="1793"/>
                        <a:pt x="3555" y="1262"/>
                      </a:cubicBezTo>
                      <a:cubicBezTo>
                        <a:pt x="3528" y="886"/>
                        <a:pt x="3312" y="518"/>
                        <a:pt x="2885" y="257"/>
                      </a:cubicBezTo>
                      <a:cubicBezTo>
                        <a:pt x="2639" y="107"/>
                        <a:pt x="2316" y="1"/>
                        <a:pt x="19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56;p75"/>
                <p:cNvSpPr/>
                <p:nvPr/>
              </p:nvSpPr>
              <p:spPr>
                <a:xfrm>
                  <a:off x="4535900" y="3486725"/>
                  <a:ext cx="173050" cy="2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2" h="10188" extrusionOk="0">
                      <a:moveTo>
                        <a:pt x="3564" y="0"/>
                      </a:moveTo>
                      <a:cubicBezTo>
                        <a:pt x="3155" y="0"/>
                        <a:pt x="2739" y="134"/>
                        <a:pt x="2349" y="415"/>
                      </a:cubicBezTo>
                      <a:cubicBezTo>
                        <a:pt x="1305" y="1169"/>
                        <a:pt x="814" y="2437"/>
                        <a:pt x="509" y="3641"/>
                      </a:cubicBezTo>
                      <a:cubicBezTo>
                        <a:pt x="124" y="5164"/>
                        <a:pt x="1" y="6744"/>
                        <a:pt x="151" y="8308"/>
                      </a:cubicBezTo>
                      <a:cubicBezTo>
                        <a:pt x="168" y="8500"/>
                        <a:pt x="190" y="8692"/>
                        <a:pt x="217" y="8883"/>
                      </a:cubicBezTo>
                      <a:cubicBezTo>
                        <a:pt x="276" y="9325"/>
                        <a:pt x="367" y="9763"/>
                        <a:pt x="497" y="10188"/>
                      </a:cubicBezTo>
                      <a:cubicBezTo>
                        <a:pt x="2063" y="9459"/>
                        <a:pt x="3817" y="9055"/>
                        <a:pt x="5545" y="9055"/>
                      </a:cubicBezTo>
                      <a:cubicBezTo>
                        <a:pt x="5844" y="9055"/>
                        <a:pt x="6143" y="9067"/>
                        <a:pt x="6440" y="9092"/>
                      </a:cubicBezTo>
                      <a:cubicBezTo>
                        <a:pt x="6921" y="6933"/>
                        <a:pt x="6813" y="4685"/>
                        <a:pt x="6125" y="2582"/>
                      </a:cubicBezTo>
                      <a:cubicBezTo>
                        <a:pt x="5904" y="1914"/>
                        <a:pt x="5619" y="1238"/>
                        <a:pt x="5126" y="722"/>
                      </a:cubicBezTo>
                      <a:cubicBezTo>
                        <a:pt x="4675" y="253"/>
                        <a:pt x="4126" y="0"/>
                        <a:pt x="35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957;p75"/>
                <p:cNvSpPr/>
                <p:nvPr/>
              </p:nvSpPr>
              <p:spPr>
                <a:xfrm>
                  <a:off x="4548325" y="3713100"/>
                  <a:ext cx="148525" cy="9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1" h="3654" extrusionOk="0">
                      <a:moveTo>
                        <a:pt x="5046" y="0"/>
                      </a:moveTo>
                      <a:cubicBezTo>
                        <a:pt x="3320" y="0"/>
                        <a:pt x="1566" y="404"/>
                        <a:pt x="0" y="1133"/>
                      </a:cubicBezTo>
                      <a:cubicBezTo>
                        <a:pt x="125" y="1563"/>
                        <a:pt x="317" y="1970"/>
                        <a:pt x="563" y="2344"/>
                      </a:cubicBezTo>
                      <a:cubicBezTo>
                        <a:pt x="1061" y="3083"/>
                        <a:pt x="1882" y="3648"/>
                        <a:pt x="2774" y="3653"/>
                      </a:cubicBezTo>
                      <a:cubicBezTo>
                        <a:pt x="2776" y="3653"/>
                        <a:pt x="2778" y="3653"/>
                        <a:pt x="2780" y="3653"/>
                      </a:cubicBezTo>
                      <a:cubicBezTo>
                        <a:pt x="3596" y="3653"/>
                        <a:pt x="4365" y="3185"/>
                        <a:pt x="4877" y="2548"/>
                      </a:cubicBezTo>
                      <a:cubicBezTo>
                        <a:pt x="5390" y="1909"/>
                        <a:pt x="5678" y="1118"/>
                        <a:pt x="5876" y="325"/>
                      </a:cubicBezTo>
                      <a:cubicBezTo>
                        <a:pt x="5899" y="229"/>
                        <a:pt x="5918" y="133"/>
                        <a:pt x="5940" y="37"/>
                      </a:cubicBezTo>
                      <a:cubicBezTo>
                        <a:pt x="5644" y="12"/>
                        <a:pt x="5345" y="0"/>
                        <a:pt x="50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958;p75"/>
                <p:cNvSpPr/>
                <p:nvPr/>
              </p:nvSpPr>
              <p:spPr>
                <a:xfrm>
                  <a:off x="4635825" y="3591975"/>
                  <a:ext cx="141225" cy="24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9" h="9973" extrusionOk="0">
                      <a:moveTo>
                        <a:pt x="3398" y="1"/>
                      </a:moveTo>
                      <a:lnTo>
                        <a:pt x="3398" y="1"/>
                      </a:lnTo>
                      <a:cubicBezTo>
                        <a:pt x="3425" y="133"/>
                        <a:pt x="3453" y="269"/>
                        <a:pt x="3475" y="404"/>
                      </a:cubicBezTo>
                      <a:cubicBezTo>
                        <a:pt x="4084" y="4047"/>
                        <a:pt x="3165" y="7796"/>
                        <a:pt x="1" y="9965"/>
                      </a:cubicBezTo>
                      <a:cubicBezTo>
                        <a:pt x="14" y="9956"/>
                        <a:pt x="38" y="9953"/>
                        <a:pt x="69" y="9953"/>
                      </a:cubicBezTo>
                      <a:cubicBezTo>
                        <a:pt x="145" y="9953"/>
                        <a:pt x="256" y="9972"/>
                        <a:pt x="298" y="9972"/>
                      </a:cubicBezTo>
                      <a:cubicBezTo>
                        <a:pt x="416" y="9972"/>
                        <a:pt x="532" y="9967"/>
                        <a:pt x="649" y="9958"/>
                      </a:cubicBezTo>
                      <a:cubicBezTo>
                        <a:pt x="873" y="9940"/>
                        <a:pt x="1097" y="9908"/>
                        <a:pt x="1315" y="9864"/>
                      </a:cubicBezTo>
                      <a:cubicBezTo>
                        <a:pt x="3128" y="9493"/>
                        <a:pt x="4968" y="8149"/>
                        <a:pt x="5374" y="6270"/>
                      </a:cubicBezTo>
                      <a:cubicBezTo>
                        <a:pt x="5649" y="5005"/>
                        <a:pt x="5148" y="3976"/>
                        <a:pt x="4745" y="2816"/>
                      </a:cubicBezTo>
                      <a:cubicBezTo>
                        <a:pt x="4568" y="2312"/>
                        <a:pt x="4425" y="1801"/>
                        <a:pt x="4204" y="1315"/>
                      </a:cubicBezTo>
                      <a:cubicBezTo>
                        <a:pt x="4027" y="922"/>
                        <a:pt x="3480" y="386"/>
                        <a:pt x="33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959;p75"/>
                <p:cNvSpPr/>
                <p:nvPr/>
              </p:nvSpPr>
              <p:spPr>
                <a:xfrm>
                  <a:off x="3957975" y="2591150"/>
                  <a:ext cx="173725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9" h="3334" extrusionOk="0">
                      <a:moveTo>
                        <a:pt x="6948" y="0"/>
                      </a:moveTo>
                      <a:lnTo>
                        <a:pt x="6948" y="0"/>
                      </a:lnTo>
                      <a:cubicBezTo>
                        <a:pt x="5745" y="415"/>
                        <a:pt x="4485" y="624"/>
                        <a:pt x="3219" y="624"/>
                      </a:cubicBezTo>
                      <a:cubicBezTo>
                        <a:pt x="2759" y="624"/>
                        <a:pt x="2298" y="596"/>
                        <a:pt x="1838" y="541"/>
                      </a:cubicBezTo>
                      <a:cubicBezTo>
                        <a:pt x="1418" y="489"/>
                        <a:pt x="1003" y="406"/>
                        <a:pt x="595" y="288"/>
                      </a:cubicBezTo>
                      <a:cubicBezTo>
                        <a:pt x="352" y="1071"/>
                        <a:pt x="153" y="1870"/>
                        <a:pt x="1" y="2676"/>
                      </a:cubicBezTo>
                      <a:cubicBezTo>
                        <a:pt x="1182" y="3112"/>
                        <a:pt x="2428" y="3333"/>
                        <a:pt x="3677" y="3333"/>
                      </a:cubicBezTo>
                      <a:cubicBezTo>
                        <a:pt x="4320" y="3333"/>
                        <a:pt x="4963" y="3275"/>
                        <a:pt x="5600" y="3157"/>
                      </a:cubicBezTo>
                      <a:cubicBezTo>
                        <a:pt x="5966" y="3088"/>
                        <a:pt x="6332" y="3000"/>
                        <a:pt x="6676" y="2860"/>
                      </a:cubicBezTo>
                      <a:cubicBezTo>
                        <a:pt x="6757" y="1907"/>
                        <a:pt x="6850" y="951"/>
                        <a:pt x="69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960;p75"/>
                <p:cNvSpPr/>
                <p:nvPr/>
              </p:nvSpPr>
              <p:spPr>
                <a:xfrm>
                  <a:off x="3946800" y="2709300"/>
                  <a:ext cx="174400" cy="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6" h="3802" extrusionOk="0">
                      <a:moveTo>
                        <a:pt x="6975" y="1"/>
                      </a:moveTo>
                      <a:lnTo>
                        <a:pt x="6975" y="1"/>
                      </a:lnTo>
                      <a:cubicBezTo>
                        <a:pt x="5796" y="527"/>
                        <a:pt x="4528" y="851"/>
                        <a:pt x="3239" y="925"/>
                      </a:cubicBezTo>
                      <a:cubicBezTo>
                        <a:pt x="3069" y="934"/>
                        <a:pt x="2898" y="938"/>
                        <a:pt x="2729" y="938"/>
                      </a:cubicBezTo>
                      <a:cubicBezTo>
                        <a:pt x="1838" y="938"/>
                        <a:pt x="952" y="814"/>
                        <a:pt x="94" y="571"/>
                      </a:cubicBezTo>
                      <a:cubicBezTo>
                        <a:pt x="65" y="907"/>
                        <a:pt x="43" y="1244"/>
                        <a:pt x="30" y="1580"/>
                      </a:cubicBezTo>
                      <a:cubicBezTo>
                        <a:pt x="1" y="2298"/>
                        <a:pt x="3" y="3013"/>
                        <a:pt x="30" y="3730"/>
                      </a:cubicBezTo>
                      <a:cubicBezTo>
                        <a:pt x="405" y="3778"/>
                        <a:pt x="781" y="3802"/>
                        <a:pt x="1157" y="3802"/>
                      </a:cubicBezTo>
                      <a:cubicBezTo>
                        <a:pt x="1996" y="3802"/>
                        <a:pt x="2832" y="3683"/>
                        <a:pt x="3639" y="3448"/>
                      </a:cubicBezTo>
                      <a:cubicBezTo>
                        <a:pt x="4828" y="3096"/>
                        <a:pt x="5931" y="2482"/>
                        <a:pt x="6872" y="1684"/>
                      </a:cubicBezTo>
                      <a:cubicBezTo>
                        <a:pt x="6899" y="1121"/>
                        <a:pt x="6933" y="563"/>
                        <a:pt x="69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961;p75"/>
                <p:cNvSpPr/>
                <p:nvPr/>
              </p:nvSpPr>
              <p:spPr>
                <a:xfrm>
                  <a:off x="3957125" y="2849275"/>
                  <a:ext cx="162050" cy="1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2" h="5288" extrusionOk="0">
                      <a:moveTo>
                        <a:pt x="6395" y="1"/>
                      </a:moveTo>
                      <a:cubicBezTo>
                        <a:pt x="5378" y="809"/>
                        <a:pt x="4201" y="1391"/>
                        <a:pt x="2941" y="1708"/>
                      </a:cubicBezTo>
                      <a:cubicBezTo>
                        <a:pt x="2232" y="1886"/>
                        <a:pt x="1504" y="1975"/>
                        <a:pt x="775" y="1975"/>
                      </a:cubicBezTo>
                      <a:cubicBezTo>
                        <a:pt x="517" y="1975"/>
                        <a:pt x="258" y="1964"/>
                        <a:pt x="0" y="1941"/>
                      </a:cubicBezTo>
                      <a:lnTo>
                        <a:pt x="0" y="1941"/>
                      </a:lnTo>
                      <a:cubicBezTo>
                        <a:pt x="113" y="2639"/>
                        <a:pt x="246" y="3332"/>
                        <a:pt x="396" y="4025"/>
                      </a:cubicBezTo>
                      <a:cubicBezTo>
                        <a:pt x="487" y="4445"/>
                        <a:pt x="585" y="4870"/>
                        <a:pt x="691" y="5287"/>
                      </a:cubicBezTo>
                      <a:cubicBezTo>
                        <a:pt x="769" y="5285"/>
                        <a:pt x="848" y="5277"/>
                        <a:pt x="929" y="5270"/>
                      </a:cubicBezTo>
                      <a:cubicBezTo>
                        <a:pt x="1708" y="5194"/>
                        <a:pt x="2467" y="4983"/>
                        <a:pt x="3172" y="4646"/>
                      </a:cubicBezTo>
                      <a:cubicBezTo>
                        <a:pt x="4476" y="4037"/>
                        <a:pt x="5584" y="3057"/>
                        <a:pt x="6481" y="1929"/>
                      </a:cubicBezTo>
                      <a:cubicBezTo>
                        <a:pt x="6434" y="1285"/>
                        <a:pt x="6407" y="644"/>
                        <a:pt x="63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962;p75"/>
                <p:cNvSpPr/>
                <p:nvPr/>
              </p:nvSpPr>
              <p:spPr>
                <a:xfrm>
                  <a:off x="4001275" y="2936425"/>
                  <a:ext cx="126500" cy="1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0" h="7838" extrusionOk="0">
                      <a:moveTo>
                        <a:pt x="4850" y="1"/>
                      </a:moveTo>
                      <a:cubicBezTo>
                        <a:pt x="3762" y="740"/>
                        <a:pt x="2809" y="1696"/>
                        <a:pt x="1974" y="2725"/>
                      </a:cubicBezTo>
                      <a:cubicBezTo>
                        <a:pt x="1485" y="3332"/>
                        <a:pt x="1028" y="3970"/>
                        <a:pt x="585" y="4617"/>
                      </a:cubicBezTo>
                      <a:cubicBezTo>
                        <a:pt x="387" y="4904"/>
                        <a:pt x="195" y="5196"/>
                        <a:pt x="1" y="5489"/>
                      </a:cubicBezTo>
                      <a:cubicBezTo>
                        <a:pt x="269" y="6275"/>
                        <a:pt x="558" y="7061"/>
                        <a:pt x="870" y="7837"/>
                      </a:cubicBezTo>
                      <a:cubicBezTo>
                        <a:pt x="912" y="7768"/>
                        <a:pt x="959" y="7702"/>
                        <a:pt x="1001" y="7633"/>
                      </a:cubicBezTo>
                      <a:cubicBezTo>
                        <a:pt x="1254" y="7235"/>
                        <a:pt x="1507" y="6842"/>
                        <a:pt x="1765" y="6447"/>
                      </a:cubicBezTo>
                      <a:cubicBezTo>
                        <a:pt x="2831" y="4806"/>
                        <a:pt x="3939" y="3192"/>
                        <a:pt x="5059" y="1583"/>
                      </a:cubicBezTo>
                      <a:cubicBezTo>
                        <a:pt x="4998" y="1204"/>
                        <a:pt x="4944" y="824"/>
                        <a:pt x="4897" y="443"/>
                      </a:cubicBezTo>
                      <a:cubicBezTo>
                        <a:pt x="4880" y="295"/>
                        <a:pt x="4860" y="148"/>
                        <a:pt x="48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963;p75"/>
                <p:cNvSpPr/>
                <p:nvPr/>
              </p:nvSpPr>
              <p:spPr>
                <a:xfrm>
                  <a:off x="5590550" y="2784800"/>
                  <a:ext cx="154300" cy="10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" h="4243" extrusionOk="0">
                      <a:moveTo>
                        <a:pt x="1055" y="1"/>
                      </a:moveTo>
                      <a:cubicBezTo>
                        <a:pt x="838" y="1"/>
                        <a:pt x="620" y="6"/>
                        <a:pt x="403" y="17"/>
                      </a:cubicBezTo>
                      <a:cubicBezTo>
                        <a:pt x="268" y="590"/>
                        <a:pt x="136" y="1165"/>
                        <a:pt x="1" y="1734"/>
                      </a:cubicBezTo>
                      <a:cubicBezTo>
                        <a:pt x="968" y="1774"/>
                        <a:pt x="1924" y="1983"/>
                        <a:pt x="2821" y="2351"/>
                      </a:cubicBezTo>
                      <a:cubicBezTo>
                        <a:pt x="3980" y="2833"/>
                        <a:pt x="5012" y="3570"/>
                        <a:pt x="6078" y="4243"/>
                      </a:cubicBezTo>
                      <a:cubicBezTo>
                        <a:pt x="6164" y="3177"/>
                        <a:pt x="6172" y="2108"/>
                        <a:pt x="6098" y="1039"/>
                      </a:cubicBezTo>
                      <a:cubicBezTo>
                        <a:pt x="4514" y="348"/>
                        <a:pt x="2782" y="1"/>
                        <a:pt x="10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964;p75"/>
                <p:cNvSpPr/>
                <p:nvPr/>
              </p:nvSpPr>
              <p:spPr>
                <a:xfrm>
                  <a:off x="5556150" y="2912250"/>
                  <a:ext cx="177775" cy="9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1" h="3965" extrusionOk="0">
                      <a:moveTo>
                        <a:pt x="1613" y="0"/>
                      </a:moveTo>
                      <a:cubicBezTo>
                        <a:pt x="1251" y="0"/>
                        <a:pt x="887" y="19"/>
                        <a:pt x="524" y="59"/>
                      </a:cubicBezTo>
                      <a:cubicBezTo>
                        <a:pt x="357" y="690"/>
                        <a:pt x="183" y="1319"/>
                        <a:pt x="1" y="1945"/>
                      </a:cubicBezTo>
                      <a:cubicBezTo>
                        <a:pt x="711" y="2039"/>
                        <a:pt x="1408" y="2235"/>
                        <a:pt x="2101" y="2437"/>
                      </a:cubicBezTo>
                      <a:cubicBezTo>
                        <a:pt x="3602" y="2874"/>
                        <a:pt x="5113" y="3321"/>
                        <a:pt x="6535" y="3965"/>
                      </a:cubicBezTo>
                      <a:cubicBezTo>
                        <a:pt x="6766" y="3196"/>
                        <a:pt x="6958" y="2414"/>
                        <a:pt x="7110" y="1623"/>
                      </a:cubicBezTo>
                      <a:cubicBezTo>
                        <a:pt x="6938" y="1506"/>
                        <a:pt x="6761" y="1395"/>
                        <a:pt x="6582" y="1294"/>
                      </a:cubicBezTo>
                      <a:cubicBezTo>
                        <a:pt x="5058" y="443"/>
                        <a:pt x="3347" y="0"/>
                        <a:pt x="1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965;p75"/>
                <p:cNvSpPr/>
                <p:nvPr/>
              </p:nvSpPr>
              <p:spPr>
                <a:xfrm>
                  <a:off x="5507450" y="3053050"/>
                  <a:ext cx="179050" cy="11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" h="4797" extrusionOk="0">
                      <a:moveTo>
                        <a:pt x="747" y="1"/>
                      </a:moveTo>
                      <a:cubicBezTo>
                        <a:pt x="514" y="635"/>
                        <a:pt x="268" y="1263"/>
                        <a:pt x="1" y="1885"/>
                      </a:cubicBezTo>
                      <a:cubicBezTo>
                        <a:pt x="1067" y="2052"/>
                        <a:pt x="2101" y="2352"/>
                        <a:pt x="3040" y="2882"/>
                      </a:cubicBezTo>
                      <a:cubicBezTo>
                        <a:pt x="3742" y="3275"/>
                        <a:pt x="4369" y="3786"/>
                        <a:pt x="5005" y="4285"/>
                      </a:cubicBezTo>
                      <a:cubicBezTo>
                        <a:pt x="5226" y="4457"/>
                        <a:pt x="5450" y="4631"/>
                        <a:pt x="5676" y="4796"/>
                      </a:cubicBezTo>
                      <a:cubicBezTo>
                        <a:pt x="5811" y="4560"/>
                        <a:pt x="5943" y="4322"/>
                        <a:pt x="6071" y="4081"/>
                      </a:cubicBezTo>
                      <a:cubicBezTo>
                        <a:pt x="6083" y="4064"/>
                        <a:pt x="6093" y="4047"/>
                        <a:pt x="6103" y="4027"/>
                      </a:cubicBezTo>
                      <a:cubicBezTo>
                        <a:pt x="6223" y="3804"/>
                        <a:pt x="6339" y="3580"/>
                        <a:pt x="6454" y="3354"/>
                      </a:cubicBezTo>
                      <a:cubicBezTo>
                        <a:pt x="6597" y="3076"/>
                        <a:pt x="6734" y="2801"/>
                        <a:pt x="6867" y="2519"/>
                      </a:cubicBezTo>
                      <a:cubicBezTo>
                        <a:pt x="6965" y="2303"/>
                        <a:pt x="7064" y="2089"/>
                        <a:pt x="7162" y="1873"/>
                      </a:cubicBezTo>
                      <a:cubicBezTo>
                        <a:pt x="7095" y="1806"/>
                        <a:pt x="7027" y="1747"/>
                        <a:pt x="6955" y="1691"/>
                      </a:cubicBezTo>
                      <a:cubicBezTo>
                        <a:pt x="6776" y="1534"/>
                        <a:pt x="6584" y="1394"/>
                        <a:pt x="6381" y="1266"/>
                      </a:cubicBezTo>
                      <a:cubicBezTo>
                        <a:pt x="5113" y="470"/>
                        <a:pt x="3585" y="205"/>
                        <a:pt x="2094" y="72"/>
                      </a:cubicBezTo>
                      <a:cubicBezTo>
                        <a:pt x="1649" y="30"/>
                        <a:pt x="1195" y="1"/>
                        <a:pt x="7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966;p75"/>
                <p:cNvSpPr/>
                <p:nvPr/>
              </p:nvSpPr>
              <p:spPr>
                <a:xfrm>
                  <a:off x="5453775" y="3168025"/>
                  <a:ext cx="133725" cy="1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9" h="6806" extrusionOk="0">
                      <a:moveTo>
                        <a:pt x="865" y="1"/>
                      </a:moveTo>
                      <a:cubicBezTo>
                        <a:pt x="593" y="516"/>
                        <a:pt x="308" y="1020"/>
                        <a:pt x="1" y="1521"/>
                      </a:cubicBezTo>
                      <a:cubicBezTo>
                        <a:pt x="335" y="1816"/>
                        <a:pt x="649" y="2130"/>
                        <a:pt x="944" y="2465"/>
                      </a:cubicBezTo>
                      <a:cubicBezTo>
                        <a:pt x="1465" y="3057"/>
                        <a:pt x="1914" y="3708"/>
                        <a:pt x="2285" y="4403"/>
                      </a:cubicBezTo>
                      <a:cubicBezTo>
                        <a:pt x="2359" y="4540"/>
                        <a:pt x="2428" y="4678"/>
                        <a:pt x="2494" y="4816"/>
                      </a:cubicBezTo>
                      <a:cubicBezTo>
                        <a:pt x="2769" y="5390"/>
                        <a:pt x="2993" y="5990"/>
                        <a:pt x="3157" y="6604"/>
                      </a:cubicBezTo>
                      <a:cubicBezTo>
                        <a:pt x="3177" y="6670"/>
                        <a:pt x="3192" y="6737"/>
                        <a:pt x="3209" y="6805"/>
                      </a:cubicBezTo>
                      <a:cubicBezTo>
                        <a:pt x="3371" y="6611"/>
                        <a:pt x="3533" y="6415"/>
                        <a:pt x="3690" y="6221"/>
                      </a:cubicBezTo>
                      <a:cubicBezTo>
                        <a:pt x="3808" y="6076"/>
                        <a:pt x="3921" y="5931"/>
                        <a:pt x="4037" y="5788"/>
                      </a:cubicBezTo>
                      <a:cubicBezTo>
                        <a:pt x="4307" y="5444"/>
                        <a:pt x="4572" y="5098"/>
                        <a:pt x="4830" y="4749"/>
                      </a:cubicBezTo>
                      <a:cubicBezTo>
                        <a:pt x="5005" y="4516"/>
                        <a:pt x="5179" y="4278"/>
                        <a:pt x="5349" y="4039"/>
                      </a:cubicBezTo>
                      <a:cubicBezTo>
                        <a:pt x="5275" y="3872"/>
                        <a:pt x="5201" y="3705"/>
                        <a:pt x="5123" y="3543"/>
                      </a:cubicBezTo>
                      <a:cubicBezTo>
                        <a:pt x="4970" y="3229"/>
                        <a:pt x="4798" y="2924"/>
                        <a:pt x="4607" y="2629"/>
                      </a:cubicBezTo>
                      <a:cubicBezTo>
                        <a:pt x="4334" y="2197"/>
                        <a:pt x="4007" y="1799"/>
                        <a:pt x="3639" y="1445"/>
                      </a:cubicBezTo>
                      <a:cubicBezTo>
                        <a:pt x="3084" y="912"/>
                        <a:pt x="2403" y="435"/>
                        <a:pt x="1664" y="195"/>
                      </a:cubicBezTo>
                      <a:cubicBezTo>
                        <a:pt x="1403" y="109"/>
                        <a:pt x="1136" y="45"/>
                        <a:pt x="8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967;p75"/>
                <p:cNvSpPr/>
                <p:nvPr/>
              </p:nvSpPr>
              <p:spPr>
                <a:xfrm>
                  <a:off x="4091575" y="3388750"/>
                  <a:ext cx="269550" cy="1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2" h="4824" extrusionOk="0">
                      <a:moveTo>
                        <a:pt x="0" y="1"/>
                      </a:moveTo>
                      <a:cubicBezTo>
                        <a:pt x="37" y="1315"/>
                        <a:pt x="143" y="2627"/>
                        <a:pt x="322" y="3931"/>
                      </a:cubicBezTo>
                      <a:cubicBezTo>
                        <a:pt x="2368" y="4496"/>
                        <a:pt x="4479" y="4796"/>
                        <a:pt x="6599" y="4823"/>
                      </a:cubicBezTo>
                      <a:cubicBezTo>
                        <a:pt x="6630" y="4823"/>
                        <a:pt x="6662" y="4823"/>
                        <a:pt x="6694" y="4823"/>
                      </a:cubicBezTo>
                      <a:cubicBezTo>
                        <a:pt x="8124" y="4823"/>
                        <a:pt x="9715" y="4599"/>
                        <a:pt x="10571" y="3462"/>
                      </a:cubicBezTo>
                      <a:cubicBezTo>
                        <a:pt x="10637" y="3374"/>
                        <a:pt x="10701" y="3275"/>
                        <a:pt x="10716" y="3167"/>
                      </a:cubicBezTo>
                      <a:cubicBezTo>
                        <a:pt x="10781" y="2746"/>
                        <a:pt x="10226" y="2588"/>
                        <a:pt x="9772" y="2588"/>
                      </a:cubicBezTo>
                      <a:cubicBezTo>
                        <a:pt x="9728" y="2588"/>
                        <a:pt x="9686" y="2590"/>
                        <a:pt x="9645" y="2592"/>
                      </a:cubicBezTo>
                      <a:cubicBezTo>
                        <a:pt x="9303" y="2617"/>
                        <a:pt x="8960" y="2628"/>
                        <a:pt x="8617" y="2628"/>
                      </a:cubicBezTo>
                      <a:cubicBezTo>
                        <a:pt x="5573" y="2628"/>
                        <a:pt x="2539" y="1688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968;p75"/>
                <p:cNvSpPr/>
                <p:nvPr/>
              </p:nvSpPr>
              <p:spPr>
                <a:xfrm>
                  <a:off x="4138850" y="3596225"/>
                  <a:ext cx="223900" cy="1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6" h="4838" extrusionOk="0">
                      <a:moveTo>
                        <a:pt x="8325" y="0"/>
                      </a:moveTo>
                      <a:cubicBezTo>
                        <a:pt x="8204" y="0"/>
                        <a:pt x="8081" y="29"/>
                        <a:pt x="7963" y="59"/>
                      </a:cubicBezTo>
                      <a:cubicBezTo>
                        <a:pt x="5312" y="764"/>
                        <a:pt x="2723" y="1926"/>
                        <a:pt x="1" y="2086"/>
                      </a:cubicBezTo>
                      <a:cubicBezTo>
                        <a:pt x="332" y="3024"/>
                        <a:pt x="718" y="3943"/>
                        <a:pt x="1155" y="4837"/>
                      </a:cubicBezTo>
                      <a:cubicBezTo>
                        <a:pt x="3713" y="4358"/>
                        <a:pt x="6118" y="3275"/>
                        <a:pt x="8172" y="1681"/>
                      </a:cubicBezTo>
                      <a:cubicBezTo>
                        <a:pt x="8447" y="1467"/>
                        <a:pt x="8732" y="1226"/>
                        <a:pt x="8845" y="894"/>
                      </a:cubicBezTo>
                      <a:cubicBezTo>
                        <a:pt x="8955" y="565"/>
                        <a:pt x="8825" y="126"/>
                        <a:pt x="8493" y="22"/>
                      </a:cubicBezTo>
                      <a:cubicBezTo>
                        <a:pt x="8438" y="7"/>
                        <a:pt x="8382" y="0"/>
                        <a:pt x="8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969;p75"/>
                <p:cNvSpPr/>
                <p:nvPr/>
              </p:nvSpPr>
              <p:spPr>
                <a:xfrm>
                  <a:off x="4217475" y="3727075"/>
                  <a:ext cx="176600" cy="12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4927" extrusionOk="0">
                      <a:moveTo>
                        <a:pt x="6491" y="0"/>
                      </a:moveTo>
                      <a:cubicBezTo>
                        <a:pt x="6383" y="0"/>
                        <a:pt x="6275" y="31"/>
                        <a:pt x="6174" y="63"/>
                      </a:cubicBezTo>
                      <a:cubicBezTo>
                        <a:pt x="4547" y="579"/>
                        <a:pt x="3088" y="1507"/>
                        <a:pt x="1572" y="2293"/>
                      </a:cubicBezTo>
                      <a:cubicBezTo>
                        <a:pt x="1061" y="2559"/>
                        <a:pt x="536" y="2799"/>
                        <a:pt x="0" y="3011"/>
                      </a:cubicBezTo>
                      <a:cubicBezTo>
                        <a:pt x="457" y="3677"/>
                        <a:pt x="951" y="4315"/>
                        <a:pt x="1479" y="4927"/>
                      </a:cubicBezTo>
                      <a:cubicBezTo>
                        <a:pt x="2734" y="4202"/>
                        <a:pt x="3963" y="3436"/>
                        <a:pt x="5167" y="2625"/>
                      </a:cubicBezTo>
                      <a:cubicBezTo>
                        <a:pt x="5761" y="2222"/>
                        <a:pt x="6365" y="1792"/>
                        <a:pt x="6761" y="1193"/>
                      </a:cubicBezTo>
                      <a:cubicBezTo>
                        <a:pt x="7011" y="800"/>
                        <a:pt x="7063" y="129"/>
                        <a:pt x="6616" y="16"/>
                      </a:cubicBezTo>
                      <a:cubicBezTo>
                        <a:pt x="6575" y="5"/>
                        <a:pt x="6533" y="0"/>
                        <a:pt x="64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970;p75"/>
                <p:cNvSpPr/>
                <p:nvPr/>
              </p:nvSpPr>
              <p:spPr>
                <a:xfrm>
                  <a:off x="5023550" y="3502800"/>
                  <a:ext cx="333950" cy="14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8" h="5907" extrusionOk="0">
                      <a:moveTo>
                        <a:pt x="2237" y="0"/>
                      </a:moveTo>
                      <a:cubicBezTo>
                        <a:pt x="1733" y="0"/>
                        <a:pt x="1235" y="53"/>
                        <a:pt x="752" y="195"/>
                      </a:cubicBezTo>
                      <a:cubicBezTo>
                        <a:pt x="578" y="244"/>
                        <a:pt x="394" y="315"/>
                        <a:pt x="278" y="455"/>
                      </a:cubicBezTo>
                      <a:cubicBezTo>
                        <a:pt x="1" y="802"/>
                        <a:pt x="266" y="1315"/>
                        <a:pt x="583" y="1629"/>
                      </a:cubicBezTo>
                      <a:cubicBezTo>
                        <a:pt x="1332" y="2371"/>
                        <a:pt x="2332" y="2799"/>
                        <a:pt x="3320" y="3177"/>
                      </a:cubicBezTo>
                      <a:cubicBezTo>
                        <a:pt x="4514" y="3637"/>
                        <a:pt x="5722" y="4059"/>
                        <a:pt x="6943" y="4450"/>
                      </a:cubicBezTo>
                      <a:cubicBezTo>
                        <a:pt x="8597" y="4978"/>
                        <a:pt x="10272" y="5454"/>
                        <a:pt x="11952" y="5906"/>
                      </a:cubicBezTo>
                      <a:cubicBezTo>
                        <a:pt x="12517" y="4516"/>
                        <a:pt x="12969" y="3074"/>
                        <a:pt x="13358" y="1620"/>
                      </a:cubicBezTo>
                      <a:cubicBezTo>
                        <a:pt x="11812" y="1541"/>
                        <a:pt x="10262" y="1293"/>
                        <a:pt x="8712" y="1003"/>
                      </a:cubicBezTo>
                      <a:cubicBezTo>
                        <a:pt x="7118" y="708"/>
                        <a:pt x="5523" y="374"/>
                        <a:pt x="3934" y="146"/>
                      </a:cubicBezTo>
                      <a:cubicBezTo>
                        <a:pt x="3373" y="66"/>
                        <a:pt x="2802" y="0"/>
                        <a:pt x="22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971;p75"/>
                <p:cNvSpPr/>
                <p:nvPr/>
              </p:nvSpPr>
              <p:spPr>
                <a:xfrm>
                  <a:off x="4939225" y="3667500"/>
                  <a:ext cx="327925" cy="16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7" h="6728" extrusionOk="0">
                      <a:moveTo>
                        <a:pt x="1883" y="1"/>
                      </a:moveTo>
                      <a:cubicBezTo>
                        <a:pt x="1500" y="1"/>
                        <a:pt x="1117" y="12"/>
                        <a:pt x="735" y="33"/>
                      </a:cubicBezTo>
                      <a:cubicBezTo>
                        <a:pt x="568" y="41"/>
                        <a:pt x="391" y="55"/>
                        <a:pt x="271" y="168"/>
                      </a:cubicBezTo>
                      <a:cubicBezTo>
                        <a:pt x="1" y="419"/>
                        <a:pt x="246" y="869"/>
                        <a:pt x="507" y="1136"/>
                      </a:cubicBezTo>
                      <a:cubicBezTo>
                        <a:pt x="1860" y="2529"/>
                        <a:pt x="3462" y="3564"/>
                        <a:pt x="5182" y="4431"/>
                      </a:cubicBezTo>
                      <a:cubicBezTo>
                        <a:pt x="6904" y="5295"/>
                        <a:pt x="8744" y="5998"/>
                        <a:pt x="10569" y="6728"/>
                      </a:cubicBezTo>
                      <a:cubicBezTo>
                        <a:pt x="11510" y="5755"/>
                        <a:pt x="12363" y="4703"/>
                        <a:pt x="13117" y="3578"/>
                      </a:cubicBezTo>
                      <a:cubicBezTo>
                        <a:pt x="12414" y="3446"/>
                        <a:pt x="11724" y="3215"/>
                        <a:pt x="11073" y="2932"/>
                      </a:cubicBezTo>
                      <a:cubicBezTo>
                        <a:pt x="9999" y="2465"/>
                        <a:pt x="8987" y="1868"/>
                        <a:pt x="7941" y="1355"/>
                      </a:cubicBezTo>
                      <a:cubicBezTo>
                        <a:pt x="7444" y="1107"/>
                        <a:pt x="6936" y="888"/>
                        <a:pt x="6415" y="699"/>
                      </a:cubicBezTo>
                      <a:cubicBezTo>
                        <a:pt x="4965" y="188"/>
                        <a:pt x="3423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972;p75"/>
                <p:cNvSpPr/>
                <p:nvPr/>
              </p:nvSpPr>
              <p:spPr>
                <a:xfrm>
                  <a:off x="4877025" y="3840175"/>
                  <a:ext cx="224850" cy="1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4" h="4997" extrusionOk="0">
                      <a:moveTo>
                        <a:pt x="1680" y="1"/>
                      </a:moveTo>
                      <a:cubicBezTo>
                        <a:pt x="1409" y="1"/>
                        <a:pt x="1140" y="38"/>
                        <a:pt x="877" y="128"/>
                      </a:cubicBezTo>
                      <a:cubicBezTo>
                        <a:pt x="671" y="199"/>
                        <a:pt x="462" y="307"/>
                        <a:pt x="342" y="491"/>
                      </a:cubicBezTo>
                      <a:cubicBezTo>
                        <a:pt x="0" y="1005"/>
                        <a:pt x="499" y="1656"/>
                        <a:pt x="978" y="2046"/>
                      </a:cubicBezTo>
                      <a:cubicBezTo>
                        <a:pt x="1054" y="2110"/>
                        <a:pt x="1130" y="2172"/>
                        <a:pt x="1209" y="2233"/>
                      </a:cubicBezTo>
                      <a:cubicBezTo>
                        <a:pt x="2612" y="3346"/>
                        <a:pt x="4152" y="4275"/>
                        <a:pt x="5790" y="4997"/>
                      </a:cubicBezTo>
                      <a:cubicBezTo>
                        <a:pt x="6901" y="4469"/>
                        <a:pt x="7972" y="3864"/>
                        <a:pt x="8994" y="3184"/>
                      </a:cubicBezTo>
                      <a:cubicBezTo>
                        <a:pt x="7365" y="2201"/>
                        <a:pt x="5668" y="1334"/>
                        <a:pt x="3916" y="595"/>
                      </a:cubicBezTo>
                      <a:cubicBezTo>
                        <a:pt x="3892" y="585"/>
                        <a:pt x="3867" y="572"/>
                        <a:pt x="3842" y="563"/>
                      </a:cubicBezTo>
                      <a:cubicBezTo>
                        <a:pt x="3157" y="274"/>
                        <a:pt x="2410" y="1"/>
                        <a:pt x="16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973;p75"/>
                <p:cNvSpPr/>
                <p:nvPr/>
              </p:nvSpPr>
              <p:spPr>
                <a:xfrm>
                  <a:off x="5103450" y="2759375"/>
                  <a:ext cx="236175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7" h="3743" extrusionOk="0">
                      <a:moveTo>
                        <a:pt x="8358" y="0"/>
                      </a:moveTo>
                      <a:cubicBezTo>
                        <a:pt x="7742" y="172"/>
                        <a:pt x="7128" y="346"/>
                        <a:pt x="6511" y="521"/>
                      </a:cubicBezTo>
                      <a:lnTo>
                        <a:pt x="684" y="2172"/>
                      </a:lnTo>
                      <a:cubicBezTo>
                        <a:pt x="556" y="2209"/>
                        <a:pt x="426" y="2248"/>
                        <a:pt x="328" y="2339"/>
                      </a:cubicBezTo>
                      <a:cubicBezTo>
                        <a:pt x="1" y="2638"/>
                        <a:pt x="328" y="3201"/>
                        <a:pt x="718" y="3415"/>
                      </a:cubicBezTo>
                      <a:cubicBezTo>
                        <a:pt x="1163" y="3662"/>
                        <a:pt x="1663" y="3743"/>
                        <a:pt x="2174" y="3743"/>
                      </a:cubicBezTo>
                      <a:cubicBezTo>
                        <a:pt x="2567" y="3743"/>
                        <a:pt x="2968" y="3695"/>
                        <a:pt x="3354" y="3638"/>
                      </a:cubicBezTo>
                      <a:cubicBezTo>
                        <a:pt x="4641" y="3434"/>
                        <a:pt x="5916" y="3159"/>
                        <a:pt x="7174" y="2808"/>
                      </a:cubicBezTo>
                      <a:cubicBezTo>
                        <a:pt x="7936" y="2604"/>
                        <a:pt x="8695" y="2373"/>
                        <a:pt x="9447" y="2127"/>
                      </a:cubicBezTo>
                      <a:cubicBezTo>
                        <a:pt x="9113" y="1398"/>
                        <a:pt x="8751" y="690"/>
                        <a:pt x="83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974;p75"/>
                <p:cNvSpPr/>
                <p:nvPr/>
              </p:nvSpPr>
              <p:spPr>
                <a:xfrm>
                  <a:off x="5184650" y="2889625"/>
                  <a:ext cx="205150" cy="12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4844" extrusionOk="0">
                      <a:moveTo>
                        <a:pt x="7407" y="1"/>
                      </a:moveTo>
                      <a:cubicBezTo>
                        <a:pt x="6491" y="315"/>
                        <a:pt x="5577" y="647"/>
                        <a:pt x="4671" y="996"/>
                      </a:cubicBezTo>
                      <a:cubicBezTo>
                        <a:pt x="4069" y="1222"/>
                        <a:pt x="3469" y="1457"/>
                        <a:pt x="2875" y="1703"/>
                      </a:cubicBezTo>
                      <a:cubicBezTo>
                        <a:pt x="2126" y="2010"/>
                        <a:pt x="1374" y="2327"/>
                        <a:pt x="723" y="2809"/>
                      </a:cubicBezTo>
                      <a:cubicBezTo>
                        <a:pt x="357" y="3076"/>
                        <a:pt x="1" y="3501"/>
                        <a:pt x="136" y="3931"/>
                      </a:cubicBezTo>
                      <a:cubicBezTo>
                        <a:pt x="229" y="4236"/>
                        <a:pt x="536" y="4415"/>
                        <a:pt x="831" y="4531"/>
                      </a:cubicBezTo>
                      <a:cubicBezTo>
                        <a:pt x="1382" y="4750"/>
                        <a:pt x="1959" y="4843"/>
                        <a:pt x="2543" y="4843"/>
                      </a:cubicBezTo>
                      <a:cubicBezTo>
                        <a:pt x="3419" y="4843"/>
                        <a:pt x="4311" y="4634"/>
                        <a:pt x="5157" y="4324"/>
                      </a:cubicBezTo>
                      <a:cubicBezTo>
                        <a:pt x="5437" y="4219"/>
                        <a:pt x="5715" y="4103"/>
                        <a:pt x="5982" y="3983"/>
                      </a:cubicBezTo>
                      <a:cubicBezTo>
                        <a:pt x="6737" y="3641"/>
                        <a:pt x="7466" y="3243"/>
                        <a:pt x="8206" y="2870"/>
                      </a:cubicBezTo>
                      <a:cubicBezTo>
                        <a:pt x="7985" y="1900"/>
                        <a:pt x="7719" y="939"/>
                        <a:pt x="74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975;p75"/>
                <p:cNvSpPr/>
                <p:nvPr/>
              </p:nvSpPr>
              <p:spPr>
                <a:xfrm>
                  <a:off x="5197725" y="3040025"/>
                  <a:ext cx="213750" cy="14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5858" extrusionOk="0">
                      <a:moveTo>
                        <a:pt x="8245" y="1"/>
                      </a:moveTo>
                      <a:cubicBezTo>
                        <a:pt x="7123" y="490"/>
                        <a:pt x="6005" y="996"/>
                        <a:pt x="4894" y="1519"/>
                      </a:cubicBezTo>
                      <a:cubicBezTo>
                        <a:pt x="3823" y="2023"/>
                        <a:pt x="2760" y="2546"/>
                        <a:pt x="1706" y="3084"/>
                      </a:cubicBezTo>
                      <a:cubicBezTo>
                        <a:pt x="1082" y="3398"/>
                        <a:pt x="421" y="3762"/>
                        <a:pt x="121" y="4396"/>
                      </a:cubicBezTo>
                      <a:cubicBezTo>
                        <a:pt x="47" y="4551"/>
                        <a:pt x="1" y="4727"/>
                        <a:pt x="35" y="4897"/>
                      </a:cubicBezTo>
                      <a:cubicBezTo>
                        <a:pt x="104" y="5216"/>
                        <a:pt x="443" y="5391"/>
                        <a:pt x="750" y="5499"/>
                      </a:cubicBezTo>
                      <a:cubicBezTo>
                        <a:pt x="1450" y="5747"/>
                        <a:pt x="2186" y="5858"/>
                        <a:pt x="2927" y="5858"/>
                      </a:cubicBezTo>
                      <a:cubicBezTo>
                        <a:pt x="3589" y="5858"/>
                        <a:pt x="4254" y="5769"/>
                        <a:pt x="4902" y="5612"/>
                      </a:cubicBezTo>
                      <a:cubicBezTo>
                        <a:pt x="5221" y="5536"/>
                        <a:pt x="5538" y="5440"/>
                        <a:pt x="5850" y="5329"/>
                      </a:cubicBezTo>
                      <a:cubicBezTo>
                        <a:pt x="6798" y="4993"/>
                        <a:pt x="7695" y="4524"/>
                        <a:pt x="8550" y="3978"/>
                      </a:cubicBezTo>
                      <a:cubicBezTo>
                        <a:pt x="8520" y="2649"/>
                        <a:pt x="8420" y="1320"/>
                        <a:pt x="82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976;p75"/>
                <p:cNvSpPr/>
                <p:nvPr/>
              </p:nvSpPr>
              <p:spPr>
                <a:xfrm>
                  <a:off x="4455275" y="2552700"/>
                  <a:ext cx="98275" cy="14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1" h="5746" extrusionOk="0">
                      <a:moveTo>
                        <a:pt x="3462" y="0"/>
                      </a:moveTo>
                      <a:cubicBezTo>
                        <a:pt x="2725" y="384"/>
                        <a:pt x="2007" y="796"/>
                        <a:pt x="1307" y="1243"/>
                      </a:cubicBezTo>
                      <a:cubicBezTo>
                        <a:pt x="863" y="1524"/>
                        <a:pt x="425" y="1818"/>
                        <a:pt x="0" y="2120"/>
                      </a:cubicBezTo>
                      <a:cubicBezTo>
                        <a:pt x="384" y="3224"/>
                        <a:pt x="899" y="4277"/>
                        <a:pt x="1686" y="5130"/>
                      </a:cubicBezTo>
                      <a:cubicBezTo>
                        <a:pt x="1978" y="5446"/>
                        <a:pt x="2347" y="5746"/>
                        <a:pt x="2769" y="5746"/>
                      </a:cubicBezTo>
                      <a:cubicBezTo>
                        <a:pt x="2787" y="5746"/>
                        <a:pt x="2805" y="5745"/>
                        <a:pt x="2823" y="5744"/>
                      </a:cubicBezTo>
                      <a:cubicBezTo>
                        <a:pt x="3243" y="5717"/>
                        <a:pt x="3592" y="5385"/>
                        <a:pt x="3757" y="5000"/>
                      </a:cubicBezTo>
                      <a:cubicBezTo>
                        <a:pt x="3924" y="4612"/>
                        <a:pt x="3931" y="4177"/>
                        <a:pt x="3926" y="3759"/>
                      </a:cubicBezTo>
                      <a:cubicBezTo>
                        <a:pt x="3906" y="2494"/>
                        <a:pt x="3749" y="1234"/>
                        <a:pt x="34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977;p75"/>
                <p:cNvSpPr/>
                <p:nvPr/>
              </p:nvSpPr>
              <p:spPr>
                <a:xfrm>
                  <a:off x="4336175" y="2651200"/>
                  <a:ext cx="82150" cy="1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4819" extrusionOk="0">
                      <a:moveTo>
                        <a:pt x="2448" y="1"/>
                      </a:moveTo>
                      <a:cubicBezTo>
                        <a:pt x="1590" y="740"/>
                        <a:pt x="772" y="1529"/>
                        <a:pt x="1" y="2357"/>
                      </a:cubicBezTo>
                      <a:cubicBezTo>
                        <a:pt x="279" y="2841"/>
                        <a:pt x="554" y="3330"/>
                        <a:pt x="831" y="3814"/>
                      </a:cubicBezTo>
                      <a:cubicBezTo>
                        <a:pt x="1100" y="4285"/>
                        <a:pt x="1483" y="4818"/>
                        <a:pt x="2005" y="4818"/>
                      </a:cubicBezTo>
                      <a:cubicBezTo>
                        <a:pt x="2032" y="4818"/>
                        <a:pt x="2061" y="4817"/>
                        <a:pt x="2089" y="4813"/>
                      </a:cubicBezTo>
                      <a:cubicBezTo>
                        <a:pt x="2320" y="4794"/>
                        <a:pt x="2526" y="4661"/>
                        <a:pt x="2688" y="4497"/>
                      </a:cubicBezTo>
                      <a:cubicBezTo>
                        <a:pt x="3239" y="3936"/>
                        <a:pt x="3285" y="3054"/>
                        <a:pt x="3175" y="2276"/>
                      </a:cubicBezTo>
                      <a:cubicBezTo>
                        <a:pt x="3059" y="1482"/>
                        <a:pt x="2814" y="713"/>
                        <a:pt x="24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978;p75"/>
                <p:cNvSpPr/>
                <p:nvPr/>
              </p:nvSpPr>
              <p:spPr>
                <a:xfrm>
                  <a:off x="4224650" y="2784425"/>
                  <a:ext cx="74475" cy="12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5087" extrusionOk="0">
                      <a:moveTo>
                        <a:pt x="2010" y="0"/>
                      </a:moveTo>
                      <a:cubicBezTo>
                        <a:pt x="1285" y="990"/>
                        <a:pt x="615" y="2022"/>
                        <a:pt x="1" y="3086"/>
                      </a:cubicBezTo>
                      <a:cubicBezTo>
                        <a:pt x="52" y="3206"/>
                        <a:pt x="101" y="3322"/>
                        <a:pt x="151" y="3442"/>
                      </a:cubicBezTo>
                      <a:cubicBezTo>
                        <a:pt x="322" y="3862"/>
                        <a:pt x="507" y="4287"/>
                        <a:pt x="814" y="4619"/>
                      </a:cubicBezTo>
                      <a:cubicBezTo>
                        <a:pt x="1065" y="4890"/>
                        <a:pt x="1425" y="5086"/>
                        <a:pt x="1788" y="5086"/>
                      </a:cubicBezTo>
                      <a:cubicBezTo>
                        <a:pt x="1868" y="5086"/>
                        <a:pt x="1948" y="5077"/>
                        <a:pt x="2027" y="5056"/>
                      </a:cubicBezTo>
                      <a:cubicBezTo>
                        <a:pt x="2452" y="4946"/>
                        <a:pt x="2757" y="4548"/>
                        <a:pt x="2868" y="4123"/>
                      </a:cubicBezTo>
                      <a:cubicBezTo>
                        <a:pt x="2978" y="3698"/>
                        <a:pt x="2927" y="3248"/>
                        <a:pt x="2853" y="2818"/>
                      </a:cubicBezTo>
                      <a:cubicBezTo>
                        <a:pt x="2683" y="1848"/>
                        <a:pt x="2401" y="902"/>
                        <a:pt x="2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04494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54;p61"/>
          <p:cNvSpPr txBox="1">
            <a:spLocks noGrp="1"/>
          </p:cNvSpPr>
          <p:nvPr>
            <p:ph type="title"/>
          </p:nvPr>
        </p:nvSpPr>
        <p:spPr>
          <a:xfrm>
            <a:off x="665864" y="690843"/>
            <a:ext cx="7488832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CN" sz="5400" dirty="0">
                <a:latin typeface="Calibri" pitchFamily="34" charset="0"/>
                <a:cs typeface="Calibri" pitchFamily="34" charset="0"/>
              </a:rPr>
              <a:t>Kata Kerja Aktif Transitif</a:t>
            </a:r>
            <a:endParaRPr lang="en-MY" altLang="zh-CN" sz="5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1196882"/>
            <a:ext cx="7632848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Blip>
                <a:blip r:embed="rId3"/>
              </a:buBlip>
            </a:pP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Contoh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Kata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Kerja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Aktif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MY" altLang="zh-CN" sz="2400" dirty="0" err="1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Transitif</a:t>
            </a:r>
            <a:r>
              <a:rPr lang="en-MY" altLang="zh-CN" sz="2400" dirty="0">
                <a:solidFill>
                  <a:srgbClr val="434343"/>
                </a:solidFill>
                <a:latin typeface="Calibri" pitchFamily="34" charset="0"/>
                <a:cs typeface="Calibri" pitchFamily="34" charset="0"/>
              </a:rPr>
              <a:t>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39943"/>
              </p:ext>
            </p:extLst>
          </p:nvPr>
        </p:nvGraphicFramePr>
        <p:xfrm>
          <a:off x="755576" y="1785954"/>
          <a:ext cx="7704000" cy="274302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3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7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u="none" strike="noStrike" cap="none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Arial"/>
                        </a:rPr>
                        <a:t>Subjek</a:t>
                      </a:r>
                      <a:r>
                        <a:rPr lang="en-US" altLang="zh-CN" sz="1800" b="1" i="0" u="none" strike="noStrike" cap="none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Arial"/>
                        </a:rPr>
                        <a:t> (</a:t>
                      </a:r>
                      <a:r>
                        <a:rPr lang="en-US" altLang="zh-CN" sz="1800" b="1" i="0" u="none" strike="noStrike" cap="none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Arial"/>
                        </a:rPr>
                        <a:t>Pelaku</a:t>
                      </a:r>
                      <a:r>
                        <a:rPr lang="en-US" altLang="zh-CN" sz="1800" b="1" i="0" u="none" strike="noStrike" cap="none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Arial"/>
                        </a:rPr>
                        <a:t>)</a:t>
                      </a:r>
                      <a:endParaRPr lang="zh-CN" altLang="en-US" sz="1800" b="1" i="0" u="none" strike="noStrike" cap="none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Kata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Kerja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Aktif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Transitif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Penyambut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 (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Objek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)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Ali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membeli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baju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Yahya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 </a:t>
                      </a:r>
                      <a:r>
                        <a:rPr lang="en-US" sz="1800" b="0" baseline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dan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 Ai Lin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mengumpulkan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duit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Ibu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memberikan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hadiah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Wei Hong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membasuh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tangan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Haikal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meletakkan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itchFamily="34" charset="0"/>
                        <a:ea typeface="Inria Sans"/>
                        <a:cs typeface="Calibri" pitchFamily="34" charset="0"/>
                        <a:sym typeface="Inria Sans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pinggan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itchFamily="34" charset="0"/>
                          <a:ea typeface="Inria Sans"/>
                          <a:cs typeface="Calibri" pitchFamily="34" charset="0"/>
                          <a:sym typeface="Inria Sans"/>
                        </a:rPr>
                        <a:t> </a:t>
                      </a: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oogle Shape;2924;p75"/>
          <p:cNvGrpSpPr/>
          <p:nvPr/>
        </p:nvGrpSpPr>
        <p:grpSpPr>
          <a:xfrm>
            <a:off x="7620683" y="3813638"/>
            <a:ext cx="917859" cy="1280540"/>
            <a:chOff x="3886734" y="2721110"/>
            <a:chExt cx="917859" cy="1280540"/>
          </a:xfrm>
        </p:grpSpPr>
        <p:sp>
          <p:nvSpPr>
            <p:cNvPr id="11" name="Google Shape;2925;p75"/>
            <p:cNvSpPr/>
            <p:nvPr/>
          </p:nvSpPr>
          <p:spPr>
            <a:xfrm>
              <a:off x="3937180" y="3883150"/>
              <a:ext cx="553200" cy="118500"/>
            </a:xfrm>
            <a:prstGeom prst="ellipse">
              <a:avLst/>
            </a:prstGeom>
            <a:solidFill>
              <a:srgbClr val="000000">
                <a:alpha val="2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926;p75"/>
            <p:cNvGrpSpPr/>
            <p:nvPr/>
          </p:nvGrpSpPr>
          <p:grpSpPr>
            <a:xfrm>
              <a:off x="3886734" y="2721110"/>
              <a:ext cx="917859" cy="1218817"/>
              <a:chOff x="3946375" y="1980125"/>
              <a:chExt cx="1872800" cy="2486875"/>
            </a:xfrm>
          </p:grpSpPr>
          <p:sp>
            <p:nvSpPr>
              <p:cNvPr id="13" name="Google Shape;2927;p75"/>
              <p:cNvSpPr/>
              <p:nvPr/>
            </p:nvSpPr>
            <p:spPr>
              <a:xfrm>
                <a:off x="4427200" y="2020275"/>
                <a:ext cx="989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1667" extrusionOk="0">
                    <a:moveTo>
                      <a:pt x="2529" y="1"/>
                    </a:moveTo>
                    <a:cubicBezTo>
                      <a:pt x="1659" y="394"/>
                      <a:pt x="816" y="841"/>
                      <a:pt x="1" y="1335"/>
                    </a:cubicBezTo>
                    <a:cubicBezTo>
                      <a:pt x="303" y="1349"/>
                      <a:pt x="605" y="1369"/>
                      <a:pt x="907" y="1396"/>
                    </a:cubicBezTo>
                    <a:cubicBezTo>
                      <a:pt x="1005" y="1408"/>
                      <a:pt x="1111" y="1421"/>
                      <a:pt x="1214" y="1435"/>
                    </a:cubicBezTo>
                    <a:cubicBezTo>
                      <a:pt x="1652" y="1489"/>
                      <a:pt x="2086" y="1568"/>
                      <a:pt x="2516" y="1666"/>
                    </a:cubicBezTo>
                    <a:cubicBezTo>
                      <a:pt x="2966" y="1202"/>
                      <a:pt x="3447" y="772"/>
                      <a:pt x="3958" y="379"/>
                    </a:cubicBezTo>
                    <a:cubicBezTo>
                      <a:pt x="3531" y="254"/>
                      <a:pt x="3096" y="133"/>
                      <a:pt x="2664" y="35"/>
                    </a:cubicBezTo>
                    <a:cubicBezTo>
                      <a:pt x="2617" y="20"/>
                      <a:pt x="2573" y="11"/>
                      <a:pt x="25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2928;p75"/>
              <p:cNvGrpSpPr/>
              <p:nvPr/>
            </p:nvGrpSpPr>
            <p:grpSpPr>
              <a:xfrm>
                <a:off x="3946375" y="1980125"/>
                <a:ext cx="1872800" cy="2486875"/>
                <a:chOff x="3946375" y="1980125"/>
                <a:chExt cx="1872800" cy="2486875"/>
              </a:xfrm>
            </p:grpSpPr>
            <p:sp>
              <p:nvSpPr>
                <p:cNvPr id="15" name="Google Shape;2929;p75"/>
                <p:cNvSpPr/>
                <p:nvPr/>
              </p:nvSpPr>
              <p:spPr>
                <a:xfrm>
                  <a:off x="4234425" y="1980125"/>
                  <a:ext cx="364775" cy="65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1" h="26125" extrusionOk="0">
                      <a:moveTo>
                        <a:pt x="14590" y="0"/>
                      </a:moveTo>
                      <a:lnTo>
                        <a:pt x="14590" y="0"/>
                      </a:lnTo>
                      <a:cubicBezTo>
                        <a:pt x="13318" y="366"/>
                        <a:pt x="12070" y="813"/>
                        <a:pt x="10851" y="1334"/>
                      </a:cubicBezTo>
                      <a:cubicBezTo>
                        <a:pt x="10849" y="1337"/>
                        <a:pt x="10846" y="1337"/>
                        <a:pt x="10844" y="1339"/>
                      </a:cubicBezTo>
                      <a:cubicBezTo>
                        <a:pt x="10640" y="1425"/>
                        <a:pt x="10439" y="1516"/>
                        <a:pt x="10237" y="1607"/>
                      </a:cubicBezTo>
                      <a:cubicBezTo>
                        <a:pt x="9367" y="2000"/>
                        <a:pt x="8525" y="2447"/>
                        <a:pt x="7712" y="2941"/>
                      </a:cubicBezTo>
                      <a:cubicBezTo>
                        <a:pt x="6636" y="3599"/>
                        <a:pt x="5619" y="4348"/>
                        <a:pt x="4697" y="5203"/>
                      </a:cubicBezTo>
                      <a:cubicBezTo>
                        <a:pt x="4312" y="5559"/>
                        <a:pt x="3943" y="5933"/>
                        <a:pt x="3592" y="6326"/>
                      </a:cubicBezTo>
                      <a:cubicBezTo>
                        <a:pt x="3255" y="6702"/>
                        <a:pt x="2938" y="7095"/>
                        <a:pt x="2641" y="7505"/>
                      </a:cubicBezTo>
                      <a:cubicBezTo>
                        <a:pt x="1779" y="8699"/>
                        <a:pt x="1111" y="10023"/>
                        <a:pt x="659" y="11426"/>
                      </a:cubicBezTo>
                      <a:cubicBezTo>
                        <a:pt x="425" y="12151"/>
                        <a:pt x="258" y="12900"/>
                        <a:pt x="160" y="13657"/>
                      </a:cubicBezTo>
                      <a:cubicBezTo>
                        <a:pt x="0" y="14934"/>
                        <a:pt x="44" y="16231"/>
                        <a:pt x="344" y="17482"/>
                      </a:cubicBezTo>
                      <a:cubicBezTo>
                        <a:pt x="403" y="17732"/>
                        <a:pt x="472" y="17980"/>
                        <a:pt x="551" y="18224"/>
                      </a:cubicBezTo>
                      <a:cubicBezTo>
                        <a:pt x="720" y="18742"/>
                        <a:pt x="929" y="19248"/>
                        <a:pt x="1179" y="19734"/>
                      </a:cubicBezTo>
                      <a:cubicBezTo>
                        <a:pt x="1695" y="20749"/>
                        <a:pt x="2371" y="21680"/>
                        <a:pt x="3157" y="22523"/>
                      </a:cubicBezTo>
                      <a:cubicBezTo>
                        <a:pt x="3710" y="23112"/>
                        <a:pt x="4304" y="23660"/>
                        <a:pt x="4941" y="24161"/>
                      </a:cubicBezTo>
                      <a:cubicBezTo>
                        <a:pt x="5884" y="24901"/>
                        <a:pt x="6886" y="25557"/>
                        <a:pt x="7943" y="26124"/>
                      </a:cubicBezTo>
                      <a:lnTo>
                        <a:pt x="9161" y="25230"/>
                      </a:lnTo>
                      <a:lnTo>
                        <a:pt x="12935" y="22464"/>
                      </a:lnTo>
                      <a:cubicBezTo>
                        <a:pt x="12136" y="21643"/>
                        <a:pt x="11411" y="20754"/>
                        <a:pt x="10765" y="19810"/>
                      </a:cubicBezTo>
                      <a:cubicBezTo>
                        <a:pt x="10313" y="19157"/>
                        <a:pt x="9905" y="18477"/>
                        <a:pt x="9537" y="17771"/>
                      </a:cubicBezTo>
                      <a:cubicBezTo>
                        <a:pt x="9259" y="17246"/>
                        <a:pt x="9004" y="16708"/>
                        <a:pt x="8775" y="16157"/>
                      </a:cubicBezTo>
                      <a:cubicBezTo>
                        <a:pt x="8736" y="16064"/>
                        <a:pt x="8699" y="15968"/>
                        <a:pt x="8660" y="15870"/>
                      </a:cubicBezTo>
                      <a:cubicBezTo>
                        <a:pt x="8353" y="15099"/>
                        <a:pt x="8107" y="14308"/>
                        <a:pt x="7923" y="13497"/>
                      </a:cubicBezTo>
                      <a:cubicBezTo>
                        <a:pt x="7763" y="12816"/>
                        <a:pt x="7653" y="12126"/>
                        <a:pt x="7596" y="11428"/>
                      </a:cubicBezTo>
                      <a:cubicBezTo>
                        <a:pt x="7542" y="10851"/>
                        <a:pt x="7530" y="10271"/>
                        <a:pt x="7559" y="9694"/>
                      </a:cubicBezTo>
                      <a:cubicBezTo>
                        <a:pt x="7589" y="8947"/>
                        <a:pt x="7694" y="8205"/>
                        <a:pt x="7876" y="7481"/>
                      </a:cubicBezTo>
                      <a:cubicBezTo>
                        <a:pt x="8063" y="6736"/>
                        <a:pt x="8341" y="6014"/>
                        <a:pt x="8704" y="5336"/>
                      </a:cubicBezTo>
                      <a:cubicBezTo>
                        <a:pt x="8847" y="5071"/>
                        <a:pt x="9004" y="4810"/>
                        <a:pt x="9173" y="4562"/>
                      </a:cubicBezTo>
                      <a:cubicBezTo>
                        <a:pt x="9488" y="4103"/>
                        <a:pt x="9839" y="3670"/>
                        <a:pt x="10227" y="3272"/>
                      </a:cubicBezTo>
                      <a:cubicBezTo>
                        <a:pt x="10677" y="2808"/>
                        <a:pt x="11158" y="2378"/>
                        <a:pt x="11669" y="1985"/>
                      </a:cubicBezTo>
                      <a:cubicBezTo>
                        <a:pt x="12593" y="1260"/>
                        <a:pt x="13600" y="624"/>
                        <a:pt x="145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930;p75"/>
                <p:cNvSpPr/>
                <p:nvPr/>
              </p:nvSpPr>
              <p:spPr>
                <a:xfrm>
                  <a:off x="4300450" y="2107575"/>
                  <a:ext cx="151600" cy="6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4" h="2408" extrusionOk="0">
                      <a:moveTo>
                        <a:pt x="3624" y="0"/>
                      </a:moveTo>
                      <a:cubicBezTo>
                        <a:pt x="3179" y="0"/>
                        <a:pt x="2734" y="26"/>
                        <a:pt x="2290" y="73"/>
                      </a:cubicBezTo>
                      <a:cubicBezTo>
                        <a:pt x="2214" y="83"/>
                        <a:pt x="2135" y="91"/>
                        <a:pt x="2054" y="105"/>
                      </a:cubicBezTo>
                      <a:cubicBezTo>
                        <a:pt x="1671" y="461"/>
                        <a:pt x="1302" y="835"/>
                        <a:pt x="948" y="1226"/>
                      </a:cubicBezTo>
                      <a:cubicBezTo>
                        <a:pt x="614" y="1604"/>
                        <a:pt x="297" y="1997"/>
                        <a:pt x="0" y="2407"/>
                      </a:cubicBezTo>
                      <a:cubicBezTo>
                        <a:pt x="757" y="2289"/>
                        <a:pt x="1518" y="2223"/>
                        <a:pt x="2282" y="2203"/>
                      </a:cubicBezTo>
                      <a:cubicBezTo>
                        <a:pt x="2427" y="2200"/>
                        <a:pt x="2572" y="2198"/>
                        <a:pt x="2717" y="2198"/>
                      </a:cubicBezTo>
                      <a:cubicBezTo>
                        <a:pt x="3560" y="2198"/>
                        <a:pt x="4401" y="2259"/>
                        <a:pt x="5235" y="2383"/>
                      </a:cubicBezTo>
                      <a:cubicBezTo>
                        <a:pt x="5422" y="1636"/>
                        <a:pt x="5700" y="916"/>
                        <a:pt x="6063" y="238"/>
                      </a:cubicBezTo>
                      <a:cubicBezTo>
                        <a:pt x="5363" y="95"/>
                        <a:pt x="4651" y="17"/>
                        <a:pt x="3936" y="5"/>
                      </a:cubicBezTo>
                      <a:cubicBezTo>
                        <a:pt x="3832" y="2"/>
                        <a:pt x="3728" y="0"/>
                        <a:pt x="36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931;p75"/>
                <p:cNvSpPr/>
                <p:nvPr/>
              </p:nvSpPr>
              <p:spPr>
                <a:xfrm>
                  <a:off x="4238400" y="2222475"/>
                  <a:ext cx="185875" cy="9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5" h="3963" extrusionOk="0">
                      <a:moveTo>
                        <a:pt x="7398" y="0"/>
                      </a:moveTo>
                      <a:lnTo>
                        <a:pt x="7398" y="0"/>
                      </a:lnTo>
                      <a:cubicBezTo>
                        <a:pt x="6963" y="34"/>
                        <a:pt x="6523" y="98"/>
                        <a:pt x="6093" y="170"/>
                      </a:cubicBezTo>
                      <a:cubicBezTo>
                        <a:pt x="5081" y="339"/>
                        <a:pt x="4079" y="568"/>
                        <a:pt x="3094" y="852"/>
                      </a:cubicBezTo>
                      <a:cubicBezTo>
                        <a:pt x="2214" y="1101"/>
                        <a:pt x="1350" y="1395"/>
                        <a:pt x="500" y="1732"/>
                      </a:cubicBezTo>
                      <a:cubicBezTo>
                        <a:pt x="266" y="2457"/>
                        <a:pt x="99" y="3206"/>
                        <a:pt x="1" y="3963"/>
                      </a:cubicBezTo>
                      <a:cubicBezTo>
                        <a:pt x="834" y="3488"/>
                        <a:pt x="1703" y="3083"/>
                        <a:pt x="2603" y="2751"/>
                      </a:cubicBezTo>
                      <a:cubicBezTo>
                        <a:pt x="4155" y="2177"/>
                        <a:pt x="5784" y="1833"/>
                        <a:pt x="7435" y="1734"/>
                      </a:cubicBezTo>
                      <a:cubicBezTo>
                        <a:pt x="7381" y="1157"/>
                        <a:pt x="7368" y="577"/>
                        <a:pt x="73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932;p75"/>
                <p:cNvSpPr/>
                <p:nvPr/>
              </p:nvSpPr>
              <p:spPr>
                <a:xfrm>
                  <a:off x="4243025" y="2317525"/>
                  <a:ext cx="20790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6" h="6239" extrusionOk="0">
                      <a:moveTo>
                        <a:pt x="7576" y="1"/>
                      </a:moveTo>
                      <a:cubicBezTo>
                        <a:pt x="4832" y="861"/>
                        <a:pt x="2265" y="2212"/>
                        <a:pt x="0" y="3986"/>
                      </a:cubicBezTo>
                      <a:cubicBezTo>
                        <a:pt x="59" y="4236"/>
                        <a:pt x="128" y="4484"/>
                        <a:pt x="207" y="4728"/>
                      </a:cubicBezTo>
                      <a:cubicBezTo>
                        <a:pt x="376" y="5246"/>
                        <a:pt x="585" y="5752"/>
                        <a:pt x="835" y="6238"/>
                      </a:cubicBezTo>
                      <a:cubicBezTo>
                        <a:pt x="1238" y="5931"/>
                        <a:pt x="1656" y="5639"/>
                        <a:pt x="2081" y="5369"/>
                      </a:cubicBezTo>
                      <a:cubicBezTo>
                        <a:pt x="2489" y="5108"/>
                        <a:pt x="2904" y="4868"/>
                        <a:pt x="3324" y="4637"/>
                      </a:cubicBezTo>
                      <a:cubicBezTo>
                        <a:pt x="4921" y="3757"/>
                        <a:pt x="6613" y="3057"/>
                        <a:pt x="8316" y="2374"/>
                      </a:cubicBezTo>
                      <a:cubicBezTo>
                        <a:pt x="8009" y="1603"/>
                        <a:pt x="7763" y="809"/>
                        <a:pt x="7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933;p75"/>
                <p:cNvSpPr/>
                <p:nvPr/>
              </p:nvSpPr>
              <p:spPr>
                <a:xfrm>
                  <a:off x="4313350" y="2424400"/>
                  <a:ext cx="190225" cy="15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6391" extrusionOk="0">
                      <a:moveTo>
                        <a:pt x="6380" y="0"/>
                      </a:moveTo>
                      <a:cubicBezTo>
                        <a:pt x="6053" y="138"/>
                        <a:pt x="5736" y="290"/>
                        <a:pt x="5429" y="455"/>
                      </a:cubicBezTo>
                      <a:cubicBezTo>
                        <a:pt x="3383" y="1558"/>
                        <a:pt x="1545" y="3012"/>
                        <a:pt x="0" y="4752"/>
                      </a:cubicBezTo>
                      <a:cubicBezTo>
                        <a:pt x="553" y="5341"/>
                        <a:pt x="1150" y="5889"/>
                        <a:pt x="1784" y="6390"/>
                      </a:cubicBezTo>
                      <a:cubicBezTo>
                        <a:pt x="2317" y="5882"/>
                        <a:pt x="2869" y="5390"/>
                        <a:pt x="3437" y="4921"/>
                      </a:cubicBezTo>
                      <a:cubicBezTo>
                        <a:pt x="4744" y="3845"/>
                        <a:pt x="6139" y="2880"/>
                        <a:pt x="7608" y="2037"/>
                      </a:cubicBezTo>
                      <a:cubicBezTo>
                        <a:pt x="7156" y="1384"/>
                        <a:pt x="6746" y="703"/>
                        <a:pt x="63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934;p75"/>
                <p:cNvSpPr/>
                <p:nvPr/>
              </p:nvSpPr>
              <p:spPr>
                <a:xfrm>
                  <a:off x="4234350" y="2013575"/>
                  <a:ext cx="271175" cy="61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7" h="24787" extrusionOk="0">
                      <a:moveTo>
                        <a:pt x="10847" y="1"/>
                      </a:moveTo>
                      <a:lnTo>
                        <a:pt x="10847" y="1"/>
                      </a:lnTo>
                      <a:cubicBezTo>
                        <a:pt x="10643" y="87"/>
                        <a:pt x="10439" y="178"/>
                        <a:pt x="10240" y="269"/>
                      </a:cubicBezTo>
                      <a:cubicBezTo>
                        <a:pt x="9370" y="662"/>
                        <a:pt x="8528" y="1109"/>
                        <a:pt x="7712" y="1603"/>
                      </a:cubicBezTo>
                      <a:cubicBezTo>
                        <a:pt x="6636" y="2261"/>
                        <a:pt x="5622" y="3010"/>
                        <a:pt x="4700" y="3865"/>
                      </a:cubicBezTo>
                      <a:cubicBezTo>
                        <a:pt x="4315" y="4221"/>
                        <a:pt x="3946" y="4595"/>
                        <a:pt x="3595" y="4988"/>
                      </a:cubicBezTo>
                      <a:cubicBezTo>
                        <a:pt x="3258" y="5364"/>
                        <a:pt x="2941" y="5757"/>
                        <a:pt x="2644" y="6167"/>
                      </a:cubicBezTo>
                      <a:cubicBezTo>
                        <a:pt x="1782" y="7361"/>
                        <a:pt x="1114" y="8685"/>
                        <a:pt x="662" y="10088"/>
                      </a:cubicBezTo>
                      <a:cubicBezTo>
                        <a:pt x="428" y="10813"/>
                        <a:pt x="261" y="11562"/>
                        <a:pt x="163" y="12319"/>
                      </a:cubicBezTo>
                      <a:cubicBezTo>
                        <a:pt x="1" y="13596"/>
                        <a:pt x="47" y="14893"/>
                        <a:pt x="347" y="16144"/>
                      </a:cubicBezTo>
                      <a:cubicBezTo>
                        <a:pt x="406" y="16394"/>
                        <a:pt x="475" y="16642"/>
                        <a:pt x="554" y="16886"/>
                      </a:cubicBezTo>
                      <a:cubicBezTo>
                        <a:pt x="723" y="17404"/>
                        <a:pt x="932" y="17910"/>
                        <a:pt x="1182" y="18396"/>
                      </a:cubicBezTo>
                      <a:cubicBezTo>
                        <a:pt x="1698" y="19411"/>
                        <a:pt x="2374" y="20342"/>
                        <a:pt x="3160" y="21185"/>
                      </a:cubicBezTo>
                      <a:cubicBezTo>
                        <a:pt x="3713" y="21774"/>
                        <a:pt x="4307" y="22322"/>
                        <a:pt x="4944" y="22823"/>
                      </a:cubicBezTo>
                      <a:cubicBezTo>
                        <a:pt x="5887" y="23563"/>
                        <a:pt x="6889" y="24219"/>
                        <a:pt x="7946" y="24786"/>
                      </a:cubicBezTo>
                      <a:lnTo>
                        <a:pt x="9164" y="23892"/>
                      </a:lnTo>
                      <a:cubicBezTo>
                        <a:pt x="8228" y="23143"/>
                        <a:pt x="7373" y="22280"/>
                        <a:pt x="6597" y="21354"/>
                      </a:cubicBezTo>
                      <a:cubicBezTo>
                        <a:pt x="6162" y="20838"/>
                        <a:pt x="5757" y="20300"/>
                        <a:pt x="5371" y="19750"/>
                      </a:cubicBezTo>
                      <a:cubicBezTo>
                        <a:pt x="5270" y="19605"/>
                        <a:pt x="5167" y="19458"/>
                        <a:pt x="5069" y="19305"/>
                      </a:cubicBezTo>
                      <a:cubicBezTo>
                        <a:pt x="4543" y="18507"/>
                        <a:pt x="4059" y="17667"/>
                        <a:pt x="3671" y="16795"/>
                      </a:cubicBezTo>
                      <a:cubicBezTo>
                        <a:pt x="3325" y="16023"/>
                        <a:pt x="3049" y="15230"/>
                        <a:pt x="2878" y="14412"/>
                      </a:cubicBezTo>
                      <a:cubicBezTo>
                        <a:pt x="2715" y="13692"/>
                        <a:pt x="2644" y="12955"/>
                        <a:pt x="2664" y="12218"/>
                      </a:cubicBezTo>
                      <a:cubicBezTo>
                        <a:pt x="2674" y="11844"/>
                        <a:pt x="2708" y="11474"/>
                        <a:pt x="2765" y="11107"/>
                      </a:cubicBezTo>
                      <a:cubicBezTo>
                        <a:pt x="2865" y="10459"/>
                        <a:pt x="3030" y="9825"/>
                        <a:pt x="3256" y="9208"/>
                      </a:cubicBezTo>
                      <a:cubicBezTo>
                        <a:pt x="3661" y="8071"/>
                        <a:pt x="4251" y="6985"/>
                        <a:pt x="4926" y="5963"/>
                      </a:cubicBezTo>
                      <a:cubicBezTo>
                        <a:pt x="5224" y="5521"/>
                        <a:pt x="5531" y="5094"/>
                        <a:pt x="5848" y="4676"/>
                      </a:cubicBezTo>
                      <a:cubicBezTo>
                        <a:pt x="6086" y="4369"/>
                        <a:pt x="6329" y="4064"/>
                        <a:pt x="6582" y="3762"/>
                      </a:cubicBezTo>
                      <a:cubicBezTo>
                        <a:pt x="7209" y="3015"/>
                        <a:pt x="7892" y="2315"/>
                        <a:pt x="8619" y="1664"/>
                      </a:cubicBezTo>
                      <a:cubicBezTo>
                        <a:pt x="9169" y="1168"/>
                        <a:pt x="9756" y="713"/>
                        <a:pt x="10375" y="303"/>
                      </a:cubicBezTo>
                      <a:cubicBezTo>
                        <a:pt x="10528" y="200"/>
                        <a:pt x="10687" y="97"/>
                        <a:pt x="1084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935;p75"/>
                <p:cNvSpPr/>
                <p:nvPr/>
              </p:nvSpPr>
              <p:spPr>
                <a:xfrm>
                  <a:off x="5222350" y="2102325"/>
                  <a:ext cx="380450" cy="67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8" h="26870" extrusionOk="0">
                      <a:moveTo>
                        <a:pt x="5708" y="1"/>
                      </a:moveTo>
                      <a:lnTo>
                        <a:pt x="5708" y="1"/>
                      </a:lnTo>
                      <a:cubicBezTo>
                        <a:pt x="6442" y="912"/>
                        <a:pt x="7189" y="1843"/>
                        <a:pt x="7828" y="2826"/>
                      </a:cubicBezTo>
                      <a:cubicBezTo>
                        <a:pt x="8184" y="3366"/>
                        <a:pt x="8501" y="3929"/>
                        <a:pt x="8779" y="4514"/>
                      </a:cubicBezTo>
                      <a:cubicBezTo>
                        <a:pt x="9014" y="5015"/>
                        <a:pt x="9208" y="5538"/>
                        <a:pt x="9356" y="6074"/>
                      </a:cubicBezTo>
                      <a:cubicBezTo>
                        <a:pt x="9437" y="6364"/>
                        <a:pt x="9501" y="6661"/>
                        <a:pt x="9547" y="6958"/>
                      </a:cubicBezTo>
                      <a:cubicBezTo>
                        <a:pt x="9673" y="7717"/>
                        <a:pt x="9702" y="8489"/>
                        <a:pt x="9638" y="9255"/>
                      </a:cubicBezTo>
                      <a:cubicBezTo>
                        <a:pt x="9574" y="9999"/>
                        <a:pt x="9434" y="10736"/>
                        <a:pt x="9223" y="11451"/>
                      </a:cubicBezTo>
                      <a:cubicBezTo>
                        <a:pt x="9063" y="12009"/>
                        <a:pt x="8864" y="12552"/>
                        <a:pt x="8626" y="13080"/>
                      </a:cubicBezTo>
                      <a:cubicBezTo>
                        <a:pt x="8346" y="13719"/>
                        <a:pt x="8019" y="14340"/>
                        <a:pt x="7646" y="14932"/>
                      </a:cubicBezTo>
                      <a:cubicBezTo>
                        <a:pt x="7209" y="15637"/>
                        <a:pt x="6720" y="16308"/>
                        <a:pt x="6179" y="16937"/>
                      </a:cubicBezTo>
                      <a:cubicBezTo>
                        <a:pt x="6113" y="17018"/>
                        <a:pt x="6047" y="17094"/>
                        <a:pt x="5978" y="17173"/>
                      </a:cubicBezTo>
                      <a:cubicBezTo>
                        <a:pt x="5582" y="17617"/>
                        <a:pt x="5167" y="18045"/>
                        <a:pt x="4735" y="18453"/>
                      </a:cubicBezTo>
                      <a:cubicBezTo>
                        <a:pt x="4160" y="19001"/>
                        <a:pt x="3553" y="19512"/>
                        <a:pt x="2914" y="19983"/>
                      </a:cubicBezTo>
                      <a:cubicBezTo>
                        <a:pt x="1996" y="20669"/>
                        <a:pt x="1023" y="21273"/>
                        <a:pt x="1" y="21791"/>
                      </a:cubicBezTo>
                      <a:lnTo>
                        <a:pt x="2676" y="25631"/>
                      </a:lnTo>
                      <a:lnTo>
                        <a:pt x="3541" y="26869"/>
                      </a:lnTo>
                      <a:cubicBezTo>
                        <a:pt x="4723" y="26675"/>
                        <a:pt x="5885" y="26378"/>
                        <a:pt x="7015" y="25985"/>
                      </a:cubicBezTo>
                      <a:cubicBezTo>
                        <a:pt x="7779" y="25717"/>
                        <a:pt x="8521" y="25390"/>
                        <a:pt x="9233" y="25012"/>
                      </a:cubicBezTo>
                      <a:cubicBezTo>
                        <a:pt x="10250" y="24469"/>
                        <a:pt x="11191" y="23808"/>
                        <a:pt x="12007" y="23015"/>
                      </a:cubicBezTo>
                      <a:cubicBezTo>
                        <a:pt x="12400" y="22636"/>
                        <a:pt x="12763" y="22226"/>
                        <a:pt x="13092" y="21789"/>
                      </a:cubicBezTo>
                      <a:cubicBezTo>
                        <a:pt x="13245" y="21585"/>
                        <a:pt x="13390" y="21374"/>
                        <a:pt x="13525" y="21155"/>
                      </a:cubicBezTo>
                      <a:cubicBezTo>
                        <a:pt x="14215" y="20067"/>
                        <a:pt x="14677" y="18856"/>
                        <a:pt x="14937" y="17595"/>
                      </a:cubicBezTo>
                      <a:cubicBezTo>
                        <a:pt x="15092" y="16846"/>
                        <a:pt x="15176" y="16087"/>
                        <a:pt x="15190" y="15323"/>
                      </a:cubicBezTo>
                      <a:cubicBezTo>
                        <a:pt x="15217" y="13849"/>
                        <a:pt x="15011" y="12382"/>
                        <a:pt x="14584" y="10972"/>
                      </a:cubicBezTo>
                      <a:cubicBezTo>
                        <a:pt x="14436" y="10488"/>
                        <a:pt x="14264" y="10014"/>
                        <a:pt x="14068" y="9547"/>
                      </a:cubicBezTo>
                      <a:cubicBezTo>
                        <a:pt x="13861" y="9063"/>
                        <a:pt x="13633" y="8592"/>
                        <a:pt x="13382" y="8127"/>
                      </a:cubicBezTo>
                      <a:cubicBezTo>
                        <a:pt x="12788" y="7022"/>
                        <a:pt x="12068" y="5985"/>
                        <a:pt x="11265" y="5012"/>
                      </a:cubicBezTo>
                      <a:cubicBezTo>
                        <a:pt x="10655" y="4280"/>
                        <a:pt x="9999" y="3585"/>
                        <a:pt x="9307" y="2932"/>
                      </a:cubicBezTo>
                      <a:cubicBezTo>
                        <a:pt x="9147" y="2779"/>
                        <a:pt x="8985" y="2629"/>
                        <a:pt x="8818" y="2482"/>
                      </a:cubicBezTo>
                      <a:cubicBezTo>
                        <a:pt x="8818" y="2480"/>
                        <a:pt x="8813" y="2477"/>
                        <a:pt x="8813" y="2475"/>
                      </a:cubicBezTo>
                      <a:cubicBezTo>
                        <a:pt x="7830" y="1588"/>
                        <a:pt x="6794" y="762"/>
                        <a:pt x="57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936;p75"/>
                <p:cNvSpPr/>
                <p:nvPr/>
              </p:nvSpPr>
              <p:spPr>
                <a:xfrm>
                  <a:off x="5461025" y="2276200"/>
                  <a:ext cx="125925" cy="10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7" h="401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6" y="760"/>
                        <a:pt x="158" y="1531"/>
                        <a:pt x="91" y="2298"/>
                      </a:cubicBezTo>
                      <a:cubicBezTo>
                        <a:pt x="1064" y="2477"/>
                        <a:pt x="2017" y="2740"/>
                        <a:pt x="2941" y="3084"/>
                      </a:cubicBezTo>
                      <a:cubicBezTo>
                        <a:pt x="3661" y="3349"/>
                        <a:pt x="4359" y="3661"/>
                        <a:pt x="5037" y="4015"/>
                      </a:cubicBezTo>
                      <a:cubicBezTo>
                        <a:pt x="4889" y="3533"/>
                        <a:pt x="4717" y="3057"/>
                        <a:pt x="4521" y="2590"/>
                      </a:cubicBezTo>
                      <a:cubicBezTo>
                        <a:pt x="4314" y="2108"/>
                        <a:pt x="4086" y="1634"/>
                        <a:pt x="3838" y="1172"/>
                      </a:cubicBezTo>
                      <a:cubicBezTo>
                        <a:pt x="3764" y="1131"/>
                        <a:pt x="3695" y="1101"/>
                        <a:pt x="3624" y="1067"/>
                      </a:cubicBezTo>
                      <a:cubicBezTo>
                        <a:pt x="3128" y="831"/>
                        <a:pt x="2614" y="632"/>
                        <a:pt x="2089" y="465"/>
                      </a:cubicBezTo>
                      <a:cubicBezTo>
                        <a:pt x="1408" y="249"/>
                        <a:pt x="710" y="9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937;p75"/>
                <p:cNvSpPr/>
                <p:nvPr/>
              </p:nvSpPr>
              <p:spPr>
                <a:xfrm>
                  <a:off x="5438000" y="2388525"/>
                  <a:ext cx="164125" cy="15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5" h="6145" extrusionOk="0">
                      <a:moveTo>
                        <a:pt x="597" y="1"/>
                      </a:moveTo>
                      <a:cubicBezTo>
                        <a:pt x="437" y="558"/>
                        <a:pt x="238" y="1101"/>
                        <a:pt x="0" y="1630"/>
                      </a:cubicBezTo>
                      <a:cubicBezTo>
                        <a:pt x="1533" y="2258"/>
                        <a:pt x="2960" y="3111"/>
                        <a:pt x="4243" y="4157"/>
                      </a:cubicBezTo>
                      <a:cubicBezTo>
                        <a:pt x="4987" y="4762"/>
                        <a:pt x="5680" y="5428"/>
                        <a:pt x="6314" y="6145"/>
                      </a:cubicBezTo>
                      <a:cubicBezTo>
                        <a:pt x="6466" y="5398"/>
                        <a:pt x="6550" y="4636"/>
                        <a:pt x="6564" y="3872"/>
                      </a:cubicBezTo>
                      <a:cubicBezTo>
                        <a:pt x="5869" y="3280"/>
                        <a:pt x="5144" y="2723"/>
                        <a:pt x="4395" y="2202"/>
                      </a:cubicBezTo>
                      <a:cubicBezTo>
                        <a:pt x="3555" y="1612"/>
                        <a:pt x="2680" y="1072"/>
                        <a:pt x="1779" y="585"/>
                      </a:cubicBezTo>
                      <a:cubicBezTo>
                        <a:pt x="1393" y="379"/>
                        <a:pt x="998" y="175"/>
                        <a:pt x="5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938;p75"/>
                <p:cNvSpPr/>
                <p:nvPr/>
              </p:nvSpPr>
              <p:spPr>
                <a:xfrm>
                  <a:off x="5376875" y="2475550"/>
                  <a:ext cx="183675" cy="20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7" h="8084" extrusionOk="0">
                      <a:moveTo>
                        <a:pt x="1467" y="1"/>
                      </a:moveTo>
                      <a:cubicBezTo>
                        <a:pt x="1030" y="706"/>
                        <a:pt x="539" y="1377"/>
                        <a:pt x="1" y="2005"/>
                      </a:cubicBezTo>
                      <a:cubicBezTo>
                        <a:pt x="1389" y="3202"/>
                        <a:pt x="2765" y="4413"/>
                        <a:pt x="3990" y="5762"/>
                      </a:cubicBezTo>
                      <a:cubicBezTo>
                        <a:pt x="4315" y="6118"/>
                        <a:pt x="4629" y="6481"/>
                        <a:pt x="4929" y="6860"/>
                      </a:cubicBezTo>
                      <a:cubicBezTo>
                        <a:pt x="5243" y="7250"/>
                        <a:pt x="5545" y="7663"/>
                        <a:pt x="5826" y="8083"/>
                      </a:cubicBezTo>
                      <a:cubicBezTo>
                        <a:pt x="6219" y="7705"/>
                        <a:pt x="6582" y="7295"/>
                        <a:pt x="6911" y="6857"/>
                      </a:cubicBezTo>
                      <a:cubicBezTo>
                        <a:pt x="7064" y="6653"/>
                        <a:pt x="7209" y="6442"/>
                        <a:pt x="7346" y="6224"/>
                      </a:cubicBezTo>
                      <a:cubicBezTo>
                        <a:pt x="5776" y="3811"/>
                        <a:pt x="3784" y="1703"/>
                        <a:pt x="14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939;p75"/>
                <p:cNvSpPr/>
                <p:nvPr/>
              </p:nvSpPr>
              <p:spPr>
                <a:xfrm>
                  <a:off x="5295200" y="2563575"/>
                  <a:ext cx="157975" cy="18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7533" extrusionOk="0">
                      <a:moveTo>
                        <a:pt x="1821" y="0"/>
                      </a:moveTo>
                      <a:cubicBezTo>
                        <a:pt x="1246" y="548"/>
                        <a:pt x="639" y="1059"/>
                        <a:pt x="0" y="1531"/>
                      </a:cubicBezTo>
                      <a:cubicBezTo>
                        <a:pt x="1118" y="2803"/>
                        <a:pt x="2125" y="4167"/>
                        <a:pt x="3015" y="5609"/>
                      </a:cubicBezTo>
                      <a:cubicBezTo>
                        <a:pt x="3398" y="6235"/>
                        <a:pt x="3764" y="6881"/>
                        <a:pt x="4101" y="7532"/>
                      </a:cubicBezTo>
                      <a:cubicBezTo>
                        <a:pt x="4865" y="7267"/>
                        <a:pt x="5607" y="6940"/>
                        <a:pt x="6319" y="6562"/>
                      </a:cubicBezTo>
                      <a:cubicBezTo>
                        <a:pt x="5422" y="4415"/>
                        <a:pt x="4152" y="2445"/>
                        <a:pt x="2573" y="737"/>
                      </a:cubicBezTo>
                      <a:cubicBezTo>
                        <a:pt x="2337" y="484"/>
                        <a:pt x="2086" y="236"/>
                        <a:pt x="18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940;p75"/>
                <p:cNvSpPr/>
                <p:nvPr/>
              </p:nvSpPr>
              <p:spPr>
                <a:xfrm>
                  <a:off x="5418025" y="2172900"/>
                  <a:ext cx="8595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" h="2187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59" y="539"/>
                        <a:pt x="676" y="1101"/>
                        <a:pt x="952" y="1686"/>
                      </a:cubicBezTo>
                      <a:cubicBezTo>
                        <a:pt x="1391" y="1732"/>
                        <a:pt x="1826" y="1799"/>
                        <a:pt x="2258" y="1890"/>
                      </a:cubicBezTo>
                      <a:cubicBezTo>
                        <a:pt x="2359" y="1909"/>
                        <a:pt x="2462" y="1931"/>
                        <a:pt x="2561" y="1954"/>
                      </a:cubicBezTo>
                      <a:cubicBezTo>
                        <a:pt x="2855" y="2022"/>
                        <a:pt x="3148" y="2103"/>
                        <a:pt x="3438" y="2187"/>
                      </a:cubicBezTo>
                      <a:cubicBezTo>
                        <a:pt x="2828" y="1455"/>
                        <a:pt x="2175" y="760"/>
                        <a:pt x="1480" y="109"/>
                      </a:cubicBezTo>
                      <a:cubicBezTo>
                        <a:pt x="1433" y="104"/>
                        <a:pt x="1389" y="99"/>
                        <a:pt x="1340" y="96"/>
                      </a:cubicBezTo>
                      <a:cubicBezTo>
                        <a:pt x="897" y="50"/>
                        <a:pt x="445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941;p75"/>
                <p:cNvSpPr/>
                <p:nvPr/>
              </p:nvSpPr>
              <p:spPr>
                <a:xfrm>
                  <a:off x="5289250" y="2164375"/>
                  <a:ext cx="313550" cy="6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" h="24388" extrusionOk="0">
                      <a:moveTo>
                        <a:pt x="6142" y="0"/>
                      </a:moveTo>
                      <a:lnTo>
                        <a:pt x="6142" y="0"/>
                      </a:lnTo>
                      <a:cubicBezTo>
                        <a:pt x="6262" y="143"/>
                        <a:pt x="6380" y="290"/>
                        <a:pt x="6491" y="440"/>
                      </a:cubicBezTo>
                      <a:cubicBezTo>
                        <a:pt x="6943" y="1027"/>
                        <a:pt x="7350" y="1648"/>
                        <a:pt x="7712" y="2295"/>
                      </a:cubicBezTo>
                      <a:cubicBezTo>
                        <a:pt x="8191" y="3147"/>
                        <a:pt x="8608" y="4031"/>
                        <a:pt x="8960" y="4940"/>
                      </a:cubicBezTo>
                      <a:cubicBezTo>
                        <a:pt x="9100" y="5309"/>
                        <a:pt x="9232" y="5672"/>
                        <a:pt x="9358" y="6041"/>
                      </a:cubicBezTo>
                      <a:cubicBezTo>
                        <a:pt x="9525" y="6540"/>
                        <a:pt x="9677" y="7046"/>
                        <a:pt x="9812" y="7559"/>
                      </a:cubicBezTo>
                      <a:cubicBezTo>
                        <a:pt x="10122" y="8743"/>
                        <a:pt x="10328" y="9962"/>
                        <a:pt x="10345" y="11170"/>
                      </a:cubicBezTo>
                      <a:cubicBezTo>
                        <a:pt x="10357" y="11824"/>
                        <a:pt x="10306" y="12480"/>
                        <a:pt x="10193" y="13123"/>
                      </a:cubicBezTo>
                      <a:cubicBezTo>
                        <a:pt x="10129" y="13489"/>
                        <a:pt x="10041" y="13853"/>
                        <a:pt x="9930" y="14207"/>
                      </a:cubicBezTo>
                      <a:cubicBezTo>
                        <a:pt x="9709" y="14912"/>
                        <a:pt x="9402" y="15585"/>
                        <a:pt x="9016" y="16214"/>
                      </a:cubicBezTo>
                      <a:cubicBezTo>
                        <a:pt x="8589" y="16931"/>
                        <a:pt x="8070" y="17595"/>
                        <a:pt x="7495" y="18211"/>
                      </a:cubicBezTo>
                      <a:cubicBezTo>
                        <a:pt x="6844" y="18911"/>
                        <a:pt x="6115" y="19550"/>
                        <a:pt x="5358" y="20132"/>
                      </a:cubicBezTo>
                      <a:cubicBezTo>
                        <a:pt x="5216" y="20245"/>
                        <a:pt x="5073" y="20351"/>
                        <a:pt x="4928" y="20457"/>
                      </a:cubicBezTo>
                      <a:cubicBezTo>
                        <a:pt x="4385" y="20852"/>
                        <a:pt x="3828" y="21230"/>
                        <a:pt x="3253" y="21577"/>
                      </a:cubicBezTo>
                      <a:cubicBezTo>
                        <a:pt x="2216" y="22203"/>
                        <a:pt x="1128" y="22741"/>
                        <a:pt x="0" y="23147"/>
                      </a:cubicBezTo>
                      <a:lnTo>
                        <a:pt x="865" y="24387"/>
                      </a:lnTo>
                      <a:cubicBezTo>
                        <a:pt x="2047" y="24193"/>
                        <a:pt x="3209" y="23896"/>
                        <a:pt x="4339" y="23500"/>
                      </a:cubicBezTo>
                      <a:cubicBezTo>
                        <a:pt x="5103" y="23235"/>
                        <a:pt x="5845" y="22908"/>
                        <a:pt x="6557" y="22530"/>
                      </a:cubicBezTo>
                      <a:cubicBezTo>
                        <a:pt x="7574" y="21987"/>
                        <a:pt x="8515" y="21324"/>
                        <a:pt x="9331" y="20533"/>
                      </a:cubicBezTo>
                      <a:cubicBezTo>
                        <a:pt x="9724" y="20154"/>
                        <a:pt x="10087" y="19744"/>
                        <a:pt x="10416" y="19307"/>
                      </a:cubicBezTo>
                      <a:cubicBezTo>
                        <a:pt x="10569" y="19103"/>
                        <a:pt x="10714" y="18892"/>
                        <a:pt x="10849" y="18673"/>
                      </a:cubicBezTo>
                      <a:cubicBezTo>
                        <a:pt x="11539" y="17585"/>
                        <a:pt x="12001" y="16374"/>
                        <a:pt x="12261" y="15113"/>
                      </a:cubicBezTo>
                      <a:cubicBezTo>
                        <a:pt x="12416" y="14364"/>
                        <a:pt x="12500" y="13602"/>
                        <a:pt x="12514" y="12841"/>
                      </a:cubicBezTo>
                      <a:cubicBezTo>
                        <a:pt x="12541" y="11367"/>
                        <a:pt x="12335" y="9900"/>
                        <a:pt x="11908" y="8490"/>
                      </a:cubicBezTo>
                      <a:cubicBezTo>
                        <a:pt x="11760" y="8006"/>
                        <a:pt x="11588" y="7532"/>
                        <a:pt x="11392" y="7065"/>
                      </a:cubicBezTo>
                      <a:cubicBezTo>
                        <a:pt x="11185" y="6581"/>
                        <a:pt x="10957" y="6110"/>
                        <a:pt x="10706" y="5645"/>
                      </a:cubicBezTo>
                      <a:cubicBezTo>
                        <a:pt x="10112" y="4540"/>
                        <a:pt x="9392" y="3503"/>
                        <a:pt x="8589" y="2530"/>
                      </a:cubicBezTo>
                      <a:cubicBezTo>
                        <a:pt x="7979" y="1798"/>
                        <a:pt x="7323" y="1103"/>
                        <a:pt x="6631" y="450"/>
                      </a:cubicBezTo>
                      <a:cubicBezTo>
                        <a:pt x="6471" y="297"/>
                        <a:pt x="6309" y="147"/>
                        <a:pt x="614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942;p75"/>
                <p:cNvSpPr/>
                <p:nvPr/>
              </p:nvSpPr>
              <p:spPr>
                <a:xfrm>
                  <a:off x="4226375" y="3920250"/>
                  <a:ext cx="293850" cy="52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4" h="20962" extrusionOk="0">
                      <a:moveTo>
                        <a:pt x="11753" y="1"/>
                      </a:moveTo>
                      <a:lnTo>
                        <a:pt x="5901" y="185"/>
                      </a:lnTo>
                      <a:cubicBezTo>
                        <a:pt x="5552" y="443"/>
                        <a:pt x="5213" y="708"/>
                        <a:pt x="4884" y="993"/>
                      </a:cubicBezTo>
                      <a:cubicBezTo>
                        <a:pt x="3764" y="1946"/>
                        <a:pt x="2764" y="3032"/>
                        <a:pt x="1909" y="4231"/>
                      </a:cubicBezTo>
                      <a:cubicBezTo>
                        <a:pt x="1118" y="5339"/>
                        <a:pt x="435" y="6587"/>
                        <a:pt x="320" y="7948"/>
                      </a:cubicBezTo>
                      <a:cubicBezTo>
                        <a:pt x="155" y="9807"/>
                        <a:pt x="1062" y="11596"/>
                        <a:pt x="2111" y="13141"/>
                      </a:cubicBezTo>
                      <a:cubicBezTo>
                        <a:pt x="3209" y="14760"/>
                        <a:pt x="4486" y="16251"/>
                        <a:pt x="5919" y="17583"/>
                      </a:cubicBezTo>
                      <a:cubicBezTo>
                        <a:pt x="3924" y="17750"/>
                        <a:pt x="2010" y="18433"/>
                        <a:pt x="359" y="19563"/>
                      </a:cubicBezTo>
                      <a:cubicBezTo>
                        <a:pt x="187" y="19681"/>
                        <a:pt x="0" y="19843"/>
                        <a:pt x="13" y="20052"/>
                      </a:cubicBezTo>
                      <a:cubicBezTo>
                        <a:pt x="23" y="20226"/>
                        <a:pt x="170" y="20356"/>
                        <a:pt x="317" y="20447"/>
                      </a:cubicBezTo>
                      <a:cubicBezTo>
                        <a:pt x="948" y="20860"/>
                        <a:pt x="1706" y="20961"/>
                        <a:pt x="2473" y="20961"/>
                      </a:cubicBezTo>
                      <a:cubicBezTo>
                        <a:pt x="2806" y="20961"/>
                        <a:pt x="3140" y="20942"/>
                        <a:pt x="3467" y="20921"/>
                      </a:cubicBezTo>
                      <a:cubicBezTo>
                        <a:pt x="5980" y="20759"/>
                        <a:pt x="8697" y="20511"/>
                        <a:pt x="10564" y="18823"/>
                      </a:cubicBezTo>
                      <a:cubicBezTo>
                        <a:pt x="10721" y="18683"/>
                        <a:pt x="10881" y="18514"/>
                        <a:pt x="10905" y="18305"/>
                      </a:cubicBezTo>
                      <a:cubicBezTo>
                        <a:pt x="10933" y="18077"/>
                        <a:pt x="10797" y="17863"/>
                        <a:pt x="10660" y="17679"/>
                      </a:cubicBezTo>
                      <a:cubicBezTo>
                        <a:pt x="9510" y="16151"/>
                        <a:pt x="7825" y="15129"/>
                        <a:pt x="6439" y="13817"/>
                      </a:cubicBezTo>
                      <a:cubicBezTo>
                        <a:pt x="5054" y="12505"/>
                        <a:pt x="3904" y="10628"/>
                        <a:pt x="4339" y="8771"/>
                      </a:cubicBezTo>
                      <a:cubicBezTo>
                        <a:pt x="4415" y="8459"/>
                        <a:pt x="4528" y="8157"/>
                        <a:pt x="4678" y="7872"/>
                      </a:cubicBezTo>
                      <a:cubicBezTo>
                        <a:pt x="5044" y="7152"/>
                        <a:pt x="5597" y="6516"/>
                        <a:pt x="6145" y="5909"/>
                      </a:cubicBezTo>
                      <a:cubicBezTo>
                        <a:pt x="7962" y="3892"/>
                        <a:pt x="9832" y="1924"/>
                        <a:pt x="117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43;p75"/>
                <p:cNvSpPr/>
                <p:nvPr/>
              </p:nvSpPr>
              <p:spPr>
                <a:xfrm>
                  <a:off x="4340550" y="3920300"/>
                  <a:ext cx="179675" cy="19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7" h="7870" extrusionOk="0">
                      <a:moveTo>
                        <a:pt x="7186" y="1"/>
                      </a:moveTo>
                      <a:lnTo>
                        <a:pt x="1334" y="183"/>
                      </a:lnTo>
                      <a:cubicBezTo>
                        <a:pt x="985" y="438"/>
                        <a:pt x="646" y="706"/>
                        <a:pt x="317" y="989"/>
                      </a:cubicBezTo>
                      <a:cubicBezTo>
                        <a:pt x="745" y="1372"/>
                        <a:pt x="1022" y="1922"/>
                        <a:pt x="1003" y="2497"/>
                      </a:cubicBezTo>
                      <a:cubicBezTo>
                        <a:pt x="988" y="3010"/>
                        <a:pt x="774" y="3494"/>
                        <a:pt x="605" y="3978"/>
                      </a:cubicBezTo>
                      <a:cubicBezTo>
                        <a:pt x="167" y="5226"/>
                        <a:pt x="0" y="6553"/>
                        <a:pt x="111" y="7870"/>
                      </a:cubicBezTo>
                      <a:cubicBezTo>
                        <a:pt x="477" y="7152"/>
                        <a:pt x="1030" y="6514"/>
                        <a:pt x="1578" y="5907"/>
                      </a:cubicBezTo>
                      <a:cubicBezTo>
                        <a:pt x="3395" y="3890"/>
                        <a:pt x="5265" y="1922"/>
                        <a:pt x="718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944;p75"/>
                <p:cNvSpPr/>
                <p:nvPr/>
              </p:nvSpPr>
              <p:spPr>
                <a:xfrm>
                  <a:off x="4756700" y="3929575"/>
                  <a:ext cx="281375" cy="53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5" h="21497" extrusionOk="0">
                      <a:moveTo>
                        <a:pt x="10984" y="1"/>
                      </a:moveTo>
                      <a:lnTo>
                        <a:pt x="5155" y="539"/>
                      </a:lnTo>
                      <a:cubicBezTo>
                        <a:pt x="4821" y="814"/>
                        <a:pt x="4499" y="1102"/>
                        <a:pt x="4187" y="1404"/>
                      </a:cubicBezTo>
                      <a:cubicBezTo>
                        <a:pt x="3125" y="2423"/>
                        <a:pt x="2194" y="3568"/>
                        <a:pt x="1416" y="4816"/>
                      </a:cubicBezTo>
                      <a:cubicBezTo>
                        <a:pt x="688" y="5971"/>
                        <a:pt x="87" y="7258"/>
                        <a:pt x="50" y="8621"/>
                      </a:cubicBezTo>
                      <a:cubicBezTo>
                        <a:pt x="1" y="10491"/>
                        <a:pt x="1013" y="12218"/>
                        <a:pt x="2153" y="13697"/>
                      </a:cubicBezTo>
                      <a:cubicBezTo>
                        <a:pt x="3347" y="15249"/>
                        <a:pt x="4710" y="16659"/>
                        <a:pt x="6221" y="17902"/>
                      </a:cubicBezTo>
                      <a:cubicBezTo>
                        <a:pt x="4241" y="18190"/>
                        <a:pt x="2371" y="18988"/>
                        <a:pt x="792" y="20214"/>
                      </a:cubicBezTo>
                      <a:cubicBezTo>
                        <a:pt x="627" y="20342"/>
                        <a:pt x="450" y="20516"/>
                        <a:pt x="475" y="20723"/>
                      </a:cubicBezTo>
                      <a:cubicBezTo>
                        <a:pt x="494" y="20897"/>
                        <a:pt x="649" y="21015"/>
                        <a:pt x="801" y="21101"/>
                      </a:cubicBezTo>
                      <a:cubicBezTo>
                        <a:pt x="1332" y="21403"/>
                        <a:pt x="1931" y="21496"/>
                        <a:pt x="2546" y="21496"/>
                      </a:cubicBezTo>
                      <a:cubicBezTo>
                        <a:pt x="3022" y="21496"/>
                        <a:pt x="3508" y="21440"/>
                        <a:pt x="3978" y="21381"/>
                      </a:cubicBezTo>
                      <a:cubicBezTo>
                        <a:pt x="6474" y="21067"/>
                        <a:pt x="9171" y="20656"/>
                        <a:pt x="10935" y="18861"/>
                      </a:cubicBezTo>
                      <a:cubicBezTo>
                        <a:pt x="11080" y="18711"/>
                        <a:pt x="11230" y="18534"/>
                        <a:pt x="11242" y="18320"/>
                      </a:cubicBezTo>
                      <a:cubicBezTo>
                        <a:pt x="11255" y="18092"/>
                        <a:pt x="11107" y="17885"/>
                        <a:pt x="10957" y="17711"/>
                      </a:cubicBezTo>
                      <a:cubicBezTo>
                        <a:pt x="9719" y="16257"/>
                        <a:pt x="7977" y="15338"/>
                        <a:pt x="6513" y="14112"/>
                      </a:cubicBezTo>
                      <a:cubicBezTo>
                        <a:pt x="5051" y="12886"/>
                        <a:pt x="3791" y="11083"/>
                        <a:pt x="4113" y="9201"/>
                      </a:cubicBezTo>
                      <a:cubicBezTo>
                        <a:pt x="4170" y="8884"/>
                        <a:pt x="4265" y="8577"/>
                        <a:pt x="4396" y="8285"/>
                      </a:cubicBezTo>
                      <a:cubicBezTo>
                        <a:pt x="4720" y="7545"/>
                        <a:pt x="5233" y="6875"/>
                        <a:pt x="5742" y="6236"/>
                      </a:cubicBezTo>
                      <a:cubicBezTo>
                        <a:pt x="7434" y="4113"/>
                        <a:pt x="9181" y="2035"/>
                        <a:pt x="109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945;p75"/>
                <p:cNvSpPr/>
                <p:nvPr/>
              </p:nvSpPr>
              <p:spPr>
                <a:xfrm>
                  <a:off x="4861350" y="3929575"/>
                  <a:ext cx="169900" cy="20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6" h="8285" extrusionOk="0">
                      <a:moveTo>
                        <a:pt x="6796" y="1"/>
                      </a:moveTo>
                      <a:lnTo>
                        <a:pt x="966" y="536"/>
                      </a:lnTo>
                      <a:cubicBezTo>
                        <a:pt x="635" y="814"/>
                        <a:pt x="310" y="1102"/>
                        <a:pt x="1" y="1404"/>
                      </a:cubicBezTo>
                      <a:cubicBezTo>
                        <a:pt x="450" y="1757"/>
                        <a:pt x="760" y="2291"/>
                        <a:pt x="777" y="2865"/>
                      </a:cubicBezTo>
                      <a:cubicBezTo>
                        <a:pt x="792" y="3381"/>
                        <a:pt x="608" y="3878"/>
                        <a:pt x="467" y="4371"/>
                      </a:cubicBezTo>
                      <a:cubicBezTo>
                        <a:pt x="106" y="5641"/>
                        <a:pt x="18" y="6975"/>
                        <a:pt x="210" y="8285"/>
                      </a:cubicBezTo>
                      <a:cubicBezTo>
                        <a:pt x="531" y="7545"/>
                        <a:pt x="1045" y="6875"/>
                        <a:pt x="1556" y="6236"/>
                      </a:cubicBezTo>
                      <a:cubicBezTo>
                        <a:pt x="3248" y="4113"/>
                        <a:pt x="4995" y="2035"/>
                        <a:pt x="679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946;p75"/>
                <p:cNvSpPr/>
                <p:nvPr/>
              </p:nvSpPr>
              <p:spPr>
                <a:xfrm>
                  <a:off x="3946375" y="2310725"/>
                  <a:ext cx="370500" cy="105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0" h="42100" extrusionOk="0">
                      <a:moveTo>
                        <a:pt x="4950" y="1"/>
                      </a:moveTo>
                      <a:cubicBezTo>
                        <a:pt x="4664" y="1"/>
                        <a:pt x="4377" y="133"/>
                        <a:pt x="4255" y="386"/>
                      </a:cubicBezTo>
                      <a:cubicBezTo>
                        <a:pt x="4029" y="845"/>
                        <a:pt x="4430" y="1349"/>
                        <a:pt x="4759" y="1740"/>
                      </a:cubicBezTo>
                      <a:cubicBezTo>
                        <a:pt x="5415" y="2528"/>
                        <a:pt x="5901" y="3447"/>
                        <a:pt x="6184" y="4434"/>
                      </a:cubicBezTo>
                      <a:cubicBezTo>
                        <a:pt x="6117" y="4426"/>
                        <a:pt x="6051" y="4421"/>
                        <a:pt x="5986" y="4421"/>
                      </a:cubicBezTo>
                      <a:cubicBezTo>
                        <a:pt x="5708" y="4421"/>
                        <a:pt x="5442" y="4499"/>
                        <a:pt x="5191" y="4629"/>
                      </a:cubicBezTo>
                      <a:cubicBezTo>
                        <a:pt x="4983" y="4140"/>
                        <a:pt x="4747" y="3661"/>
                        <a:pt x="4481" y="3199"/>
                      </a:cubicBezTo>
                      <a:cubicBezTo>
                        <a:pt x="4167" y="2636"/>
                        <a:pt x="3779" y="2071"/>
                        <a:pt x="3192" y="1816"/>
                      </a:cubicBezTo>
                      <a:cubicBezTo>
                        <a:pt x="3029" y="1746"/>
                        <a:pt x="2848" y="1711"/>
                        <a:pt x="2668" y="1711"/>
                      </a:cubicBezTo>
                      <a:cubicBezTo>
                        <a:pt x="2195" y="1711"/>
                        <a:pt x="1723" y="1946"/>
                        <a:pt x="1590" y="2391"/>
                      </a:cubicBezTo>
                      <a:cubicBezTo>
                        <a:pt x="1553" y="2506"/>
                        <a:pt x="1548" y="2629"/>
                        <a:pt x="1578" y="2744"/>
                      </a:cubicBezTo>
                      <a:cubicBezTo>
                        <a:pt x="1642" y="2968"/>
                        <a:pt x="1846" y="3115"/>
                        <a:pt x="2035" y="3248"/>
                      </a:cubicBezTo>
                      <a:cubicBezTo>
                        <a:pt x="2759" y="3752"/>
                        <a:pt x="3464" y="4309"/>
                        <a:pt x="4000" y="5009"/>
                      </a:cubicBezTo>
                      <a:cubicBezTo>
                        <a:pt x="4088" y="5132"/>
                        <a:pt x="4177" y="5262"/>
                        <a:pt x="4255" y="5395"/>
                      </a:cubicBezTo>
                      <a:cubicBezTo>
                        <a:pt x="4118" y="5545"/>
                        <a:pt x="3990" y="5705"/>
                        <a:pt x="3872" y="5862"/>
                      </a:cubicBezTo>
                      <a:cubicBezTo>
                        <a:pt x="3791" y="5975"/>
                        <a:pt x="3717" y="6085"/>
                        <a:pt x="3639" y="6196"/>
                      </a:cubicBezTo>
                      <a:cubicBezTo>
                        <a:pt x="3489" y="5972"/>
                        <a:pt x="3322" y="5759"/>
                        <a:pt x="3138" y="5562"/>
                      </a:cubicBezTo>
                      <a:cubicBezTo>
                        <a:pt x="2781" y="5181"/>
                        <a:pt x="2349" y="4842"/>
                        <a:pt x="1841" y="4719"/>
                      </a:cubicBezTo>
                      <a:cubicBezTo>
                        <a:pt x="1704" y="4689"/>
                        <a:pt x="1567" y="4674"/>
                        <a:pt x="1430" y="4674"/>
                      </a:cubicBezTo>
                      <a:cubicBezTo>
                        <a:pt x="920" y="4674"/>
                        <a:pt x="427" y="4883"/>
                        <a:pt x="72" y="5265"/>
                      </a:cubicBezTo>
                      <a:cubicBezTo>
                        <a:pt x="35" y="5304"/>
                        <a:pt x="1" y="5348"/>
                        <a:pt x="1" y="5400"/>
                      </a:cubicBezTo>
                      <a:cubicBezTo>
                        <a:pt x="1" y="5464"/>
                        <a:pt x="47" y="5513"/>
                        <a:pt x="96" y="5557"/>
                      </a:cubicBezTo>
                      <a:cubicBezTo>
                        <a:pt x="600" y="6014"/>
                        <a:pt x="1222" y="6314"/>
                        <a:pt x="1836" y="6611"/>
                      </a:cubicBezTo>
                      <a:cubicBezTo>
                        <a:pt x="2221" y="6800"/>
                        <a:pt x="2607" y="6994"/>
                        <a:pt x="2968" y="7225"/>
                      </a:cubicBezTo>
                      <a:cubicBezTo>
                        <a:pt x="2158" y="8567"/>
                        <a:pt x="1531" y="10009"/>
                        <a:pt x="1062" y="11505"/>
                      </a:cubicBezTo>
                      <a:cubicBezTo>
                        <a:pt x="819" y="12288"/>
                        <a:pt x="620" y="13087"/>
                        <a:pt x="465" y="13893"/>
                      </a:cubicBezTo>
                      <a:cubicBezTo>
                        <a:pt x="298" y="14760"/>
                        <a:pt x="180" y="15634"/>
                        <a:pt x="111" y="16514"/>
                      </a:cubicBezTo>
                      <a:cubicBezTo>
                        <a:pt x="82" y="16850"/>
                        <a:pt x="60" y="17187"/>
                        <a:pt x="47" y="17523"/>
                      </a:cubicBezTo>
                      <a:cubicBezTo>
                        <a:pt x="18" y="18241"/>
                        <a:pt x="20" y="18956"/>
                        <a:pt x="47" y="19673"/>
                      </a:cubicBezTo>
                      <a:cubicBezTo>
                        <a:pt x="99" y="20948"/>
                        <a:pt x="227" y="22221"/>
                        <a:pt x="430" y="23483"/>
                      </a:cubicBezTo>
                      <a:cubicBezTo>
                        <a:pt x="543" y="24181"/>
                        <a:pt x="676" y="24874"/>
                        <a:pt x="826" y="25567"/>
                      </a:cubicBezTo>
                      <a:cubicBezTo>
                        <a:pt x="917" y="25987"/>
                        <a:pt x="1015" y="26412"/>
                        <a:pt x="1121" y="26829"/>
                      </a:cubicBezTo>
                      <a:cubicBezTo>
                        <a:pt x="1364" y="27817"/>
                        <a:pt x="1647" y="28797"/>
                        <a:pt x="1954" y="29765"/>
                      </a:cubicBezTo>
                      <a:cubicBezTo>
                        <a:pt x="2035" y="30013"/>
                        <a:pt x="2116" y="30266"/>
                        <a:pt x="2197" y="30517"/>
                      </a:cubicBezTo>
                      <a:cubicBezTo>
                        <a:pt x="2465" y="31305"/>
                        <a:pt x="2754" y="32089"/>
                        <a:pt x="3066" y="32865"/>
                      </a:cubicBezTo>
                      <a:cubicBezTo>
                        <a:pt x="3853" y="34789"/>
                        <a:pt x="4798" y="36648"/>
                        <a:pt x="5980" y="38319"/>
                      </a:cubicBezTo>
                      <a:cubicBezTo>
                        <a:pt x="5980" y="38319"/>
                        <a:pt x="5978" y="38319"/>
                        <a:pt x="5980" y="38324"/>
                      </a:cubicBezTo>
                      <a:cubicBezTo>
                        <a:pt x="6656" y="39289"/>
                        <a:pt x="7420" y="40191"/>
                        <a:pt x="8262" y="41014"/>
                      </a:cubicBezTo>
                      <a:cubicBezTo>
                        <a:pt x="8655" y="41397"/>
                        <a:pt x="9068" y="41758"/>
                        <a:pt x="9496" y="42100"/>
                      </a:cubicBezTo>
                      <a:lnTo>
                        <a:pt x="14819" y="40650"/>
                      </a:lnTo>
                      <a:cubicBezTo>
                        <a:pt x="12726" y="39049"/>
                        <a:pt x="11087" y="36975"/>
                        <a:pt x="9866" y="34649"/>
                      </a:cubicBezTo>
                      <a:cubicBezTo>
                        <a:pt x="8997" y="33010"/>
                        <a:pt x="8331" y="31241"/>
                        <a:pt x="7852" y="29426"/>
                      </a:cubicBezTo>
                      <a:cubicBezTo>
                        <a:pt x="7700" y="28849"/>
                        <a:pt x="7567" y="28261"/>
                        <a:pt x="7449" y="27674"/>
                      </a:cubicBezTo>
                      <a:cubicBezTo>
                        <a:pt x="7380" y="27321"/>
                        <a:pt x="7316" y="26964"/>
                        <a:pt x="7260" y="26611"/>
                      </a:cubicBezTo>
                      <a:cubicBezTo>
                        <a:pt x="7196" y="26232"/>
                        <a:pt x="7142" y="25852"/>
                        <a:pt x="7098" y="25471"/>
                      </a:cubicBezTo>
                      <a:cubicBezTo>
                        <a:pt x="7081" y="25323"/>
                        <a:pt x="7061" y="25176"/>
                        <a:pt x="7049" y="25029"/>
                      </a:cubicBezTo>
                      <a:cubicBezTo>
                        <a:pt x="6992" y="24508"/>
                        <a:pt x="6946" y="23992"/>
                        <a:pt x="6914" y="23471"/>
                      </a:cubicBezTo>
                      <a:cubicBezTo>
                        <a:pt x="6869" y="22827"/>
                        <a:pt x="6842" y="22189"/>
                        <a:pt x="6830" y="21543"/>
                      </a:cubicBezTo>
                      <a:cubicBezTo>
                        <a:pt x="6801" y="20238"/>
                        <a:pt x="6828" y="18934"/>
                        <a:pt x="6891" y="17629"/>
                      </a:cubicBezTo>
                      <a:cubicBezTo>
                        <a:pt x="6918" y="17067"/>
                        <a:pt x="6953" y="16506"/>
                        <a:pt x="6995" y="15944"/>
                      </a:cubicBezTo>
                      <a:cubicBezTo>
                        <a:pt x="7036" y="15322"/>
                        <a:pt x="7086" y="14698"/>
                        <a:pt x="7142" y="14077"/>
                      </a:cubicBezTo>
                      <a:cubicBezTo>
                        <a:pt x="7223" y="13124"/>
                        <a:pt x="7316" y="12168"/>
                        <a:pt x="7415" y="11217"/>
                      </a:cubicBezTo>
                      <a:cubicBezTo>
                        <a:pt x="7523" y="10149"/>
                        <a:pt x="7633" y="9085"/>
                        <a:pt x="7737" y="8024"/>
                      </a:cubicBezTo>
                      <a:cubicBezTo>
                        <a:pt x="7749" y="7916"/>
                        <a:pt x="7761" y="7803"/>
                        <a:pt x="7771" y="7692"/>
                      </a:cubicBezTo>
                      <a:cubicBezTo>
                        <a:pt x="7818" y="7663"/>
                        <a:pt x="7867" y="7626"/>
                        <a:pt x="7918" y="7599"/>
                      </a:cubicBezTo>
                      <a:cubicBezTo>
                        <a:pt x="8783" y="7120"/>
                        <a:pt x="9795" y="6879"/>
                        <a:pt x="10540" y="6228"/>
                      </a:cubicBezTo>
                      <a:cubicBezTo>
                        <a:pt x="10861" y="5945"/>
                        <a:pt x="11139" y="5518"/>
                        <a:pt x="11004" y="5113"/>
                      </a:cubicBezTo>
                      <a:cubicBezTo>
                        <a:pt x="10923" y="4857"/>
                        <a:pt x="10689" y="4673"/>
                        <a:pt x="10432" y="4592"/>
                      </a:cubicBezTo>
                      <a:cubicBezTo>
                        <a:pt x="10300" y="4550"/>
                        <a:pt x="10163" y="4534"/>
                        <a:pt x="10024" y="4534"/>
                      </a:cubicBezTo>
                      <a:cubicBezTo>
                        <a:pt x="9893" y="4534"/>
                        <a:pt x="9762" y="4548"/>
                        <a:pt x="9633" y="4570"/>
                      </a:cubicBezTo>
                      <a:cubicBezTo>
                        <a:pt x="8857" y="4695"/>
                        <a:pt x="8139" y="5088"/>
                        <a:pt x="7589" y="5648"/>
                      </a:cubicBezTo>
                      <a:cubicBezTo>
                        <a:pt x="7488" y="5402"/>
                        <a:pt x="7348" y="5174"/>
                        <a:pt x="7172" y="4977"/>
                      </a:cubicBezTo>
                      <a:cubicBezTo>
                        <a:pt x="7216" y="4469"/>
                        <a:pt x="7213" y="3955"/>
                        <a:pt x="7164" y="3447"/>
                      </a:cubicBezTo>
                      <a:cubicBezTo>
                        <a:pt x="7056" y="2408"/>
                        <a:pt x="6692" y="1369"/>
                        <a:pt x="5995" y="590"/>
                      </a:cubicBezTo>
                      <a:cubicBezTo>
                        <a:pt x="5764" y="332"/>
                        <a:pt x="5486" y="98"/>
                        <a:pt x="5147" y="22"/>
                      </a:cubicBezTo>
                      <a:cubicBezTo>
                        <a:pt x="5083" y="8"/>
                        <a:pt x="5016" y="1"/>
                        <a:pt x="49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947;p75"/>
                <p:cNvSpPr/>
                <p:nvPr/>
              </p:nvSpPr>
              <p:spPr>
                <a:xfrm>
                  <a:off x="3967025" y="2949875"/>
                  <a:ext cx="225975" cy="38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9" h="15448" extrusionOk="0">
                      <a:moveTo>
                        <a:pt x="0" y="1"/>
                      </a:moveTo>
                      <a:cubicBezTo>
                        <a:pt x="91" y="421"/>
                        <a:pt x="189" y="846"/>
                        <a:pt x="295" y="1263"/>
                      </a:cubicBezTo>
                      <a:cubicBezTo>
                        <a:pt x="538" y="2251"/>
                        <a:pt x="821" y="3231"/>
                        <a:pt x="1128" y="4199"/>
                      </a:cubicBezTo>
                      <a:cubicBezTo>
                        <a:pt x="1209" y="4447"/>
                        <a:pt x="1290" y="4700"/>
                        <a:pt x="1371" y="4951"/>
                      </a:cubicBezTo>
                      <a:cubicBezTo>
                        <a:pt x="1639" y="5739"/>
                        <a:pt x="1928" y="6523"/>
                        <a:pt x="2240" y="7299"/>
                      </a:cubicBezTo>
                      <a:cubicBezTo>
                        <a:pt x="3027" y="9223"/>
                        <a:pt x="3972" y="11085"/>
                        <a:pt x="5154" y="12758"/>
                      </a:cubicBezTo>
                      <a:cubicBezTo>
                        <a:pt x="5830" y="13723"/>
                        <a:pt x="6594" y="14625"/>
                        <a:pt x="7436" y="15448"/>
                      </a:cubicBezTo>
                      <a:cubicBezTo>
                        <a:pt x="7544" y="15313"/>
                        <a:pt x="7645" y="15173"/>
                        <a:pt x="7731" y="15025"/>
                      </a:cubicBezTo>
                      <a:cubicBezTo>
                        <a:pt x="8274" y="14112"/>
                        <a:pt x="8466" y="13035"/>
                        <a:pt x="8630" y="11987"/>
                      </a:cubicBezTo>
                      <a:cubicBezTo>
                        <a:pt x="8783" y="11021"/>
                        <a:pt x="8918" y="10053"/>
                        <a:pt x="9038" y="9083"/>
                      </a:cubicBezTo>
                      <a:cubicBezTo>
                        <a:pt x="8168" y="7444"/>
                        <a:pt x="7500" y="5675"/>
                        <a:pt x="7021" y="3857"/>
                      </a:cubicBezTo>
                      <a:cubicBezTo>
                        <a:pt x="6869" y="3280"/>
                        <a:pt x="6736" y="2695"/>
                        <a:pt x="6618" y="2108"/>
                      </a:cubicBezTo>
                      <a:cubicBezTo>
                        <a:pt x="6139" y="3803"/>
                        <a:pt x="5569" y="5471"/>
                        <a:pt x="4918" y="7108"/>
                      </a:cubicBezTo>
                      <a:cubicBezTo>
                        <a:pt x="4857" y="7257"/>
                        <a:pt x="4776" y="7425"/>
                        <a:pt x="4619" y="7461"/>
                      </a:cubicBezTo>
                      <a:cubicBezTo>
                        <a:pt x="4598" y="7466"/>
                        <a:pt x="4578" y="7469"/>
                        <a:pt x="4558" y="7469"/>
                      </a:cubicBezTo>
                      <a:cubicBezTo>
                        <a:pt x="4408" y="7469"/>
                        <a:pt x="4275" y="7340"/>
                        <a:pt x="4171" y="7223"/>
                      </a:cubicBezTo>
                      <a:cubicBezTo>
                        <a:pt x="3800" y="6801"/>
                        <a:pt x="3459" y="6363"/>
                        <a:pt x="3135" y="5909"/>
                      </a:cubicBezTo>
                      <a:cubicBezTo>
                        <a:pt x="2710" y="5319"/>
                        <a:pt x="2317" y="4710"/>
                        <a:pt x="1955" y="4079"/>
                      </a:cubicBezTo>
                      <a:cubicBezTo>
                        <a:pt x="1432" y="3160"/>
                        <a:pt x="958" y="2214"/>
                        <a:pt x="533" y="1246"/>
                      </a:cubicBezTo>
                      <a:cubicBezTo>
                        <a:pt x="349" y="833"/>
                        <a:pt x="172" y="418"/>
                        <a:pt x="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948;p75"/>
                <p:cNvSpPr/>
                <p:nvPr/>
              </p:nvSpPr>
              <p:spPr>
                <a:xfrm>
                  <a:off x="4090575" y="2475800"/>
                  <a:ext cx="1322150" cy="155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86" h="62383" extrusionOk="0">
                      <a:moveTo>
                        <a:pt x="30756" y="1"/>
                      </a:moveTo>
                      <a:cubicBezTo>
                        <a:pt x="30608" y="1"/>
                        <a:pt x="30459" y="3"/>
                        <a:pt x="30311" y="6"/>
                      </a:cubicBezTo>
                      <a:cubicBezTo>
                        <a:pt x="29734" y="23"/>
                        <a:pt x="29156" y="50"/>
                        <a:pt x="28581" y="92"/>
                      </a:cubicBezTo>
                      <a:cubicBezTo>
                        <a:pt x="26739" y="222"/>
                        <a:pt x="24916" y="499"/>
                        <a:pt x="23135" y="1020"/>
                      </a:cubicBezTo>
                      <a:cubicBezTo>
                        <a:pt x="23086" y="1035"/>
                        <a:pt x="23027" y="1052"/>
                        <a:pt x="22975" y="1069"/>
                      </a:cubicBezTo>
                      <a:cubicBezTo>
                        <a:pt x="22975" y="1069"/>
                        <a:pt x="22973" y="1072"/>
                        <a:pt x="22970" y="1072"/>
                      </a:cubicBezTo>
                      <a:cubicBezTo>
                        <a:pt x="22939" y="1082"/>
                        <a:pt x="22902" y="1089"/>
                        <a:pt x="22867" y="1101"/>
                      </a:cubicBezTo>
                      <a:cubicBezTo>
                        <a:pt x="22649" y="1168"/>
                        <a:pt x="22432" y="1236"/>
                        <a:pt x="22214" y="1310"/>
                      </a:cubicBezTo>
                      <a:lnTo>
                        <a:pt x="22209" y="1310"/>
                      </a:lnTo>
                      <a:cubicBezTo>
                        <a:pt x="20779" y="1787"/>
                        <a:pt x="19389" y="2379"/>
                        <a:pt x="18050" y="3076"/>
                      </a:cubicBezTo>
                      <a:cubicBezTo>
                        <a:pt x="17315" y="3460"/>
                        <a:pt x="16598" y="3875"/>
                        <a:pt x="15898" y="4319"/>
                      </a:cubicBezTo>
                      <a:cubicBezTo>
                        <a:pt x="15453" y="4602"/>
                        <a:pt x="15016" y="4894"/>
                        <a:pt x="14588" y="5196"/>
                      </a:cubicBezTo>
                      <a:cubicBezTo>
                        <a:pt x="13787" y="5766"/>
                        <a:pt x="13014" y="6373"/>
                        <a:pt x="12272" y="7017"/>
                      </a:cubicBezTo>
                      <a:cubicBezTo>
                        <a:pt x="11414" y="7759"/>
                        <a:pt x="10596" y="8545"/>
                        <a:pt x="9825" y="9375"/>
                      </a:cubicBezTo>
                      <a:cubicBezTo>
                        <a:pt x="9815" y="9385"/>
                        <a:pt x="9803" y="9395"/>
                        <a:pt x="9793" y="9407"/>
                      </a:cubicBezTo>
                      <a:cubicBezTo>
                        <a:pt x="9569" y="9648"/>
                        <a:pt x="9351" y="9894"/>
                        <a:pt x="9135" y="10139"/>
                      </a:cubicBezTo>
                      <a:cubicBezTo>
                        <a:pt x="8516" y="10849"/>
                        <a:pt x="7931" y="11584"/>
                        <a:pt x="7376" y="12345"/>
                      </a:cubicBezTo>
                      <a:cubicBezTo>
                        <a:pt x="6651" y="13338"/>
                        <a:pt x="5980" y="14367"/>
                        <a:pt x="5366" y="15431"/>
                      </a:cubicBezTo>
                      <a:cubicBezTo>
                        <a:pt x="4012" y="17762"/>
                        <a:pt x="2922" y="20248"/>
                        <a:pt x="2082" y="22823"/>
                      </a:cubicBezTo>
                      <a:cubicBezTo>
                        <a:pt x="1408" y="24896"/>
                        <a:pt x="893" y="27021"/>
                        <a:pt x="544" y="29173"/>
                      </a:cubicBezTo>
                      <a:cubicBezTo>
                        <a:pt x="406" y="30014"/>
                        <a:pt x="298" y="30861"/>
                        <a:pt x="215" y="31716"/>
                      </a:cubicBezTo>
                      <a:lnTo>
                        <a:pt x="215" y="31721"/>
                      </a:lnTo>
                      <a:cubicBezTo>
                        <a:pt x="57" y="33315"/>
                        <a:pt x="1" y="34919"/>
                        <a:pt x="43" y="36521"/>
                      </a:cubicBezTo>
                      <a:cubicBezTo>
                        <a:pt x="79" y="37835"/>
                        <a:pt x="185" y="39147"/>
                        <a:pt x="364" y="40452"/>
                      </a:cubicBezTo>
                      <a:cubicBezTo>
                        <a:pt x="669" y="42665"/>
                        <a:pt x="1182" y="44834"/>
                        <a:pt x="1932" y="46905"/>
                      </a:cubicBezTo>
                      <a:cubicBezTo>
                        <a:pt x="2263" y="47841"/>
                        <a:pt x="2649" y="48760"/>
                        <a:pt x="3086" y="49657"/>
                      </a:cubicBezTo>
                      <a:cubicBezTo>
                        <a:pt x="3659" y="50843"/>
                        <a:pt x="4324" y="51983"/>
                        <a:pt x="5076" y="53064"/>
                      </a:cubicBezTo>
                      <a:cubicBezTo>
                        <a:pt x="5536" y="53728"/>
                        <a:pt x="6029" y="54366"/>
                        <a:pt x="6558" y="54978"/>
                      </a:cubicBezTo>
                      <a:cubicBezTo>
                        <a:pt x="6911" y="55393"/>
                        <a:pt x="7282" y="55796"/>
                        <a:pt x="7670" y="56187"/>
                      </a:cubicBezTo>
                      <a:cubicBezTo>
                        <a:pt x="8813" y="57341"/>
                        <a:pt x="10078" y="58378"/>
                        <a:pt x="11456" y="59240"/>
                      </a:cubicBezTo>
                      <a:cubicBezTo>
                        <a:pt x="12350" y="59805"/>
                        <a:pt x="13289" y="60294"/>
                        <a:pt x="14267" y="60699"/>
                      </a:cubicBezTo>
                      <a:cubicBezTo>
                        <a:pt x="16836" y="61763"/>
                        <a:pt x="19622" y="62210"/>
                        <a:pt x="22398" y="62343"/>
                      </a:cubicBezTo>
                      <a:cubicBezTo>
                        <a:pt x="22954" y="62369"/>
                        <a:pt x="23512" y="62382"/>
                        <a:pt x="24070" y="62382"/>
                      </a:cubicBezTo>
                      <a:cubicBezTo>
                        <a:pt x="28471" y="62382"/>
                        <a:pt x="32883" y="61562"/>
                        <a:pt x="36880" y="59741"/>
                      </a:cubicBezTo>
                      <a:lnTo>
                        <a:pt x="37248" y="59572"/>
                      </a:lnTo>
                      <a:cubicBezTo>
                        <a:pt x="38359" y="59044"/>
                        <a:pt x="39430" y="58439"/>
                        <a:pt x="40452" y="57759"/>
                      </a:cubicBezTo>
                      <a:cubicBezTo>
                        <a:pt x="41923" y="56786"/>
                        <a:pt x="43284" y="55658"/>
                        <a:pt x="44515" y="54393"/>
                      </a:cubicBezTo>
                      <a:cubicBezTo>
                        <a:pt x="45456" y="53423"/>
                        <a:pt x="46309" y="52369"/>
                        <a:pt x="47063" y="51246"/>
                      </a:cubicBezTo>
                      <a:cubicBezTo>
                        <a:pt x="47323" y="50851"/>
                        <a:pt x="47574" y="50448"/>
                        <a:pt x="47810" y="50038"/>
                      </a:cubicBezTo>
                      <a:cubicBezTo>
                        <a:pt x="48370" y="49055"/>
                        <a:pt x="48859" y="48038"/>
                        <a:pt x="49271" y="46986"/>
                      </a:cubicBezTo>
                      <a:cubicBezTo>
                        <a:pt x="49836" y="45596"/>
                        <a:pt x="50288" y="44154"/>
                        <a:pt x="50677" y="42700"/>
                      </a:cubicBezTo>
                      <a:cubicBezTo>
                        <a:pt x="50841" y="42093"/>
                        <a:pt x="50996" y="41484"/>
                        <a:pt x="51141" y="40877"/>
                      </a:cubicBezTo>
                      <a:cubicBezTo>
                        <a:pt x="51195" y="40651"/>
                        <a:pt x="51244" y="40422"/>
                        <a:pt x="51298" y="40196"/>
                      </a:cubicBezTo>
                      <a:cubicBezTo>
                        <a:pt x="51536" y="39150"/>
                        <a:pt x="51755" y="38101"/>
                        <a:pt x="51947" y="37042"/>
                      </a:cubicBezTo>
                      <a:cubicBezTo>
                        <a:pt x="52259" y="35340"/>
                        <a:pt x="52499" y="33627"/>
                        <a:pt x="52654" y="31908"/>
                      </a:cubicBezTo>
                      <a:cubicBezTo>
                        <a:pt x="52654" y="31905"/>
                        <a:pt x="52657" y="31903"/>
                        <a:pt x="52659" y="31903"/>
                      </a:cubicBezTo>
                      <a:cubicBezTo>
                        <a:pt x="52826" y="30124"/>
                        <a:pt x="52885" y="28336"/>
                        <a:pt x="52841" y="26547"/>
                      </a:cubicBezTo>
                      <a:cubicBezTo>
                        <a:pt x="52811" y="25216"/>
                        <a:pt x="52708" y="23889"/>
                        <a:pt x="52536" y="22570"/>
                      </a:cubicBezTo>
                      <a:cubicBezTo>
                        <a:pt x="52529" y="22516"/>
                        <a:pt x="52521" y="22464"/>
                        <a:pt x="52514" y="22410"/>
                      </a:cubicBezTo>
                      <a:cubicBezTo>
                        <a:pt x="52379" y="21408"/>
                        <a:pt x="52200" y="20410"/>
                        <a:pt x="51974" y="19423"/>
                      </a:cubicBezTo>
                      <a:cubicBezTo>
                        <a:pt x="51750" y="18453"/>
                        <a:pt x="51487" y="17492"/>
                        <a:pt x="51173" y="16551"/>
                      </a:cubicBezTo>
                      <a:cubicBezTo>
                        <a:pt x="50829" y="15502"/>
                        <a:pt x="50426" y="14473"/>
                        <a:pt x="49964" y="13468"/>
                      </a:cubicBezTo>
                      <a:cubicBezTo>
                        <a:pt x="49630" y="12741"/>
                        <a:pt x="49271" y="12031"/>
                        <a:pt x="48876" y="11341"/>
                      </a:cubicBezTo>
                      <a:cubicBezTo>
                        <a:pt x="48215" y="10171"/>
                        <a:pt x="47461" y="9056"/>
                        <a:pt x="46623" y="8004"/>
                      </a:cubicBezTo>
                      <a:cubicBezTo>
                        <a:pt x="46218" y="7501"/>
                        <a:pt x="45793" y="7009"/>
                        <a:pt x="45346" y="6540"/>
                      </a:cubicBezTo>
                      <a:cubicBezTo>
                        <a:pt x="45134" y="6319"/>
                        <a:pt x="44918" y="6098"/>
                        <a:pt x="44700" y="5882"/>
                      </a:cubicBezTo>
                      <a:cubicBezTo>
                        <a:pt x="44618" y="5801"/>
                        <a:pt x="44535" y="5722"/>
                        <a:pt x="44449" y="5644"/>
                      </a:cubicBezTo>
                      <a:cubicBezTo>
                        <a:pt x="43950" y="5174"/>
                        <a:pt x="43429" y="4727"/>
                        <a:pt x="42886" y="4307"/>
                      </a:cubicBezTo>
                      <a:cubicBezTo>
                        <a:pt x="42496" y="4007"/>
                        <a:pt x="42098" y="3720"/>
                        <a:pt x="41688" y="3447"/>
                      </a:cubicBezTo>
                      <a:cubicBezTo>
                        <a:pt x="40988" y="2976"/>
                        <a:pt x="40258" y="2548"/>
                        <a:pt x="39504" y="2165"/>
                      </a:cubicBezTo>
                      <a:cubicBezTo>
                        <a:pt x="39032" y="1924"/>
                        <a:pt x="38551" y="1706"/>
                        <a:pt x="38064" y="1502"/>
                      </a:cubicBezTo>
                      <a:cubicBezTo>
                        <a:pt x="37506" y="1268"/>
                        <a:pt x="36939" y="1062"/>
                        <a:pt x="36362" y="883"/>
                      </a:cubicBezTo>
                      <a:cubicBezTo>
                        <a:pt x="34750" y="374"/>
                        <a:pt x="33075" y="69"/>
                        <a:pt x="31387" y="13"/>
                      </a:cubicBezTo>
                      <a:cubicBezTo>
                        <a:pt x="31175" y="4"/>
                        <a:pt x="30966" y="1"/>
                        <a:pt x="3075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949;p75"/>
                <p:cNvSpPr/>
                <p:nvPr/>
              </p:nvSpPr>
              <p:spPr>
                <a:xfrm>
                  <a:off x="5181950" y="2557450"/>
                  <a:ext cx="637225" cy="95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9" h="38388" extrusionOk="0">
                      <a:moveTo>
                        <a:pt x="22235" y="1"/>
                      </a:moveTo>
                      <a:cubicBezTo>
                        <a:pt x="21933" y="1"/>
                        <a:pt x="21633" y="120"/>
                        <a:pt x="21368" y="270"/>
                      </a:cubicBezTo>
                      <a:cubicBezTo>
                        <a:pt x="20454" y="781"/>
                        <a:pt x="19772" y="1643"/>
                        <a:pt x="19332" y="2591"/>
                      </a:cubicBezTo>
                      <a:cubicBezTo>
                        <a:pt x="19121" y="3056"/>
                        <a:pt x="18951" y="3540"/>
                        <a:pt x="18831" y="4036"/>
                      </a:cubicBezTo>
                      <a:cubicBezTo>
                        <a:pt x="18597" y="4168"/>
                        <a:pt x="18388" y="4336"/>
                        <a:pt x="18214" y="4537"/>
                      </a:cubicBezTo>
                      <a:cubicBezTo>
                        <a:pt x="17875" y="3827"/>
                        <a:pt x="17322" y="3223"/>
                        <a:pt x="16632" y="2849"/>
                      </a:cubicBezTo>
                      <a:cubicBezTo>
                        <a:pt x="16396" y="2722"/>
                        <a:pt x="16138" y="2623"/>
                        <a:pt x="15870" y="2613"/>
                      </a:cubicBezTo>
                      <a:cubicBezTo>
                        <a:pt x="15861" y="2613"/>
                        <a:pt x="15852" y="2613"/>
                        <a:pt x="15842" y="2613"/>
                      </a:cubicBezTo>
                      <a:cubicBezTo>
                        <a:pt x="15583" y="2613"/>
                        <a:pt x="15317" y="2712"/>
                        <a:pt x="15160" y="2918"/>
                      </a:cubicBezTo>
                      <a:cubicBezTo>
                        <a:pt x="14902" y="3262"/>
                        <a:pt x="15020" y="3756"/>
                        <a:pt x="15237" y="4124"/>
                      </a:cubicBezTo>
                      <a:cubicBezTo>
                        <a:pt x="15728" y="4984"/>
                        <a:pt x="16610" y="5537"/>
                        <a:pt x="17271" y="6274"/>
                      </a:cubicBezTo>
                      <a:cubicBezTo>
                        <a:pt x="17310" y="6316"/>
                        <a:pt x="17344" y="6367"/>
                        <a:pt x="17379" y="6409"/>
                      </a:cubicBezTo>
                      <a:cubicBezTo>
                        <a:pt x="17352" y="6517"/>
                        <a:pt x="17325" y="6625"/>
                        <a:pt x="17303" y="6733"/>
                      </a:cubicBezTo>
                      <a:cubicBezTo>
                        <a:pt x="17116" y="7524"/>
                        <a:pt x="16929" y="8318"/>
                        <a:pt x="16745" y="9111"/>
                      </a:cubicBezTo>
                      <a:cubicBezTo>
                        <a:pt x="16610" y="9684"/>
                        <a:pt x="16477" y="10259"/>
                        <a:pt x="16342" y="10828"/>
                      </a:cubicBezTo>
                      <a:cubicBezTo>
                        <a:pt x="16069" y="11976"/>
                        <a:pt x="15789" y="13116"/>
                        <a:pt x="15492" y="14251"/>
                      </a:cubicBezTo>
                      <a:cubicBezTo>
                        <a:pt x="15323" y="14882"/>
                        <a:pt x="15151" y="15511"/>
                        <a:pt x="14969" y="16137"/>
                      </a:cubicBezTo>
                      <a:cubicBezTo>
                        <a:pt x="14608" y="17378"/>
                        <a:pt x="14215" y="18611"/>
                        <a:pt x="13767" y="19825"/>
                      </a:cubicBezTo>
                      <a:cubicBezTo>
                        <a:pt x="13534" y="20459"/>
                        <a:pt x="13288" y="21087"/>
                        <a:pt x="13021" y="21709"/>
                      </a:cubicBezTo>
                      <a:cubicBezTo>
                        <a:pt x="12775" y="22294"/>
                        <a:pt x="12515" y="22871"/>
                        <a:pt x="12239" y="23441"/>
                      </a:cubicBezTo>
                      <a:cubicBezTo>
                        <a:pt x="12080" y="23773"/>
                        <a:pt x="11910" y="24099"/>
                        <a:pt x="11738" y="24424"/>
                      </a:cubicBezTo>
                      <a:cubicBezTo>
                        <a:pt x="11466" y="24939"/>
                        <a:pt x="11181" y="25443"/>
                        <a:pt x="10874" y="25942"/>
                      </a:cubicBezTo>
                      <a:cubicBezTo>
                        <a:pt x="10306" y="26878"/>
                        <a:pt x="9680" y="27777"/>
                        <a:pt x="9004" y="28637"/>
                      </a:cubicBezTo>
                      <a:cubicBezTo>
                        <a:pt x="9002" y="28637"/>
                        <a:pt x="8999" y="28639"/>
                        <a:pt x="8999" y="28639"/>
                      </a:cubicBezTo>
                      <a:cubicBezTo>
                        <a:pt x="7658" y="30342"/>
                        <a:pt x="6105" y="31860"/>
                        <a:pt x="4356" y="33078"/>
                      </a:cubicBezTo>
                      <a:cubicBezTo>
                        <a:pt x="3015" y="34012"/>
                        <a:pt x="1563" y="34764"/>
                        <a:pt x="0" y="35287"/>
                      </a:cubicBezTo>
                      <a:lnTo>
                        <a:pt x="2998" y="37326"/>
                      </a:lnTo>
                      <a:lnTo>
                        <a:pt x="4560" y="38387"/>
                      </a:lnTo>
                      <a:cubicBezTo>
                        <a:pt x="5024" y="38225"/>
                        <a:pt x="5479" y="38043"/>
                        <a:pt x="5918" y="37842"/>
                      </a:cubicBezTo>
                      <a:cubicBezTo>
                        <a:pt x="6366" y="37635"/>
                        <a:pt x="6800" y="37414"/>
                        <a:pt x="7228" y="37174"/>
                      </a:cubicBezTo>
                      <a:cubicBezTo>
                        <a:pt x="7361" y="37097"/>
                        <a:pt x="7493" y="37024"/>
                        <a:pt x="7621" y="36945"/>
                      </a:cubicBezTo>
                      <a:cubicBezTo>
                        <a:pt x="7628" y="36940"/>
                        <a:pt x="7636" y="36938"/>
                        <a:pt x="7643" y="36933"/>
                      </a:cubicBezTo>
                      <a:cubicBezTo>
                        <a:pt x="7950" y="36749"/>
                        <a:pt x="8250" y="36559"/>
                        <a:pt x="8545" y="36358"/>
                      </a:cubicBezTo>
                      <a:cubicBezTo>
                        <a:pt x="8660" y="36282"/>
                        <a:pt x="8773" y="36206"/>
                        <a:pt x="8889" y="36120"/>
                      </a:cubicBezTo>
                      <a:cubicBezTo>
                        <a:pt x="8957" y="36075"/>
                        <a:pt x="9024" y="36031"/>
                        <a:pt x="9090" y="35980"/>
                      </a:cubicBezTo>
                      <a:cubicBezTo>
                        <a:pt x="9311" y="35820"/>
                        <a:pt x="9530" y="35655"/>
                        <a:pt x="9746" y="35486"/>
                      </a:cubicBezTo>
                      <a:cubicBezTo>
                        <a:pt x="9817" y="35432"/>
                        <a:pt x="9888" y="35375"/>
                        <a:pt x="9957" y="35319"/>
                      </a:cubicBezTo>
                      <a:cubicBezTo>
                        <a:pt x="10058" y="35240"/>
                        <a:pt x="10159" y="35159"/>
                        <a:pt x="10257" y="35073"/>
                      </a:cubicBezTo>
                      <a:cubicBezTo>
                        <a:pt x="10535" y="34845"/>
                        <a:pt x="10812" y="34609"/>
                        <a:pt x="11080" y="34366"/>
                      </a:cubicBezTo>
                      <a:cubicBezTo>
                        <a:pt x="11200" y="34255"/>
                        <a:pt x="11323" y="34144"/>
                        <a:pt x="11441" y="34031"/>
                      </a:cubicBezTo>
                      <a:cubicBezTo>
                        <a:pt x="11603" y="33884"/>
                        <a:pt x="11760" y="33734"/>
                        <a:pt x="11915" y="33579"/>
                      </a:cubicBezTo>
                      <a:cubicBezTo>
                        <a:pt x="12085" y="33415"/>
                        <a:pt x="12252" y="33245"/>
                        <a:pt x="12416" y="33073"/>
                      </a:cubicBezTo>
                      <a:cubicBezTo>
                        <a:pt x="12618" y="32869"/>
                        <a:pt x="12812" y="32666"/>
                        <a:pt x="13003" y="32454"/>
                      </a:cubicBezTo>
                      <a:cubicBezTo>
                        <a:pt x="13107" y="32346"/>
                        <a:pt x="13205" y="32236"/>
                        <a:pt x="13306" y="32125"/>
                      </a:cubicBezTo>
                      <a:cubicBezTo>
                        <a:pt x="13414" y="32005"/>
                        <a:pt x="13519" y="31884"/>
                        <a:pt x="13625" y="31764"/>
                      </a:cubicBezTo>
                      <a:cubicBezTo>
                        <a:pt x="13777" y="31590"/>
                        <a:pt x="13932" y="31410"/>
                        <a:pt x="14082" y="31231"/>
                      </a:cubicBezTo>
                      <a:cubicBezTo>
                        <a:pt x="14244" y="31034"/>
                        <a:pt x="14406" y="30840"/>
                        <a:pt x="14563" y="30644"/>
                      </a:cubicBezTo>
                      <a:cubicBezTo>
                        <a:pt x="14679" y="30501"/>
                        <a:pt x="14794" y="30356"/>
                        <a:pt x="14907" y="30211"/>
                      </a:cubicBezTo>
                      <a:cubicBezTo>
                        <a:pt x="15180" y="29867"/>
                        <a:pt x="15443" y="29521"/>
                        <a:pt x="15703" y="29175"/>
                      </a:cubicBezTo>
                      <a:cubicBezTo>
                        <a:pt x="15878" y="28939"/>
                        <a:pt x="16052" y="28703"/>
                        <a:pt x="16219" y="28465"/>
                      </a:cubicBezTo>
                      <a:cubicBezTo>
                        <a:pt x="16541" y="28015"/>
                        <a:pt x="16858" y="27563"/>
                        <a:pt x="17160" y="27106"/>
                      </a:cubicBezTo>
                      <a:cubicBezTo>
                        <a:pt x="17278" y="26927"/>
                        <a:pt x="17396" y="26752"/>
                        <a:pt x="17509" y="26576"/>
                      </a:cubicBezTo>
                      <a:cubicBezTo>
                        <a:pt x="17624" y="26399"/>
                        <a:pt x="17737" y="26222"/>
                        <a:pt x="17850" y="26040"/>
                      </a:cubicBezTo>
                      <a:cubicBezTo>
                        <a:pt x="17961" y="25861"/>
                        <a:pt x="18072" y="25679"/>
                        <a:pt x="18180" y="25500"/>
                      </a:cubicBezTo>
                      <a:cubicBezTo>
                        <a:pt x="18263" y="25364"/>
                        <a:pt x="18344" y="25224"/>
                        <a:pt x="18425" y="25084"/>
                      </a:cubicBezTo>
                      <a:cubicBezTo>
                        <a:pt x="18516" y="24932"/>
                        <a:pt x="18607" y="24775"/>
                        <a:pt x="18693" y="24620"/>
                      </a:cubicBezTo>
                      <a:cubicBezTo>
                        <a:pt x="18828" y="24384"/>
                        <a:pt x="18961" y="24146"/>
                        <a:pt x="19091" y="23905"/>
                      </a:cubicBezTo>
                      <a:cubicBezTo>
                        <a:pt x="19101" y="23888"/>
                        <a:pt x="19113" y="23871"/>
                        <a:pt x="19121" y="23851"/>
                      </a:cubicBezTo>
                      <a:cubicBezTo>
                        <a:pt x="19241" y="23628"/>
                        <a:pt x="19359" y="23404"/>
                        <a:pt x="19472" y="23178"/>
                      </a:cubicBezTo>
                      <a:cubicBezTo>
                        <a:pt x="19614" y="22900"/>
                        <a:pt x="19752" y="22625"/>
                        <a:pt x="19885" y="22343"/>
                      </a:cubicBezTo>
                      <a:cubicBezTo>
                        <a:pt x="19985" y="22127"/>
                        <a:pt x="20084" y="21913"/>
                        <a:pt x="20179" y="21697"/>
                      </a:cubicBezTo>
                      <a:cubicBezTo>
                        <a:pt x="20253" y="21544"/>
                        <a:pt x="20317" y="21387"/>
                        <a:pt x="20383" y="21230"/>
                      </a:cubicBezTo>
                      <a:cubicBezTo>
                        <a:pt x="20504" y="20960"/>
                        <a:pt x="20614" y="20689"/>
                        <a:pt x="20722" y="20419"/>
                      </a:cubicBezTo>
                      <a:cubicBezTo>
                        <a:pt x="20725" y="20417"/>
                        <a:pt x="20725" y="20417"/>
                        <a:pt x="20725" y="20412"/>
                      </a:cubicBezTo>
                      <a:cubicBezTo>
                        <a:pt x="21007" y="19692"/>
                        <a:pt x="21263" y="18960"/>
                        <a:pt x="21486" y="18216"/>
                      </a:cubicBezTo>
                      <a:cubicBezTo>
                        <a:pt x="21491" y="18196"/>
                        <a:pt x="21499" y="18176"/>
                        <a:pt x="21503" y="18157"/>
                      </a:cubicBezTo>
                      <a:cubicBezTo>
                        <a:pt x="21734" y="17388"/>
                        <a:pt x="21926" y="16606"/>
                        <a:pt x="22078" y="15815"/>
                      </a:cubicBezTo>
                      <a:cubicBezTo>
                        <a:pt x="22236" y="14995"/>
                        <a:pt x="22351" y="14167"/>
                        <a:pt x="22422" y="13337"/>
                      </a:cubicBezTo>
                      <a:cubicBezTo>
                        <a:pt x="22508" y="12271"/>
                        <a:pt x="22516" y="11202"/>
                        <a:pt x="22442" y="10133"/>
                      </a:cubicBezTo>
                      <a:cubicBezTo>
                        <a:pt x="22380" y="9259"/>
                        <a:pt x="22255" y="8389"/>
                        <a:pt x="22073" y="7529"/>
                      </a:cubicBezTo>
                      <a:cubicBezTo>
                        <a:pt x="22489" y="7428"/>
                        <a:pt x="22914" y="7367"/>
                        <a:pt x="23339" y="7315"/>
                      </a:cubicBezTo>
                      <a:cubicBezTo>
                        <a:pt x="24014" y="7234"/>
                        <a:pt x="24704" y="7151"/>
                        <a:pt x="25333" y="6883"/>
                      </a:cubicBezTo>
                      <a:cubicBezTo>
                        <a:pt x="25390" y="6859"/>
                        <a:pt x="25449" y="6827"/>
                        <a:pt x="25471" y="6765"/>
                      </a:cubicBezTo>
                      <a:cubicBezTo>
                        <a:pt x="25488" y="6718"/>
                        <a:pt x="25466" y="6664"/>
                        <a:pt x="25446" y="6615"/>
                      </a:cubicBezTo>
                      <a:cubicBezTo>
                        <a:pt x="25191" y="6018"/>
                        <a:pt x="24596" y="5588"/>
                        <a:pt x="23950" y="5527"/>
                      </a:cubicBezTo>
                      <a:cubicBezTo>
                        <a:pt x="23894" y="5522"/>
                        <a:pt x="23837" y="5520"/>
                        <a:pt x="23781" y="5520"/>
                      </a:cubicBezTo>
                      <a:cubicBezTo>
                        <a:pt x="23317" y="5520"/>
                        <a:pt x="22859" y="5684"/>
                        <a:pt x="22447" y="5900"/>
                      </a:cubicBezTo>
                      <a:cubicBezTo>
                        <a:pt x="22211" y="6028"/>
                        <a:pt x="21985" y="6176"/>
                        <a:pt x="21771" y="6338"/>
                      </a:cubicBezTo>
                      <a:cubicBezTo>
                        <a:pt x="21732" y="6208"/>
                        <a:pt x="21695" y="6077"/>
                        <a:pt x="21656" y="5950"/>
                      </a:cubicBezTo>
                      <a:cubicBezTo>
                        <a:pt x="21597" y="5760"/>
                        <a:pt x="21528" y="5566"/>
                        <a:pt x="21447" y="5377"/>
                      </a:cubicBezTo>
                      <a:cubicBezTo>
                        <a:pt x="21565" y="5279"/>
                        <a:pt x="21688" y="5188"/>
                        <a:pt x="21815" y="5102"/>
                      </a:cubicBezTo>
                      <a:cubicBezTo>
                        <a:pt x="22548" y="4608"/>
                        <a:pt x="23393" y="4313"/>
                        <a:pt x="24243" y="4073"/>
                      </a:cubicBezTo>
                      <a:cubicBezTo>
                        <a:pt x="24464" y="4006"/>
                        <a:pt x="24707" y="3935"/>
                        <a:pt x="24840" y="3746"/>
                      </a:cubicBezTo>
                      <a:cubicBezTo>
                        <a:pt x="24906" y="3643"/>
                        <a:pt x="24943" y="3525"/>
                        <a:pt x="24945" y="3404"/>
                      </a:cubicBezTo>
                      <a:cubicBezTo>
                        <a:pt x="24969" y="2797"/>
                        <a:pt x="24326" y="2337"/>
                        <a:pt x="23712" y="2337"/>
                      </a:cubicBezTo>
                      <a:cubicBezTo>
                        <a:pt x="23680" y="2337"/>
                        <a:pt x="23648" y="2338"/>
                        <a:pt x="23616" y="2341"/>
                      </a:cubicBezTo>
                      <a:cubicBezTo>
                        <a:pt x="22975" y="2392"/>
                        <a:pt x="22430" y="2803"/>
                        <a:pt x="21948" y="3228"/>
                      </a:cubicBezTo>
                      <a:cubicBezTo>
                        <a:pt x="21548" y="3581"/>
                        <a:pt x="21167" y="3955"/>
                        <a:pt x="20811" y="4353"/>
                      </a:cubicBezTo>
                      <a:cubicBezTo>
                        <a:pt x="20572" y="4100"/>
                        <a:pt x="20285" y="3913"/>
                        <a:pt x="19939" y="3844"/>
                      </a:cubicBezTo>
                      <a:cubicBezTo>
                        <a:pt x="20526" y="3002"/>
                        <a:pt x="21282" y="2292"/>
                        <a:pt x="22162" y="1761"/>
                      </a:cubicBezTo>
                      <a:cubicBezTo>
                        <a:pt x="22602" y="1496"/>
                        <a:pt x="23140" y="1149"/>
                        <a:pt x="23078" y="641"/>
                      </a:cubicBezTo>
                      <a:cubicBezTo>
                        <a:pt x="23036" y="299"/>
                        <a:pt x="22695" y="44"/>
                        <a:pt x="22353" y="7"/>
                      </a:cubicBezTo>
                      <a:cubicBezTo>
                        <a:pt x="22314" y="3"/>
                        <a:pt x="22275" y="1"/>
                        <a:pt x="222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950;p75"/>
                <p:cNvSpPr/>
                <p:nvPr/>
              </p:nvSpPr>
              <p:spPr>
                <a:xfrm>
                  <a:off x="5366075" y="3067925"/>
                  <a:ext cx="333964" cy="418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5" h="17423" extrusionOk="0">
                      <a:moveTo>
                        <a:pt x="14804" y="0"/>
                      </a:moveTo>
                      <a:cubicBezTo>
                        <a:pt x="14561" y="366"/>
                        <a:pt x="14313" y="730"/>
                        <a:pt x="14057" y="1096"/>
                      </a:cubicBezTo>
                      <a:cubicBezTo>
                        <a:pt x="13436" y="1980"/>
                        <a:pt x="12785" y="2845"/>
                        <a:pt x="12104" y="3690"/>
                      </a:cubicBezTo>
                      <a:cubicBezTo>
                        <a:pt x="11294" y="4700"/>
                        <a:pt x="10446" y="5682"/>
                        <a:pt x="9562" y="6636"/>
                      </a:cubicBezTo>
                      <a:cubicBezTo>
                        <a:pt x="8876" y="7380"/>
                        <a:pt x="8171" y="8107"/>
                        <a:pt x="7447" y="8822"/>
                      </a:cubicBezTo>
                      <a:cubicBezTo>
                        <a:pt x="5830" y="10411"/>
                        <a:pt x="4125" y="11925"/>
                        <a:pt x="2371" y="13359"/>
                      </a:cubicBezTo>
                      <a:cubicBezTo>
                        <a:pt x="1860" y="13782"/>
                        <a:pt x="1342" y="14195"/>
                        <a:pt x="823" y="14600"/>
                      </a:cubicBezTo>
                      <a:lnTo>
                        <a:pt x="0" y="17423"/>
                      </a:lnTo>
                      <a:cubicBezTo>
                        <a:pt x="448" y="17216"/>
                        <a:pt x="882" y="16995"/>
                        <a:pt x="1310" y="16755"/>
                      </a:cubicBezTo>
                      <a:cubicBezTo>
                        <a:pt x="1443" y="16678"/>
                        <a:pt x="1575" y="16605"/>
                        <a:pt x="1703" y="16526"/>
                      </a:cubicBezTo>
                      <a:cubicBezTo>
                        <a:pt x="1710" y="16521"/>
                        <a:pt x="1718" y="16519"/>
                        <a:pt x="1725" y="16514"/>
                      </a:cubicBezTo>
                      <a:cubicBezTo>
                        <a:pt x="2032" y="16330"/>
                        <a:pt x="2332" y="16140"/>
                        <a:pt x="2627" y="15939"/>
                      </a:cubicBezTo>
                      <a:cubicBezTo>
                        <a:pt x="2742" y="15863"/>
                        <a:pt x="2855" y="15787"/>
                        <a:pt x="2971" y="15701"/>
                      </a:cubicBezTo>
                      <a:cubicBezTo>
                        <a:pt x="3039" y="15656"/>
                        <a:pt x="3106" y="15612"/>
                        <a:pt x="3172" y="15561"/>
                      </a:cubicBezTo>
                      <a:cubicBezTo>
                        <a:pt x="3393" y="15401"/>
                        <a:pt x="3612" y="15236"/>
                        <a:pt x="3828" y="15067"/>
                      </a:cubicBezTo>
                      <a:cubicBezTo>
                        <a:pt x="3899" y="15013"/>
                        <a:pt x="3970" y="14956"/>
                        <a:pt x="4039" y="14900"/>
                      </a:cubicBezTo>
                      <a:cubicBezTo>
                        <a:pt x="4140" y="14821"/>
                        <a:pt x="4241" y="14740"/>
                        <a:pt x="4339" y="14654"/>
                      </a:cubicBezTo>
                      <a:cubicBezTo>
                        <a:pt x="4617" y="14426"/>
                        <a:pt x="4894" y="14190"/>
                        <a:pt x="5162" y="13947"/>
                      </a:cubicBezTo>
                      <a:cubicBezTo>
                        <a:pt x="5285" y="13836"/>
                        <a:pt x="5405" y="13725"/>
                        <a:pt x="5523" y="13612"/>
                      </a:cubicBezTo>
                      <a:cubicBezTo>
                        <a:pt x="5685" y="13465"/>
                        <a:pt x="5842" y="13315"/>
                        <a:pt x="5997" y="13160"/>
                      </a:cubicBezTo>
                      <a:cubicBezTo>
                        <a:pt x="6167" y="12996"/>
                        <a:pt x="6334" y="12826"/>
                        <a:pt x="6498" y="12654"/>
                      </a:cubicBezTo>
                      <a:cubicBezTo>
                        <a:pt x="6700" y="12450"/>
                        <a:pt x="6894" y="12247"/>
                        <a:pt x="7085" y="12035"/>
                      </a:cubicBezTo>
                      <a:cubicBezTo>
                        <a:pt x="7189" y="11927"/>
                        <a:pt x="7287" y="11817"/>
                        <a:pt x="7388" y="11706"/>
                      </a:cubicBezTo>
                      <a:cubicBezTo>
                        <a:pt x="7496" y="11586"/>
                        <a:pt x="7601" y="11465"/>
                        <a:pt x="7707" y="11345"/>
                      </a:cubicBezTo>
                      <a:cubicBezTo>
                        <a:pt x="7859" y="11171"/>
                        <a:pt x="8012" y="10991"/>
                        <a:pt x="8164" y="10812"/>
                      </a:cubicBezTo>
                      <a:cubicBezTo>
                        <a:pt x="8326" y="10615"/>
                        <a:pt x="8488" y="10421"/>
                        <a:pt x="8645" y="10225"/>
                      </a:cubicBezTo>
                      <a:cubicBezTo>
                        <a:pt x="8761" y="10082"/>
                        <a:pt x="8876" y="9937"/>
                        <a:pt x="8989" y="9792"/>
                      </a:cubicBezTo>
                      <a:cubicBezTo>
                        <a:pt x="9262" y="9448"/>
                        <a:pt x="9525" y="9102"/>
                        <a:pt x="9783" y="8756"/>
                      </a:cubicBezTo>
                      <a:cubicBezTo>
                        <a:pt x="9957" y="8520"/>
                        <a:pt x="10134" y="8284"/>
                        <a:pt x="10301" y="8046"/>
                      </a:cubicBezTo>
                      <a:cubicBezTo>
                        <a:pt x="10623" y="7596"/>
                        <a:pt x="10940" y="7144"/>
                        <a:pt x="11242" y="6687"/>
                      </a:cubicBezTo>
                      <a:cubicBezTo>
                        <a:pt x="11360" y="6508"/>
                        <a:pt x="11478" y="6333"/>
                        <a:pt x="11591" y="6157"/>
                      </a:cubicBezTo>
                      <a:cubicBezTo>
                        <a:pt x="11706" y="5980"/>
                        <a:pt x="11819" y="5803"/>
                        <a:pt x="11930" y="5621"/>
                      </a:cubicBezTo>
                      <a:cubicBezTo>
                        <a:pt x="12043" y="5442"/>
                        <a:pt x="12154" y="5260"/>
                        <a:pt x="12262" y="5081"/>
                      </a:cubicBezTo>
                      <a:cubicBezTo>
                        <a:pt x="12345" y="4945"/>
                        <a:pt x="12426" y="4805"/>
                        <a:pt x="12507" y="4665"/>
                      </a:cubicBezTo>
                      <a:cubicBezTo>
                        <a:pt x="12598" y="4513"/>
                        <a:pt x="12689" y="4356"/>
                        <a:pt x="12775" y="4201"/>
                      </a:cubicBezTo>
                      <a:cubicBezTo>
                        <a:pt x="12910" y="3965"/>
                        <a:pt x="13043" y="3727"/>
                        <a:pt x="13173" y="3486"/>
                      </a:cubicBezTo>
                      <a:cubicBezTo>
                        <a:pt x="13183" y="3469"/>
                        <a:pt x="13195" y="3452"/>
                        <a:pt x="13203" y="3432"/>
                      </a:cubicBezTo>
                      <a:cubicBezTo>
                        <a:pt x="13323" y="3209"/>
                        <a:pt x="13441" y="2985"/>
                        <a:pt x="13554" y="2759"/>
                      </a:cubicBezTo>
                      <a:cubicBezTo>
                        <a:pt x="13696" y="2481"/>
                        <a:pt x="13834" y="2206"/>
                        <a:pt x="13967" y="1924"/>
                      </a:cubicBezTo>
                      <a:cubicBezTo>
                        <a:pt x="14067" y="1708"/>
                        <a:pt x="14166" y="1494"/>
                        <a:pt x="14261" y="1278"/>
                      </a:cubicBezTo>
                      <a:cubicBezTo>
                        <a:pt x="14335" y="1125"/>
                        <a:pt x="14399" y="968"/>
                        <a:pt x="14465" y="811"/>
                      </a:cubicBezTo>
                      <a:cubicBezTo>
                        <a:pt x="14586" y="541"/>
                        <a:pt x="14696" y="270"/>
                        <a:pt x="1480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951;p75"/>
                <p:cNvSpPr/>
                <p:nvPr/>
              </p:nvSpPr>
              <p:spPr>
                <a:xfrm>
                  <a:off x="4376975" y="2616950"/>
                  <a:ext cx="1035750" cy="14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30" h="56737" extrusionOk="0">
                      <a:moveTo>
                        <a:pt x="32993" y="0"/>
                      </a:moveTo>
                      <a:cubicBezTo>
                        <a:pt x="33194" y="386"/>
                        <a:pt x="33388" y="774"/>
                        <a:pt x="33575" y="1167"/>
                      </a:cubicBezTo>
                      <a:cubicBezTo>
                        <a:pt x="33779" y="1587"/>
                        <a:pt x="33976" y="2015"/>
                        <a:pt x="34160" y="2444"/>
                      </a:cubicBezTo>
                      <a:cubicBezTo>
                        <a:pt x="34695" y="3678"/>
                        <a:pt x="35165" y="4938"/>
                        <a:pt x="35572" y="6218"/>
                      </a:cubicBezTo>
                      <a:cubicBezTo>
                        <a:pt x="35813" y="6977"/>
                        <a:pt x="36034" y="7741"/>
                        <a:pt x="36233" y="8507"/>
                      </a:cubicBezTo>
                      <a:cubicBezTo>
                        <a:pt x="36523" y="9618"/>
                        <a:pt x="36769" y="10733"/>
                        <a:pt x="36970" y="11848"/>
                      </a:cubicBezTo>
                      <a:lnTo>
                        <a:pt x="36978" y="11903"/>
                      </a:lnTo>
                      <a:cubicBezTo>
                        <a:pt x="37177" y="13006"/>
                        <a:pt x="37344" y="14116"/>
                        <a:pt x="37466" y="15231"/>
                      </a:cubicBezTo>
                      <a:cubicBezTo>
                        <a:pt x="37589" y="16300"/>
                        <a:pt x="37675" y="17369"/>
                        <a:pt x="37727" y="18442"/>
                      </a:cubicBezTo>
                      <a:cubicBezTo>
                        <a:pt x="37791" y="19808"/>
                        <a:pt x="37793" y="21174"/>
                        <a:pt x="37734" y="22535"/>
                      </a:cubicBezTo>
                      <a:cubicBezTo>
                        <a:pt x="37614" y="25291"/>
                        <a:pt x="37233" y="28028"/>
                        <a:pt x="36558" y="30701"/>
                      </a:cubicBezTo>
                      <a:lnTo>
                        <a:pt x="36467" y="31052"/>
                      </a:lnTo>
                      <a:cubicBezTo>
                        <a:pt x="36118" y="32374"/>
                        <a:pt x="35695" y="33673"/>
                        <a:pt x="35199" y="34946"/>
                      </a:cubicBezTo>
                      <a:cubicBezTo>
                        <a:pt x="35002" y="35449"/>
                        <a:pt x="34796" y="35946"/>
                        <a:pt x="34575" y="36437"/>
                      </a:cubicBezTo>
                      <a:cubicBezTo>
                        <a:pt x="34052" y="37619"/>
                        <a:pt x="33462" y="38771"/>
                        <a:pt x="32809" y="39884"/>
                      </a:cubicBezTo>
                      <a:cubicBezTo>
                        <a:pt x="32094" y="41100"/>
                        <a:pt x="31300" y="42267"/>
                        <a:pt x="30433" y="43379"/>
                      </a:cubicBezTo>
                      <a:cubicBezTo>
                        <a:pt x="29586" y="44465"/>
                        <a:pt x="28664" y="45492"/>
                        <a:pt x="27674" y="46453"/>
                      </a:cubicBezTo>
                      <a:cubicBezTo>
                        <a:pt x="27335" y="46782"/>
                        <a:pt x="26991" y="47101"/>
                        <a:pt x="26640" y="47411"/>
                      </a:cubicBezTo>
                      <a:cubicBezTo>
                        <a:pt x="25775" y="48170"/>
                        <a:pt x="24866" y="48875"/>
                        <a:pt x="23918" y="49521"/>
                      </a:cubicBezTo>
                      <a:cubicBezTo>
                        <a:pt x="23046" y="50118"/>
                        <a:pt x="22144" y="50663"/>
                        <a:pt x="21211" y="51162"/>
                      </a:cubicBezTo>
                      <a:cubicBezTo>
                        <a:pt x="17636" y="53073"/>
                        <a:pt x="13662" y="54243"/>
                        <a:pt x="9613" y="54535"/>
                      </a:cubicBezTo>
                      <a:cubicBezTo>
                        <a:pt x="8938" y="54582"/>
                        <a:pt x="8263" y="54606"/>
                        <a:pt x="7588" y="54606"/>
                      </a:cubicBezTo>
                      <a:cubicBezTo>
                        <a:pt x="5027" y="54606"/>
                        <a:pt x="2475" y="54267"/>
                        <a:pt x="0" y="53594"/>
                      </a:cubicBezTo>
                      <a:lnTo>
                        <a:pt x="0" y="53594"/>
                      </a:lnTo>
                      <a:cubicBezTo>
                        <a:pt x="894" y="54159"/>
                        <a:pt x="1833" y="54648"/>
                        <a:pt x="2811" y="55053"/>
                      </a:cubicBezTo>
                      <a:cubicBezTo>
                        <a:pt x="5380" y="56117"/>
                        <a:pt x="8166" y="56564"/>
                        <a:pt x="10942" y="56697"/>
                      </a:cubicBezTo>
                      <a:cubicBezTo>
                        <a:pt x="11498" y="56723"/>
                        <a:pt x="12056" y="56736"/>
                        <a:pt x="12614" y="56736"/>
                      </a:cubicBezTo>
                      <a:cubicBezTo>
                        <a:pt x="17015" y="56736"/>
                        <a:pt x="21427" y="55916"/>
                        <a:pt x="25424" y="54095"/>
                      </a:cubicBezTo>
                      <a:lnTo>
                        <a:pt x="25792" y="53926"/>
                      </a:lnTo>
                      <a:cubicBezTo>
                        <a:pt x="26903" y="53398"/>
                        <a:pt x="27974" y="52793"/>
                        <a:pt x="28996" y="52113"/>
                      </a:cubicBezTo>
                      <a:cubicBezTo>
                        <a:pt x="30467" y="51140"/>
                        <a:pt x="31828" y="50012"/>
                        <a:pt x="33059" y="48747"/>
                      </a:cubicBezTo>
                      <a:cubicBezTo>
                        <a:pt x="34000" y="47777"/>
                        <a:pt x="34853" y="46723"/>
                        <a:pt x="35607" y="45600"/>
                      </a:cubicBezTo>
                      <a:cubicBezTo>
                        <a:pt x="35867" y="45205"/>
                        <a:pt x="36118" y="44802"/>
                        <a:pt x="36354" y="44392"/>
                      </a:cubicBezTo>
                      <a:cubicBezTo>
                        <a:pt x="36914" y="43409"/>
                        <a:pt x="37403" y="42392"/>
                        <a:pt x="37815" y="41340"/>
                      </a:cubicBezTo>
                      <a:cubicBezTo>
                        <a:pt x="38380" y="39950"/>
                        <a:pt x="38832" y="38508"/>
                        <a:pt x="39221" y="37054"/>
                      </a:cubicBezTo>
                      <a:cubicBezTo>
                        <a:pt x="39385" y="36447"/>
                        <a:pt x="39540" y="35838"/>
                        <a:pt x="39685" y="35231"/>
                      </a:cubicBezTo>
                      <a:cubicBezTo>
                        <a:pt x="39739" y="35005"/>
                        <a:pt x="39788" y="34776"/>
                        <a:pt x="39842" y="34550"/>
                      </a:cubicBezTo>
                      <a:cubicBezTo>
                        <a:pt x="40080" y="33504"/>
                        <a:pt x="40299" y="32455"/>
                        <a:pt x="40491" y="31396"/>
                      </a:cubicBezTo>
                      <a:cubicBezTo>
                        <a:pt x="40803" y="29694"/>
                        <a:pt x="41043" y="27981"/>
                        <a:pt x="41198" y="26262"/>
                      </a:cubicBezTo>
                      <a:cubicBezTo>
                        <a:pt x="41198" y="26259"/>
                        <a:pt x="41201" y="26257"/>
                        <a:pt x="41203" y="26257"/>
                      </a:cubicBezTo>
                      <a:cubicBezTo>
                        <a:pt x="41368" y="24478"/>
                        <a:pt x="41429" y="22690"/>
                        <a:pt x="41382" y="20904"/>
                      </a:cubicBezTo>
                      <a:cubicBezTo>
                        <a:pt x="41353" y="19572"/>
                        <a:pt x="41252" y="18243"/>
                        <a:pt x="41078" y="16924"/>
                      </a:cubicBezTo>
                      <a:cubicBezTo>
                        <a:pt x="41073" y="16870"/>
                        <a:pt x="41063" y="16818"/>
                        <a:pt x="41058" y="16764"/>
                      </a:cubicBezTo>
                      <a:cubicBezTo>
                        <a:pt x="40921" y="15764"/>
                        <a:pt x="40741" y="14764"/>
                        <a:pt x="40515" y="13779"/>
                      </a:cubicBezTo>
                      <a:cubicBezTo>
                        <a:pt x="40294" y="12807"/>
                        <a:pt x="40029" y="11848"/>
                        <a:pt x="39717" y="10908"/>
                      </a:cubicBezTo>
                      <a:cubicBezTo>
                        <a:pt x="39370" y="9859"/>
                        <a:pt x="38967" y="8829"/>
                        <a:pt x="38508" y="7824"/>
                      </a:cubicBezTo>
                      <a:cubicBezTo>
                        <a:pt x="38174" y="7097"/>
                        <a:pt x="37813" y="6387"/>
                        <a:pt x="37417" y="5695"/>
                      </a:cubicBezTo>
                      <a:cubicBezTo>
                        <a:pt x="36757" y="4528"/>
                        <a:pt x="36002" y="3412"/>
                        <a:pt x="35167" y="2361"/>
                      </a:cubicBezTo>
                      <a:cubicBezTo>
                        <a:pt x="34759" y="1855"/>
                        <a:pt x="34337" y="1366"/>
                        <a:pt x="33887" y="897"/>
                      </a:cubicBezTo>
                      <a:cubicBezTo>
                        <a:pt x="33678" y="673"/>
                        <a:pt x="33460" y="455"/>
                        <a:pt x="33241" y="238"/>
                      </a:cubicBezTo>
                      <a:cubicBezTo>
                        <a:pt x="33160" y="157"/>
                        <a:pt x="33076" y="79"/>
                        <a:pt x="3299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952;p75"/>
                <p:cNvSpPr/>
                <p:nvPr/>
              </p:nvSpPr>
              <p:spPr>
                <a:xfrm>
                  <a:off x="4337638" y="2721425"/>
                  <a:ext cx="727300" cy="6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2" h="26365" extrusionOk="0">
                      <a:moveTo>
                        <a:pt x="14207" y="1"/>
                      </a:moveTo>
                      <a:cubicBezTo>
                        <a:pt x="12289" y="1"/>
                        <a:pt x="10374" y="351"/>
                        <a:pt x="8606" y="1073"/>
                      </a:cubicBezTo>
                      <a:cubicBezTo>
                        <a:pt x="7756" y="1420"/>
                        <a:pt x="6945" y="1850"/>
                        <a:pt x="6184" y="2361"/>
                      </a:cubicBezTo>
                      <a:cubicBezTo>
                        <a:pt x="2371" y="4935"/>
                        <a:pt x="0" y="9551"/>
                        <a:pt x="231" y="14150"/>
                      </a:cubicBezTo>
                      <a:cubicBezTo>
                        <a:pt x="354" y="16597"/>
                        <a:pt x="1226" y="18987"/>
                        <a:pt x="2641" y="20984"/>
                      </a:cubicBezTo>
                      <a:cubicBezTo>
                        <a:pt x="3887" y="22741"/>
                        <a:pt x="5550" y="24193"/>
                        <a:pt x="7493" y="25112"/>
                      </a:cubicBezTo>
                      <a:cubicBezTo>
                        <a:pt x="9301" y="25971"/>
                        <a:pt x="11281" y="26365"/>
                        <a:pt x="13278" y="26365"/>
                      </a:cubicBezTo>
                      <a:cubicBezTo>
                        <a:pt x="15696" y="26365"/>
                        <a:pt x="18139" y="25787"/>
                        <a:pt x="20332" y="24758"/>
                      </a:cubicBezTo>
                      <a:cubicBezTo>
                        <a:pt x="22000" y="23977"/>
                        <a:pt x="23560" y="22940"/>
                        <a:pt x="24835" y="21618"/>
                      </a:cubicBezTo>
                      <a:cubicBezTo>
                        <a:pt x="27864" y="18479"/>
                        <a:pt x="29092" y="13718"/>
                        <a:pt x="27959" y="9509"/>
                      </a:cubicBezTo>
                      <a:cubicBezTo>
                        <a:pt x="27760" y="8775"/>
                        <a:pt x="27483" y="8065"/>
                        <a:pt x="27136" y="7389"/>
                      </a:cubicBezTo>
                      <a:cubicBezTo>
                        <a:pt x="26562" y="6259"/>
                        <a:pt x="25817" y="5225"/>
                        <a:pt x="24928" y="4321"/>
                      </a:cubicBezTo>
                      <a:cubicBezTo>
                        <a:pt x="22174" y="1504"/>
                        <a:pt x="18181" y="1"/>
                        <a:pt x="1420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953;p75"/>
                <p:cNvSpPr/>
                <p:nvPr/>
              </p:nvSpPr>
              <p:spPr>
                <a:xfrm>
                  <a:off x="4337638" y="2721425"/>
                  <a:ext cx="695200" cy="6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08" h="24819" extrusionOk="0">
                      <a:moveTo>
                        <a:pt x="14206" y="0"/>
                      </a:moveTo>
                      <a:cubicBezTo>
                        <a:pt x="12289" y="0"/>
                        <a:pt x="10376" y="350"/>
                        <a:pt x="8608" y="1071"/>
                      </a:cubicBezTo>
                      <a:cubicBezTo>
                        <a:pt x="7758" y="1417"/>
                        <a:pt x="6948" y="1850"/>
                        <a:pt x="6186" y="2358"/>
                      </a:cubicBezTo>
                      <a:cubicBezTo>
                        <a:pt x="2371" y="4935"/>
                        <a:pt x="0" y="9551"/>
                        <a:pt x="231" y="14150"/>
                      </a:cubicBezTo>
                      <a:cubicBezTo>
                        <a:pt x="354" y="16597"/>
                        <a:pt x="1226" y="18987"/>
                        <a:pt x="2641" y="20984"/>
                      </a:cubicBezTo>
                      <a:cubicBezTo>
                        <a:pt x="3666" y="22046"/>
                        <a:pt x="4869" y="22933"/>
                        <a:pt x="6208" y="23569"/>
                      </a:cubicBezTo>
                      <a:cubicBezTo>
                        <a:pt x="8016" y="24425"/>
                        <a:pt x="9994" y="24819"/>
                        <a:pt x="11991" y="24819"/>
                      </a:cubicBezTo>
                      <a:cubicBezTo>
                        <a:pt x="14409" y="24819"/>
                        <a:pt x="16853" y="24241"/>
                        <a:pt x="19047" y="23210"/>
                      </a:cubicBezTo>
                      <a:cubicBezTo>
                        <a:pt x="20712" y="22429"/>
                        <a:pt x="22272" y="21395"/>
                        <a:pt x="23550" y="20071"/>
                      </a:cubicBezTo>
                      <a:cubicBezTo>
                        <a:pt x="26579" y="16936"/>
                        <a:pt x="27807" y="12170"/>
                        <a:pt x="26675" y="7964"/>
                      </a:cubicBezTo>
                      <a:cubicBezTo>
                        <a:pt x="26473" y="7230"/>
                        <a:pt x="26198" y="6520"/>
                        <a:pt x="25852" y="5842"/>
                      </a:cubicBezTo>
                      <a:cubicBezTo>
                        <a:pt x="25584" y="5311"/>
                        <a:pt x="25274" y="4803"/>
                        <a:pt x="24930" y="4321"/>
                      </a:cubicBezTo>
                      <a:cubicBezTo>
                        <a:pt x="22176" y="1504"/>
                        <a:pt x="18182" y="0"/>
                        <a:pt x="1420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954;p75"/>
                <p:cNvSpPr/>
                <p:nvPr/>
              </p:nvSpPr>
              <p:spPr>
                <a:xfrm>
                  <a:off x="4563088" y="2861900"/>
                  <a:ext cx="200800" cy="34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2" h="13791" extrusionOk="0">
                      <a:moveTo>
                        <a:pt x="4420" y="0"/>
                      </a:moveTo>
                      <a:cubicBezTo>
                        <a:pt x="4121" y="0"/>
                        <a:pt x="3819" y="60"/>
                        <a:pt x="3526" y="193"/>
                      </a:cubicBezTo>
                      <a:cubicBezTo>
                        <a:pt x="2909" y="473"/>
                        <a:pt x="2472" y="1011"/>
                        <a:pt x="2096" y="1559"/>
                      </a:cubicBezTo>
                      <a:cubicBezTo>
                        <a:pt x="1617" y="2257"/>
                        <a:pt x="1249" y="3028"/>
                        <a:pt x="951" y="3819"/>
                      </a:cubicBezTo>
                      <a:cubicBezTo>
                        <a:pt x="320" y="5500"/>
                        <a:pt x="1" y="7283"/>
                        <a:pt x="11" y="9081"/>
                      </a:cubicBezTo>
                      <a:cubicBezTo>
                        <a:pt x="15" y="10044"/>
                        <a:pt x="121" y="11029"/>
                        <a:pt x="531" y="11904"/>
                      </a:cubicBezTo>
                      <a:cubicBezTo>
                        <a:pt x="944" y="12776"/>
                        <a:pt x="1701" y="13525"/>
                        <a:pt x="2644" y="13732"/>
                      </a:cubicBezTo>
                      <a:cubicBezTo>
                        <a:pt x="2824" y="13771"/>
                        <a:pt x="3007" y="13790"/>
                        <a:pt x="3189" y="13790"/>
                      </a:cubicBezTo>
                      <a:cubicBezTo>
                        <a:pt x="4012" y="13790"/>
                        <a:pt x="4833" y="13407"/>
                        <a:pt x="5445" y="12840"/>
                      </a:cubicBezTo>
                      <a:cubicBezTo>
                        <a:pt x="6189" y="12145"/>
                        <a:pt x="6666" y="11209"/>
                        <a:pt x="7024" y="10256"/>
                      </a:cubicBezTo>
                      <a:cubicBezTo>
                        <a:pt x="7103" y="10049"/>
                        <a:pt x="7177" y="9843"/>
                        <a:pt x="7243" y="9634"/>
                      </a:cubicBezTo>
                      <a:cubicBezTo>
                        <a:pt x="7796" y="7927"/>
                        <a:pt x="8031" y="6136"/>
                        <a:pt x="7941" y="4345"/>
                      </a:cubicBezTo>
                      <a:cubicBezTo>
                        <a:pt x="7877" y="3050"/>
                        <a:pt x="7395" y="1785"/>
                        <a:pt x="6440" y="886"/>
                      </a:cubicBezTo>
                      <a:cubicBezTo>
                        <a:pt x="5888" y="368"/>
                        <a:pt x="5161" y="0"/>
                        <a:pt x="4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955;p75"/>
                <p:cNvSpPr/>
                <p:nvPr/>
              </p:nvSpPr>
              <p:spPr>
                <a:xfrm>
                  <a:off x="4552588" y="2870675"/>
                  <a:ext cx="89825" cy="10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4011" extrusionOk="0">
                      <a:moveTo>
                        <a:pt x="1986" y="1"/>
                      </a:moveTo>
                      <a:cubicBezTo>
                        <a:pt x="1851" y="1"/>
                        <a:pt x="1715" y="19"/>
                        <a:pt x="1583" y="58"/>
                      </a:cubicBezTo>
                      <a:cubicBezTo>
                        <a:pt x="1305" y="139"/>
                        <a:pt x="1111" y="297"/>
                        <a:pt x="941" y="456"/>
                      </a:cubicBezTo>
                      <a:cubicBezTo>
                        <a:pt x="740" y="650"/>
                        <a:pt x="568" y="872"/>
                        <a:pt x="428" y="1115"/>
                      </a:cubicBezTo>
                      <a:cubicBezTo>
                        <a:pt x="146" y="1601"/>
                        <a:pt x="1" y="2122"/>
                        <a:pt x="6" y="2643"/>
                      </a:cubicBezTo>
                      <a:cubicBezTo>
                        <a:pt x="6" y="2923"/>
                        <a:pt x="52" y="3210"/>
                        <a:pt x="236" y="3463"/>
                      </a:cubicBezTo>
                      <a:cubicBezTo>
                        <a:pt x="421" y="3716"/>
                        <a:pt x="760" y="3935"/>
                        <a:pt x="1180" y="3994"/>
                      </a:cubicBezTo>
                      <a:cubicBezTo>
                        <a:pt x="1260" y="4005"/>
                        <a:pt x="1341" y="4011"/>
                        <a:pt x="1422" y="4011"/>
                      </a:cubicBezTo>
                      <a:cubicBezTo>
                        <a:pt x="1791" y="4011"/>
                        <a:pt x="2159" y="3899"/>
                        <a:pt x="2433" y="3734"/>
                      </a:cubicBezTo>
                      <a:cubicBezTo>
                        <a:pt x="2767" y="3532"/>
                        <a:pt x="2981" y="3257"/>
                        <a:pt x="3143" y="2982"/>
                      </a:cubicBezTo>
                      <a:cubicBezTo>
                        <a:pt x="3177" y="2923"/>
                        <a:pt x="3211" y="2861"/>
                        <a:pt x="3241" y="2800"/>
                      </a:cubicBezTo>
                      <a:cubicBezTo>
                        <a:pt x="3484" y="2323"/>
                        <a:pt x="3592" y="1793"/>
                        <a:pt x="3555" y="1262"/>
                      </a:cubicBezTo>
                      <a:cubicBezTo>
                        <a:pt x="3528" y="886"/>
                        <a:pt x="3312" y="518"/>
                        <a:pt x="2885" y="257"/>
                      </a:cubicBezTo>
                      <a:cubicBezTo>
                        <a:pt x="2639" y="107"/>
                        <a:pt x="2316" y="1"/>
                        <a:pt x="19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956;p75"/>
                <p:cNvSpPr/>
                <p:nvPr/>
              </p:nvSpPr>
              <p:spPr>
                <a:xfrm>
                  <a:off x="4535900" y="3486725"/>
                  <a:ext cx="173050" cy="25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2" h="10188" extrusionOk="0">
                      <a:moveTo>
                        <a:pt x="3564" y="0"/>
                      </a:moveTo>
                      <a:cubicBezTo>
                        <a:pt x="3155" y="0"/>
                        <a:pt x="2739" y="134"/>
                        <a:pt x="2349" y="415"/>
                      </a:cubicBezTo>
                      <a:cubicBezTo>
                        <a:pt x="1305" y="1169"/>
                        <a:pt x="814" y="2437"/>
                        <a:pt x="509" y="3641"/>
                      </a:cubicBezTo>
                      <a:cubicBezTo>
                        <a:pt x="124" y="5164"/>
                        <a:pt x="1" y="6744"/>
                        <a:pt x="151" y="8308"/>
                      </a:cubicBezTo>
                      <a:cubicBezTo>
                        <a:pt x="168" y="8500"/>
                        <a:pt x="190" y="8692"/>
                        <a:pt x="217" y="8883"/>
                      </a:cubicBezTo>
                      <a:cubicBezTo>
                        <a:pt x="276" y="9325"/>
                        <a:pt x="367" y="9763"/>
                        <a:pt x="497" y="10188"/>
                      </a:cubicBezTo>
                      <a:cubicBezTo>
                        <a:pt x="2063" y="9459"/>
                        <a:pt x="3817" y="9055"/>
                        <a:pt x="5545" y="9055"/>
                      </a:cubicBezTo>
                      <a:cubicBezTo>
                        <a:pt x="5844" y="9055"/>
                        <a:pt x="6143" y="9067"/>
                        <a:pt x="6440" y="9092"/>
                      </a:cubicBezTo>
                      <a:cubicBezTo>
                        <a:pt x="6921" y="6933"/>
                        <a:pt x="6813" y="4685"/>
                        <a:pt x="6125" y="2582"/>
                      </a:cubicBezTo>
                      <a:cubicBezTo>
                        <a:pt x="5904" y="1914"/>
                        <a:pt x="5619" y="1238"/>
                        <a:pt x="5126" y="722"/>
                      </a:cubicBezTo>
                      <a:cubicBezTo>
                        <a:pt x="4675" y="253"/>
                        <a:pt x="4126" y="0"/>
                        <a:pt x="35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957;p75"/>
                <p:cNvSpPr/>
                <p:nvPr/>
              </p:nvSpPr>
              <p:spPr>
                <a:xfrm>
                  <a:off x="4548325" y="3713100"/>
                  <a:ext cx="148525" cy="9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1" h="3654" extrusionOk="0">
                      <a:moveTo>
                        <a:pt x="5046" y="0"/>
                      </a:moveTo>
                      <a:cubicBezTo>
                        <a:pt x="3320" y="0"/>
                        <a:pt x="1566" y="404"/>
                        <a:pt x="0" y="1133"/>
                      </a:cubicBezTo>
                      <a:cubicBezTo>
                        <a:pt x="125" y="1563"/>
                        <a:pt x="317" y="1970"/>
                        <a:pt x="563" y="2344"/>
                      </a:cubicBezTo>
                      <a:cubicBezTo>
                        <a:pt x="1061" y="3083"/>
                        <a:pt x="1882" y="3648"/>
                        <a:pt x="2774" y="3653"/>
                      </a:cubicBezTo>
                      <a:cubicBezTo>
                        <a:pt x="2776" y="3653"/>
                        <a:pt x="2778" y="3653"/>
                        <a:pt x="2780" y="3653"/>
                      </a:cubicBezTo>
                      <a:cubicBezTo>
                        <a:pt x="3596" y="3653"/>
                        <a:pt x="4365" y="3185"/>
                        <a:pt x="4877" y="2548"/>
                      </a:cubicBezTo>
                      <a:cubicBezTo>
                        <a:pt x="5390" y="1909"/>
                        <a:pt x="5678" y="1118"/>
                        <a:pt x="5876" y="325"/>
                      </a:cubicBezTo>
                      <a:cubicBezTo>
                        <a:pt x="5899" y="229"/>
                        <a:pt x="5918" y="133"/>
                        <a:pt x="5940" y="37"/>
                      </a:cubicBezTo>
                      <a:cubicBezTo>
                        <a:pt x="5644" y="12"/>
                        <a:pt x="5345" y="0"/>
                        <a:pt x="50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958;p75"/>
                <p:cNvSpPr/>
                <p:nvPr/>
              </p:nvSpPr>
              <p:spPr>
                <a:xfrm>
                  <a:off x="4635825" y="3591975"/>
                  <a:ext cx="141225" cy="24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9" h="9973" extrusionOk="0">
                      <a:moveTo>
                        <a:pt x="3398" y="1"/>
                      </a:moveTo>
                      <a:lnTo>
                        <a:pt x="3398" y="1"/>
                      </a:lnTo>
                      <a:cubicBezTo>
                        <a:pt x="3425" y="133"/>
                        <a:pt x="3453" y="269"/>
                        <a:pt x="3475" y="404"/>
                      </a:cubicBezTo>
                      <a:cubicBezTo>
                        <a:pt x="4084" y="4047"/>
                        <a:pt x="3165" y="7796"/>
                        <a:pt x="1" y="9965"/>
                      </a:cubicBezTo>
                      <a:cubicBezTo>
                        <a:pt x="14" y="9956"/>
                        <a:pt x="38" y="9953"/>
                        <a:pt x="69" y="9953"/>
                      </a:cubicBezTo>
                      <a:cubicBezTo>
                        <a:pt x="145" y="9953"/>
                        <a:pt x="256" y="9972"/>
                        <a:pt x="298" y="9972"/>
                      </a:cubicBezTo>
                      <a:cubicBezTo>
                        <a:pt x="416" y="9972"/>
                        <a:pt x="532" y="9967"/>
                        <a:pt x="649" y="9958"/>
                      </a:cubicBezTo>
                      <a:cubicBezTo>
                        <a:pt x="873" y="9940"/>
                        <a:pt x="1097" y="9908"/>
                        <a:pt x="1315" y="9864"/>
                      </a:cubicBezTo>
                      <a:cubicBezTo>
                        <a:pt x="3128" y="9493"/>
                        <a:pt x="4968" y="8149"/>
                        <a:pt x="5374" y="6270"/>
                      </a:cubicBezTo>
                      <a:cubicBezTo>
                        <a:pt x="5649" y="5005"/>
                        <a:pt x="5148" y="3976"/>
                        <a:pt x="4745" y="2816"/>
                      </a:cubicBezTo>
                      <a:cubicBezTo>
                        <a:pt x="4568" y="2312"/>
                        <a:pt x="4425" y="1801"/>
                        <a:pt x="4204" y="1315"/>
                      </a:cubicBezTo>
                      <a:cubicBezTo>
                        <a:pt x="4027" y="922"/>
                        <a:pt x="3480" y="386"/>
                        <a:pt x="3398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959;p75"/>
                <p:cNvSpPr/>
                <p:nvPr/>
              </p:nvSpPr>
              <p:spPr>
                <a:xfrm>
                  <a:off x="3957975" y="2591150"/>
                  <a:ext cx="173725" cy="8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9" h="3334" extrusionOk="0">
                      <a:moveTo>
                        <a:pt x="6948" y="0"/>
                      </a:moveTo>
                      <a:lnTo>
                        <a:pt x="6948" y="0"/>
                      </a:lnTo>
                      <a:cubicBezTo>
                        <a:pt x="5745" y="415"/>
                        <a:pt x="4485" y="624"/>
                        <a:pt x="3219" y="624"/>
                      </a:cubicBezTo>
                      <a:cubicBezTo>
                        <a:pt x="2759" y="624"/>
                        <a:pt x="2298" y="596"/>
                        <a:pt x="1838" y="541"/>
                      </a:cubicBezTo>
                      <a:cubicBezTo>
                        <a:pt x="1418" y="489"/>
                        <a:pt x="1003" y="406"/>
                        <a:pt x="595" y="288"/>
                      </a:cubicBezTo>
                      <a:cubicBezTo>
                        <a:pt x="352" y="1071"/>
                        <a:pt x="153" y="1870"/>
                        <a:pt x="1" y="2676"/>
                      </a:cubicBezTo>
                      <a:cubicBezTo>
                        <a:pt x="1182" y="3112"/>
                        <a:pt x="2428" y="3333"/>
                        <a:pt x="3677" y="3333"/>
                      </a:cubicBezTo>
                      <a:cubicBezTo>
                        <a:pt x="4320" y="3333"/>
                        <a:pt x="4963" y="3275"/>
                        <a:pt x="5600" y="3157"/>
                      </a:cubicBezTo>
                      <a:cubicBezTo>
                        <a:pt x="5966" y="3088"/>
                        <a:pt x="6332" y="3000"/>
                        <a:pt x="6676" y="2860"/>
                      </a:cubicBezTo>
                      <a:cubicBezTo>
                        <a:pt x="6757" y="1907"/>
                        <a:pt x="6850" y="951"/>
                        <a:pt x="69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960;p75"/>
                <p:cNvSpPr/>
                <p:nvPr/>
              </p:nvSpPr>
              <p:spPr>
                <a:xfrm>
                  <a:off x="3946800" y="2709300"/>
                  <a:ext cx="174400" cy="9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6" h="3802" extrusionOk="0">
                      <a:moveTo>
                        <a:pt x="6975" y="1"/>
                      </a:moveTo>
                      <a:lnTo>
                        <a:pt x="6975" y="1"/>
                      </a:lnTo>
                      <a:cubicBezTo>
                        <a:pt x="5796" y="527"/>
                        <a:pt x="4528" y="851"/>
                        <a:pt x="3239" y="925"/>
                      </a:cubicBezTo>
                      <a:cubicBezTo>
                        <a:pt x="3069" y="934"/>
                        <a:pt x="2898" y="938"/>
                        <a:pt x="2729" y="938"/>
                      </a:cubicBezTo>
                      <a:cubicBezTo>
                        <a:pt x="1838" y="938"/>
                        <a:pt x="952" y="814"/>
                        <a:pt x="94" y="571"/>
                      </a:cubicBezTo>
                      <a:cubicBezTo>
                        <a:pt x="65" y="907"/>
                        <a:pt x="43" y="1244"/>
                        <a:pt x="30" y="1580"/>
                      </a:cubicBezTo>
                      <a:cubicBezTo>
                        <a:pt x="1" y="2298"/>
                        <a:pt x="3" y="3013"/>
                        <a:pt x="30" y="3730"/>
                      </a:cubicBezTo>
                      <a:cubicBezTo>
                        <a:pt x="405" y="3778"/>
                        <a:pt x="781" y="3802"/>
                        <a:pt x="1157" y="3802"/>
                      </a:cubicBezTo>
                      <a:cubicBezTo>
                        <a:pt x="1996" y="3802"/>
                        <a:pt x="2832" y="3683"/>
                        <a:pt x="3639" y="3448"/>
                      </a:cubicBezTo>
                      <a:cubicBezTo>
                        <a:pt x="4828" y="3096"/>
                        <a:pt x="5931" y="2482"/>
                        <a:pt x="6872" y="1684"/>
                      </a:cubicBezTo>
                      <a:cubicBezTo>
                        <a:pt x="6899" y="1121"/>
                        <a:pt x="6933" y="563"/>
                        <a:pt x="69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961;p75"/>
                <p:cNvSpPr/>
                <p:nvPr/>
              </p:nvSpPr>
              <p:spPr>
                <a:xfrm>
                  <a:off x="3957125" y="2849275"/>
                  <a:ext cx="162050" cy="1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2" h="5288" extrusionOk="0">
                      <a:moveTo>
                        <a:pt x="6395" y="1"/>
                      </a:moveTo>
                      <a:cubicBezTo>
                        <a:pt x="5378" y="809"/>
                        <a:pt x="4201" y="1391"/>
                        <a:pt x="2941" y="1708"/>
                      </a:cubicBezTo>
                      <a:cubicBezTo>
                        <a:pt x="2232" y="1886"/>
                        <a:pt x="1504" y="1975"/>
                        <a:pt x="775" y="1975"/>
                      </a:cubicBezTo>
                      <a:cubicBezTo>
                        <a:pt x="517" y="1975"/>
                        <a:pt x="258" y="1964"/>
                        <a:pt x="0" y="1941"/>
                      </a:cubicBezTo>
                      <a:lnTo>
                        <a:pt x="0" y="1941"/>
                      </a:lnTo>
                      <a:cubicBezTo>
                        <a:pt x="113" y="2639"/>
                        <a:pt x="246" y="3332"/>
                        <a:pt x="396" y="4025"/>
                      </a:cubicBezTo>
                      <a:cubicBezTo>
                        <a:pt x="487" y="4445"/>
                        <a:pt x="585" y="4870"/>
                        <a:pt x="691" y="5287"/>
                      </a:cubicBezTo>
                      <a:cubicBezTo>
                        <a:pt x="769" y="5285"/>
                        <a:pt x="848" y="5277"/>
                        <a:pt x="929" y="5270"/>
                      </a:cubicBezTo>
                      <a:cubicBezTo>
                        <a:pt x="1708" y="5194"/>
                        <a:pt x="2467" y="4983"/>
                        <a:pt x="3172" y="4646"/>
                      </a:cubicBezTo>
                      <a:cubicBezTo>
                        <a:pt x="4476" y="4037"/>
                        <a:pt x="5584" y="3057"/>
                        <a:pt x="6481" y="1929"/>
                      </a:cubicBezTo>
                      <a:cubicBezTo>
                        <a:pt x="6434" y="1285"/>
                        <a:pt x="6407" y="644"/>
                        <a:pt x="63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962;p75"/>
                <p:cNvSpPr/>
                <p:nvPr/>
              </p:nvSpPr>
              <p:spPr>
                <a:xfrm>
                  <a:off x="4001275" y="2936425"/>
                  <a:ext cx="126500" cy="19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0" h="7838" extrusionOk="0">
                      <a:moveTo>
                        <a:pt x="4850" y="1"/>
                      </a:moveTo>
                      <a:cubicBezTo>
                        <a:pt x="3762" y="740"/>
                        <a:pt x="2809" y="1696"/>
                        <a:pt x="1974" y="2725"/>
                      </a:cubicBezTo>
                      <a:cubicBezTo>
                        <a:pt x="1485" y="3332"/>
                        <a:pt x="1028" y="3970"/>
                        <a:pt x="585" y="4617"/>
                      </a:cubicBezTo>
                      <a:cubicBezTo>
                        <a:pt x="387" y="4904"/>
                        <a:pt x="195" y="5196"/>
                        <a:pt x="1" y="5489"/>
                      </a:cubicBezTo>
                      <a:cubicBezTo>
                        <a:pt x="269" y="6275"/>
                        <a:pt x="558" y="7061"/>
                        <a:pt x="870" y="7837"/>
                      </a:cubicBezTo>
                      <a:cubicBezTo>
                        <a:pt x="912" y="7768"/>
                        <a:pt x="959" y="7702"/>
                        <a:pt x="1001" y="7633"/>
                      </a:cubicBezTo>
                      <a:cubicBezTo>
                        <a:pt x="1254" y="7235"/>
                        <a:pt x="1507" y="6842"/>
                        <a:pt x="1765" y="6447"/>
                      </a:cubicBezTo>
                      <a:cubicBezTo>
                        <a:pt x="2831" y="4806"/>
                        <a:pt x="3939" y="3192"/>
                        <a:pt x="5059" y="1583"/>
                      </a:cubicBezTo>
                      <a:cubicBezTo>
                        <a:pt x="4998" y="1204"/>
                        <a:pt x="4944" y="824"/>
                        <a:pt x="4897" y="443"/>
                      </a:cubicBezTo>
                      <a:cubicBezTo>
                        <a:pt x="4880" y="295"/>
                        <a:pt x="4860" y="148"/>
                        <a:pt x="48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963;p75"/>
                <p:cNvSpPr/>
                <p:nvPr/>
              </p:nvSpPr>
              <p:spPr>
                <a:xfrm>
                  <a:off x="5590550" y="2784800"/>
                  <a:ext cx="154300" cy="10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" h="4243" extrusionOk="0">
                      <a:moveTo>
                        <a:pt x="1055" y="1"/>
                      </a:moveTo>
                      <a:cubicBezTo>
                        <a:pt x="838" y="1"/>
                        <a:pt x="620" y="6"/>
                        <a:pt x="403" y="17"/>
                      </a:cubicBezTo>
                      <a:cubicBezTo>
                        <a:pt x="268" y="590"/>
                        <a:pt x="136" y="1165"/>
                        <a:pt x="1" y="1734"/>
                      </a:cubicBezTo>
                      <a:cubicBezTo>
                        <a:pt x="968" y="1774"/>
                        <a:pt x="1924" y="1983"/>
                        <a:pt x="2821" y="2351"/>
                      </a:cubicBezTo>
                      <a:cubicBezTo>
                        <a:pt x="3980" y="2833"/>
                        <a:pt x="5012" y="3570"/>
                        <a:pt x="6078" y="4243"/>
                      </a:cubicBezTo>
                      <a:cubicBezTo>
                        <a:pt x="6164" y="3177"/>
                        <a:pt x="6172" y="2108"/>
                        <a:pt x="6098" y="1039"/>
                      </a:cubicBezTo>
                      <a:cubicBezTo>
                        <a:pt x="4514" y="348"/>
                        <a:pt x="2782" y="1"/>
                        <a:pt x="10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964;p75"/>
                <p:cNvSpPr/>
                <p:nvPr/>
              </p:nvSpPr>
              <p:spPr>
                <a:xfrm>
                  <a:off x="5556150" y="2912250"/>
                  <a:ext cx="177775" cy="9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1" h="3965" extrusionOk="0">
                      <a:moveTo>
                        <a:pt x="1613" y="0"/>
                      </a:moveTo>
                      <a:cubicBezTo>
                        <a:pt x="1251" y="0"/>
                        <a:pt x="887" y="19"/>
                        <a:pt x="524" y="59"/>
                      </a:cubicBezTo>
                      <a:cubicBezTo>
                        <a:pt x="357" y="690"/>
                        <a:pt x="183" y="1319"/>
                        <a:pt x="1" y="1945"/>
                      </a:cubicBezTo>
                      <a:cubicBezTo>
                        <a:pt x="711" y="2039"/>
                        <a:pt x="1408" y="2235"/>
                        <a:pt x="2101" y="2437"/>
                      </a:cubicBezTo>
                      <a:cubicBezTo>
                        <a:pt x="3602" y="2874"/>
                        <a:pt x="5113" y="3321"/>
                        <a:pt x="6535" y="3965"/>
                      </a:cubicBezTo>
                      <a:cubicBezTo>
                        <a:pt x="6766" y="3196"/>
                        <a:pt x="6958" y="2414"/>
                        <a:pt x="7110" y="1623"/>
                      </a:cubicBezTo>
                      <a:cubicBezTo>
                        <a:pt x="6938" y="1506"/>
                        <a:pt x="6761" y="1395"/>
                        <a:pt x="6582" y="1294"/>
                      </a:cubicBezTo>
                      <a:cubicBezTo>
                        <a:pt x="5058" y="443"/>
                        <a:pt x="3347" y="0"/>
                        <a:pt x="1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965;p75"/>
                <p:cNvSpPr/>
                <p:nvPr/>
              </p:nvSpPr>
              <p:spPr>
                <a:xfrm>
                  <a:off x="5507450" y="3053050"/>
                  <a:ext cx="179050" cy="11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" h="4797" extrusionOk="0">
                      <a:moveTo>
                        <a:pt x="747" y="1"/>
                      </a:moveTo>
                      <a:cubicBezTo>
                        <a:pt x="514" y="635"/>
                        <a:pt x="268" y="1263"/>
                        <a:pt x="1" y="1885"/>
                      </a:cubicBezTo>
                      <a:cubicBezTo>
                        <a:pt x="1067" y="2052"/>
                        <a:pt x="2101" y="2352"/>
                        <a:pt x="3040" y="2882"/>
                      </a:cubicBezTo>
                      <a:cubicBezTo>
                        <a:pt x="3742" y="3275"/>
                        <a:pt x="4369" y="3786"/>
                        <a:pt x="5005" y="4285"/>
                      </a:cubicBezTo>
                      <a:cubicBezTo>
                        <a:pt x="5226" y="4457"/>
                        <a:pt x="5450" y="4631"/>
                        <a:pt x="5676" y="4796"/>
                      </a:cubicBezTo>
                      <a:cubicBezTo>
                        <a:pt x="5811" y="4560"/>
                        <a:pt x="5943" y="4322"/>
                        <a:pt x="6071" y="4081"/>
                      </a:cubicBezTo>
                      <a:cubicBezTo>
                        <a:pt x="6083" y="4064"/>
                        <a:pt x="6093" y="4047"/>
                        <a:pt x="6103" y="4027"/>
                      </a:cubicBezTo>
                      <a:cubicBezTo>
                        <a:pt x="6223" y="3804"/>
                        <a:pt x="6339" y="3580"/>
                        <a:pt x="6454" y="3354"/>
                      </a:cubicBezTo>
                      <a:cubicBezTo>
                        <a:pt x="6597" y="3076"/>
                        <a:pt x="6734" y="2801"/>
                        <a:pt x="6867" y="2519"/>
                      </a:cubicBezTo>
                      <a:cubicBezTo>
                        <a:pt x="6965" y="2303"/>
                        <a:pt x="7064" y="2089"/>
                        <a:pt x="7162" y="1873"/>
                      </a:cubicBezTo>
                      <a:cubicBezTo>
                        <a:pt x="7095" y="1806"/>
                        <a:pt x="7027" y="1747"/>
                        <a:pt x="6955" y="1691"/>
                      </a:cubicBezTo>
                      <a:cubicBezTo>
                        <a:pt x="6776" y="1534"/>
                        <a:pt x="6584" y="1394"/>
                        <a:pt x="6381" y="1266"/>
                      </a:cubicBezTo>
                      <a:cubicBezTo>
                        <a:pt x="5113" y="470"/>
                        <a:pt x="3585" y="205"/>
                        <a:pt x="2094" y="72"/>
                      </a:cubicBezTo>
                      <a:cubicBezTo>
                        <a:pt x="1649" y="30"/>
                        <a:pt x="1195" y="1"/>
                        <a:pt x="7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966;p75"/>
                <p:cNvSpPr/>
                <p:nvPr/>
              </p:nvSpPr>
              <p:spPr>
                <a:xfrm>
                  <a:off x="5453775" y="3168025"/>
                  <a:ext cx="133725" cy="1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9" h="6806" extrusionOk="0">
                      <a:moveTo>
                        <a:pt x="865" y="1"/>
                      </a:moveTo>
                      <a:cubicBezTo>
                        <a:pt x="593" y="516"/>
                        <a:pt x="308" y="1020"/>
                        <a:pt x="1" y="1521"/>
                      </a:cubicBezTo>
                      <a:cubicBezTo>
                        <a:pt x="335" y="1816"/>
                        <a:pt x="649" y="2130"/>
                        <a:pt x="944" y="2465"/>
                      </a:cubicBezTo>
                      <a:cubicBezTo>
                        <a:pt x="1465" y="3057"/>
                        <a:pt x="1914" y="3708"/>
                        <a:pt x="2285" y="4403"/>
                      </a:cubicBezTo>
                      <a:cubicBezTo>
                        <a:pt x="2359" y="4540"/>
                        <a:pt x="2428" y="4678"/>
                        <a:pt x="2494" y="4816"/>
                      </a:cubicBezTo>
                      <a:cubicBezTo>
                        <a:pt x="2769" y="5390"/>
                        <a:pt x="2993" y="5990"/>
                        <a:pt x="3157" y="6604"/>
                      </a:cubicBezTo>
                      <a:cubicBezTo>
                        <a:pt x="3177" y="6670"/>
                        <a:pt x="3192" y="6737"/>
                        <a:pt x="3209" y="6805"/>
                      </a:cubicBezTo>
                      <a:cubicBezTo>
                        <a:pt x="3371" y="6611"/>
                        <a:pt x="3533" y="6415"/>
                        <a:pt x="3690" y="6221"/>
                      </a:cubicBezTo>
                      <a:cubicBezTo>
                        <a:pt x="3808" y="6076"/>
                        <a:pt x="3921" y="5931"/>
                        <a:pt x="4037" y="5788"/>
                      </a:cubicBezTo>
                      <a:cubicBezTo>
                        <a:pt x="4307" y="5444"/>
                        <a:pt x="4572" y="5098"/>
                        <a:pt x="4830" y="4749"/>
                      </a:cubicBezTo>
                      <a:cubicBezTo>
                        <a:pt x="5005" y="4516"/>
                        <a:pt x="5179" y="4278"/>
                        <a:pt x="5349" y="4039"/>
                      </a:cubicBezTo>
                      <a:cubicBezTo>
                        <a:pt x="5275" y="3872"/>
                        <a:pt x="5201" y="3705"/>
                        <a:pt x="5123" y="3543"/>
                      </a:cubicBezTo>
                      <a:cubicBezTo>
                        <a:pt x="4970" y="3229"/>
                        <a:pt x="4798" y="2924"/>
                        <a:pt x="4607" y="2629"/>
                      </a:cubicBezTo>
                      <a:cubicBezTo>
                        <a:pt x="4334" y="2197"/>
                        <a:pt x="4007" y="1799"/>
                        <a:pt x="3639" y="1445"/>
                      </a:cubicBezTo>
                      <a:cubicBezTo>
                        <a:pt x="3084" y="912"/>
                        <a:pt x="2403" y="435"/>
                        <a:pt x="1664" y="195"/>
                      </a:cubicBezTo>
                      <a:cubicBezTo>
                        <a:pt x="1403" y="109"/>
                        <a:pt x="1136" y="45"/>
                        <a:pt x="8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967;p75"/>
                <p:cNvSpPr/>
                <p:nvPr/>
              </p:nvSpPr>
              <p:spPr>
                <a:xfrm>
                  <a:off x="4091575" y="3388750"/>
                  <a:ext cx="269550" cy="1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2" h="4824" extrusionOk="0">
                      <a:moveTo>
                        <a:pt x="0" y="1"/>
                      </a:moveTo>
                      <a:cubicBezTo>
                        <a:pt x="37" y="1315"/>
                        <a:pt x="143" y="2627"/>
                        <a:pt x="322" y="3931"/>
                      </a:cubicBezTo>
                      <a:cubicBezTo>
                        <a:pt x="2368" y="4496"/>
                        <a:pt x="4479" y="4796"/>
                        <a:pt x="6599" y="4823"/>
                      </a:cubicBezTo>
                      <a:cubicBezTo>
                        <a:pt x="6630" y="4823"/>
                        <a:pt x="6662" y="4823"/>
                        <a:pt x="6694" y="4823"/>
                      </a:cubicBezTo>
                      <a:cubicBezTo>
                        <a:pt x="8124" y="4823"/>
                        <a:pt x="9715" y="4599"/>
                        <a:pt x="10571" y="3462"/>
                      </a:cubicBezTo>
                      <a:cubicBezTo>
                        <a:pt x="10637" y="3374"/>
                        <a:pt x="10701" y="3275"/>
                        <a:pt x="10716" y="3167"/>
                      </a:cubicBezTo>
                      <a:cubicBezTo>
                        <a:pt x="10781" y="2746"/>
                        <a:pt x="10226" y="2588"/>
                        <a:pt x="9772" y="2588"/>
                      </a:cubicBezTo>
                      <a:cubicBezTo>
                        <a:pt x="9728" y="2588"/>
                        <a:pt x="9686" y="2590"/>
                        <a:pt x="9645" y="2592"/>
                      </a:cubicBezTo>
                      <a:cubicBezTo>
                        <a:pt x="9303" y="2617"/>
                        <a:pt x="8960" y="2628"/>
                        <a:pt x="8617" y="2628"/>
                      </a:cubicBezTo>
                      <a:cubicBezTo>
                        <a:pt x="5573" y="2628"/>
                        <a:pt x="2539" y="1688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968;p75"/>
                <p:cNvSpPr/>
                <p:nvPr/>
              </p:nvSpPr>
              <p:spPr>
                <a:xfrm>
                  <a:off x="4138850" y="3596225"/>
                  <a:ext cx="223900" cy="1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6" h="4838" extrusionOk="0">
                      <a:moveTo>
                        <a:pt x="8325" y="0"/>
                      </a:moveTo>
                      <a:cubicBezTo>
                        <a:pt x="8204" y="0"/>
                        <a:pt x="8081" y="29"/>
                        <a:pt x="7963" y="59"/>
                      </a:cubicBezTo>
                      <a:cubicBezTo>
                        <a:pt x="5312" y="764"/>
                        <a:pt x="2723" y="1926"/>
                        <a:pt x="1" y="2086"/>
                      </a:cubicBezTo>
                      <a:cubicBezTo>
                        <a:pt x="332" y="3024"/>
                        <a:pt x="718" y="3943"/>
                        <a:pt x="1155" y="4837"/>
                      </a:cubicBezTo>
                      <a:cubicBezTo>
                        <a:pt x="3713" y="4358"/>
                        <a:pt x="6118" y="3275"/>
                        <a:pt x="8172" y="1681"/>
                      </a:cubicBezTo>
                      <a:cubicBezTo>
                        <a:pt x="8447" y="1467"/>
                        <a:pt x="8732" y="1226"/>
                        <a:pt x="8845" y="894"/>
                      </a:cubicBezTo>
                      <a:cubicBezTo>
                        <a:pt x="8955" y="565"/>
                        <a:pt x="8825" y="126"/>
                        <a:pt x="8493" y="22"/>
                      </a:cubicBezTo>
                      <a:cubicBezTo>
                        <a:pt x="8438" y="7"/>
                        <a:pt x="8382" y="0"/>
                        <a:pt x="8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969;p75"/>
                <p:cNvSpPr/>
                <p:nvPr/>
              </p:nvSpPr>
              <p:spPr>
                <a:xfrm>
                  <a:off x="4217475" y="3727075"/>
                  <a:ext cx="176600" cy="12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4" h="4927" extrusionOk="0">
                      <a:moveTo>
                        <a:pt x="6491" y="0"/>
                      </a:moveTo>
                      <a:cubicBezTo>
                        <a:pt x="6383" y="0"/>
                        <a:pt x="6275" y="31"/>
                        <a:pt x="6174" y="63"/>
                      </a:cubicBezTo>
                      <a:cubicBezTo>
                        <a:pt x="4547" y="579"/>
                        <a:pt x="3088" y="1507"/>
                        <a:pt x="1572" y="2293"/>
                      </a:cubicBezTo>
                      <a:cubicBezTo>
                        <a:pt x="1061" y="2559"/>
                        <a:pt x="536" y="2799"/>
                        <a:pt x="0" y="3011"/>
                      </a:cubicBezTo>
                      <a:cubicBezTo>
                        <a:pt x="457" y="3677"/>
                        <a:pt x="951" y="4315"/>
                        <a:pt x="1479" y="4927"/>
                      </a:cubicBezTo>
                      <a:cubicBezTo>
                        <a:pt x="2734" y="4202"/>
                        <a:pt x="3963" y="3436"/>
                        <a:pt x="5167" y="2625"/>
                      </a:cubicBezTo>
                      <a:cubicBezTo>
                        <a:pt x="5761" y="2222"/>
                        <a:pt x="6365" y="1792"/>
                        <a:pt x="6761" y="1193"/>
                      </a:cubicBezTo>
                      <a:cubicBezTo>
                        <a:pt x="7011" y="800"/>
                        <a:pt x="7063" y="129"/>
                        <a:pt x="6616" y="16"/>
                      </a:cubicBezTo>
                      <a:cubicBezTo>
                        <a:pt x="6575" y="5"/>
                        <a:pt x="6533" y="0"/>
                        <a:pt x="64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970;p75"/>
                <p:cNvSpPr/>
                <p:nvPr/>
              </p:nvSpPr>
              <p:spPr>
                <a:xfrm>
                  <a:off x="5023550" y="3502800"/>
                  <a:ext cx="333950" cy="14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8" h="5907" extrusionOk="0">
                      <a:moveTo>
                        <a:pt x="2237" y="0"/>
                      </a:moveTo>
                      <a:cubicBezTo>
                        <a:pt x="1733" y="0"/>
                        <a:pt x="1235" y="53"/>
                        <a:pt x="752" y="195"/>
                      </a:cubicBezTo>
                      <a:cubicBezTo>
                        <a:pt x="578" y="244"/>
                        <a:pt x="394" y="315"/>
                        <a:pt x="278" y="455"/>
                      </a:cubicBezTo>
                      <a:cubicBezTo>
                        <a:pt x="1" y="802"/>
                        <a:pt x="266" y="1315"/>
                        <a:pt x="583" y="1629"/>
                      </a:cubicBezTo>
                      <a:cubicBezTo>
                        <a:pt x="1332" y="2371"/>
                        <a:pt x="2332" y="2799"/>
                        <a:pt x="3320" y="3177"/>
                      </a:cubicBezTo>
                      <a:cubicBezTo>
                        <a:pt x="4514" y="3637"/>
                        <a:pt x="5722" y="4059"/>
                        <a:pt x="6943" y="4450"/>
                      </a:cubicBezTo>
                      <a:cubicBezTo>
                        <a:pt x="8597" y="4978"/>
                        <a:pt x="10272" y="5454"/>
                        <a:pt x="11952" y="5906"/>
                      </a:cubicBezTo>
                      <a:cubicBezTo>
                        <a:pt x="12517" y="4516"/>
                        <a:pt x="12969" y="3074"/>
                        <a:pt x="13358" y="1620"/>
                      </a:cubicBezTo>
                      <a:cubicBezTo>
                        <a:pt x="11812" y="1541"/>
                        <a:pt x="10262" y="1293"/>
                        <a:pt x="8712" y="1003"/>
                      </a:cubicBezTo>
                      <a:cubicBezTo>
                        <a:pt x="7118" y="708"/>
                        <a:pt x="5523" y="374"/>
                        <a:pt x="3934" y="146"/>
                      </a:cubicBezTo>
                      <a:cubicBezTo>
                        <a:pt x="3373" y="66"/>
                        <a:pt x="2802" y="0"/>
                        <a:pt x="22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971;p75"/>
                <p:cNvSpPr/>
                <p:nvPr/>
              </p:nvSpPr>
              <p:spPr>
                <a:xfrm>
                  <a:off x="4939225" y="3667500"/>
                  <a:ext cx="327925" cy="16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7" h="6728" extrusionOk="0">
                      <a:moveTo>
                        <a:pt x="1883" y="1"/>
                      </a:moveTo>
                      <a:cubicBezTo>
                        <a:pt x="1500" y="1"/>
                        <a:pt x="1117" y="12"/>
                        <a:pt x="735" y="33"/>
                      </a:cubicBezTo>
                      <a:cubicBezTo>
                        <a:pt x="568" y="41"/>
                        <a:pt x="391" y="55"/>
                        <a:pt x="271" y="168"/>
                      </a:cubicBezTo>
                      <a:cubicBezTo>
                        <a:pt x="1" y="419"/>
                        <a:pt x="246" y="869"/>
                        <a:pt x="507" y="1136"/>
                      </a:cubicBezTo>
                      <a:cubicBezTo>
                        <a:pt x="1860" y="2529"/>
                        <a:pt x="3462" y="3564"/>
                        <a:pt x="5182" y="4431"/>
                      </a:cubicBezTo>
                      <a:cubicBezTo>
                        <a:pt x="6904" y="5295"/>
                        <a:pt x="8744" y="5998"/>
                        <a:pt x="10569" y="6728"/>
                      </a:cubicBezTo>
                      <a:cubicBezTo>
                        <a:pt x="11510" y="5755"/>
                        <a:pt x="12363" y="4703"/>
                        <a:pt x="13117" y="3578"/>
                      </a:cubicBezTo>
                      <a:cubicBezTo>
                        <a:pt x="12414" y="3446"/>
                        <a:pt x="11724" y="3215"/>
                        <a:pt x="11073" y="2932"/>
                      </a:cubicBezTo>
                      <a:cubicBezTo>
                        <a:pt x="9999" y="2465"/>
                        <a:pt x="8987" y="1868"/>
                        <a:pt x="7941" y="1355"/>
                      </a:cubicBezTo>
                      <a:cubicBezTo>
                        <a:pt x="7444" y="1107"/>
                        <a:pt x="6936" y="888"/>
                        <a:pt x="6415" y="699"/>
                      </a:cubicBezTo>
                      <a:cubicBezTo>
                        <a:pt x="4965" y="188"/>
                        <a:pt x="3423" y="1"/>
                        <a:pt x="18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972;p75"/>
                <p:cNvSpPr/>
                <p:nvPr/>
              </p:nvSpPr>
              <p:spPr>
                <a:xfrm>
                  <a:off x="4877025" y="3840175"/>
                  <a:ext cx="224850" cy="1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4" h="4997" extrusionOk="0">
                      <a:moveTo>
                        <a:pt x="1680" y="1"/>
                      </a:moveTo>
                      <a:cubicBezTo>
                        <a:pt x="1409" y="1"/>
                        <a:pt x="1140" y="38"/>
                        <a:pt x="877" y="128"/>
                      </a:cubicBezTo>
                      <a:cubicBezTo>
                        <a:pt x="671" y="199"/>
                        <a:pt x="462" y="307"/>
                        <a:pt x="342" y="491"/>
                      </a:cubicBezTo>
                      <a:cubicBezTo>
                        <a:pt x="0" y="1005"/>
                        <a:pt x="499" y="1656"/>
                        <a:pt x="978" y="2046"/>
                      </a:cubicBezTo>
                      <a:cubicBezTo>
                        <a:pt x="1054" y="2110"/>
                        <a:pt x="1130" y="2172"/>
                        <a:pt x="1209" y="2233"/>
                      </a:cubicBezTo>
                      <a:cubicBezTo>
                        <a:pt x="2612" y="3346"/>
                        <a:pt x="4152" y="4275"/>
                        <a:pt x="5790" y="4997"/>
                      </a:cubicBezTo>
                      <a:cubicBezTo>
                        <a:pt x="6901" y="4469"/>
                        <a:pt x="7972" y="3864"/>
                        <a:pt x="8994" y="3184"/>
                      </a:cubicBezTo>
                      <a:cubicBezTo>
                        <a:pt x="7365" y="2201"/>
                        <a:pt x="5668" y="1334"/>
                        <a:pt x="3916" y="595"/>
                      </a:cubicBezTo>
                      <a:cubicBezTo>
                        <a:pt x="3892" y="585"/>
                        <a:pt x="3867" y="572"/>
                        <a:pt x="3842" y="563"/>
                      </a:cubicBezTo>
                      <a:cubicBezTo>
                        <a:pt x="3157" y="274"/>
                        <a:pt x="2410" y="1"/>
                        <a:pt x="16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973;p75"/>
                <p:cNvSpPr/>
                <p:nvPr/>
              </p:nvSpPr>
              <p:spPr>
                <a:xfrm>
                  <a:off x="5103450" y="2759375"/>
                  <a:ext cx="236175" cy="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7" h="3743" extrusionOk="0">
                      <a:moveTo>
                        <a:pt x="8358" y="0"/>
                      </a:moveTo>
                      <a:cubicBezTo>
                        <a:pt x="7742" y="172"/>
                        <a:pt x="7128" y="346"/>
                        <a:pt x="6511" y="521"/>
                      </a:cubicBezTo>
                      <a:lnTo>
                        <a:pt x="684" y="2172"/>
                      </a:lnTo>
                      <a:cubicBezTo>
                        <a:pt x="556" y="2209"/>
                        <a:pt x="426" y="2248"/>
                        <a:pt x="328" y="2339"/>
                      </a:cubicBezTo>
                      <a:cubicBezTo>
                        <a:pt x="1" y="2638"/>
                        <a:pt x="328" y="3201"/>
                        <a:pt x="718" y="3415"/>
                      </a:cubicBezTo>
                      <a:cubicBezTo>
                        <a:pt x="1163" y="3662"/>
                        <a:pt x="1663" y="3743"/>
                        <a:pt x="2174" y="3743"/>
                      </a:cubicBezTo>
                      <a:cubicBezTo>
                        <a:pt x="2567" y="3743"/>
                        <a:pt x="2968" y="3695"/>
                        <a:pt x="3354" y="3638"/>
                      </a:cubicBezTo>
                      <a:cubicBezTo>
                        <a:pt x="4641" y="3434"/>
                        <a:pt x="5916" y="3159"/>
                        <a:pt x="7174" y="2808"/>
                      </a:cubicBezTo>
                      <a:cubicBezTo>
                        <a:pt x="7936" y="2604"/>
                        <a:pt x="8695" y="2373"/>
                        <a:pt x="9447" y="2127"/>
                      </a:cubicBezTo>
                      <a:cubicBezTo>
                        <a:pt x="9113" y="1398"/>
                        <a:pt x="8751" y="690"/>
                        <a:pt x="83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974;p75"/>
                <p:cNvSpPr/>
                <p:nvPr/>
              </p:nvSpPr>
              <p:spPr>
                <a:xfrm>
                  <a:off x="5184650" y="2889625"/>
                  <a:ext cx="205150" cy="12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4844" extrusionOk="0">
                      <a:moveTo>
                        <a:pt x="7407" y="1"/>
                      </a:moveTo>
                      <a:cubicBezTo>
                        <a:pt x="6491" y="315"/>
                        <a:pt x="5577" y="647"/>
                        <a:pt x="4671" y="996"/>
                      </a:cubicBezTo>
                      <a:cubicBezTo>
                        <a:pt x="4069" y="1222"/>
                        <a:pt x="3469" y="1457"/>
                        <a:pt x="2875" y="1703"/>
                      </a:cubicBezTo>
                      <a:cubicBezTo>
                        <a:pt x="2126" y="2010"/>
                        <a:pt x="1374" y="2327"/>
                        <a:pt x="723" y="2809"/>
                      </a:cubicBezTo>
                      <a:cubicBezTo>
                        <a:pt x="357" y="3076"/>
                        <a:pt x="1" y="3501"/>
                        <a:pt x="136" y="3931"/>
                      </a:cubicBezTo>
                      <a:cubicBezTo>
                        <a:pt x="229" y="4236"/>
                        <a:pt x="536" y="4415"/>
                        <a:pt x="831" y="4531"/>
                      </a:cubicBezTo>
                      <a:cubicBezTo>
                        <a:pt x="1382" y="4750"/>
                        <a:pt x="1959" y="4843"/>
                        <a:pt x="2543" y="4843"/>
                      </a:cubicBezTo>
                      <a:cubicBezTo>
                        <a:pt x="3419" y="4843"/>
                        <a:pt x="4311" y="4634"/>
                        <a:pt x="5157" y="4324"/>
                      </a:cubicBezTo>
                      <a:cubicBezTo>
                        <a:pt x="5437" y="4219"/>
                        <a:pt x="5715" y="4103"/>
                        <a:pt x="5982" y="3983"/>
                      </a:cubicBezTo>
                      <a:cubicBezTo>
                        <a:pt x="6737" y="3641"/>
                        <a:pt x="7466" y="3243"/>
                        <a:pt x="8206" y="2870"/>
                      </a:cubicBezTo>
                      <a:cubicBezTo>
                        <a:pt x="7985" y="1900"/>
                        <a:pt x="7719" y="939"/>
                        <a:pt x="74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975;p75"/>
                <p:cNvSpPr/>
                <p:nvPr/>
              </p:nvSpPr>
              <p:spPr>
                <a:xfrm>
                  <a:off x="5197725" y="3040025"/>
                  <a:ext cx="213750" cy="14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5858" extrusionOk="0">
                      <a:moveTo>
                        <a:pt x="8245" y="1"/>
                      </a:moveTo>
                      <a:cubicBezTo>
                        <a:pt x="7123" y="490"/>
                        <a:pt x="6005" y="996"/>
                        <a:pt x="4894" y="1519"/>
                      </a:cubicBezTo>
                      <a:cubicBezTo>
                        <a:pt x="3823" y="2023"/>
                        <a:pt x="2760" y="2546"/>
                        <a:pt x="1706" y="3084"/>
                      </a:cubicBezTo>
                      <a:cubicBezTo>
                        <a:pt x="1082" y="3398"/>
                        <a:pt x="421" y="3762"/>
                        <a:pt x="121" y="4396"/>
                      </a:cubicBezTo>
                      <a:cubicBezTo>
                        <a:pt x="47" y="4551"/>
                        <a:pt x="1" y="4727"/>
                        <a:pt x="35" y="4897"/>
                      </a:cubicBezTo>
                      <a:cubicBezTo>
                        <a:pt x="104" y="5216"/>
                        <a:pt x="443" y="5391"/>
                        <a:pt x="750" y="5499"/>
                      </a:cubicBezTo>
                      <a:cubicBezTo>
                        <a:pt x="1450" y="5747"/>
                        <a:pt x="2186" y="5858"/>
                        <a:pt x="2927" y="5858"/>
                      </a:cubicBezTo>
                      <a:cubicBezTo>
                        <a:pt x="3589" y="5858"/>
                        <a:pt x="4254" y="5769"/>
                        <a:pt x="4902" y="5612"/>
                      </a:cubicBezTo>
                      <a:cubicBezTo>
                        <a:pt x="5221" y="5536"/>
                        <a:pt x="5538" y="5440"/>
                        <a:pt x="5850" y="5329"/>
                      </a:cubicBezTo>
                      <a:cubicBezTo>
                        <a:pt x="6798" y="4993"/>
                        <a:pt x="7695" y="4524"/>
                        <a:pt x="8550" y="3978"/>
                      </a:cubicBezTo>
                      <a:cubicBezTo>
                        <a:pt x="8520" y="2649"/>
                        <a:pt x="8420" y="1320"/>
                        <a:pt x="82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976;p75"/>
                <p:cNvSpPr/>
                <p:nvPr/>
              </p:nvSpPr>
              <p:spPr>
                <a:xfrm>
                  <a:off x="4455275" y="2552700"/>
                  <a:ext cx="98275" cy="14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1" h="5746" extrusionOk="0">
                      <a:moveTo>
                        <a:pt x="3462" y="0"/>
                      </a:moveTo>
                      <a:cubicBezTo>
                        <a:pt x="2725" y="384"/>
                        <a:pt x="2007" y="796"/>
                        <a:pt x="1307" y="1243"/>
                      </a:cubicBezTo>
                      <a:cubicBezTo>
                        <a:pt x="863" y="1524"/>
                        <a:pt x="425" y="1818"/>
                        <a:pt x="0" y="2120"/>
                      </a:cubicBezTo>
                      <a:cubicBezTo>
                        <a:pt x="384" y="3224"/>
                        <a:pt x="899" y="4277"/>
                        <a:pt x="1686" y="5130"/>
                      </a:cubicBezTo>
                      <a:cubicBezTo>
                        <a:pt x="1978" y="5446"/>
                        <a:pt x="2347" y="5746"/>
                        <a:pt x="2769" y="5746"/>
                      </a:cubicBezTo>
                      <a:cubicBezTo>
                        <a:pt x="2787" y="5746"/>
                        <a:pt x="2805" y="5745"/>
                        <a:pt x="2823" y="5744"/>
                      </a:cubicBezTo>
                      <a:cubicBezTo>
                        <a:pt x="3243" y="5717"/>
                        <a:pt x="3592" y="5385"/>
                        <a:pt x="3757" y="5000"/>
                      </a:cubicBezTo>
                      <a:cubicBezTo>
                        <a:pt x="3924" y="4612"/>
                        <a:pt x="3931" y="4177"/>
                        <a:pt x="3926" y="3759"/>
                      </a:cubicBezTo>
                      <a:cubicBezTo>
                        <a:pt x="3906" y="2494"/>
                        <a:pt x="3749" y="1234"/>
                        <a:pt x="34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977;p75"/>
                <p:cNvSpPr/>
                <p:nvPr/>
              </p:nvSpPr>
              <p:spPr>
                <a:xfrm>
                  <a:off x="4336175" y="2651200"/>
                  <a:ext cx="82150" cy="1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4819" extrusionOk="0">
                      <a:moveTo>
                        <a:pt x="2448" y="1"/>
                      </a:moveTo>
                      <a:cubicBezTo>
                        <a:pt x="1590" y="740"/>
                        <a:pt x="772" y="1529"/>
                        <a:pt x="1" y="2357"/>
                      </a:cubicBezTo>
                      <a:cubicBezTo>
                        <a:pt x="279" y="2841"/>
                        <a:pt x="554" y="3330"/>
                        <a:pt x="831" y="3814"/>
                      </a:cubicBezTo>
                      <a:cubicBezTo>
                        <a:pt x="1100" y="4285"/>
                        <a:pt x="1483" y="4818"/>
                        <a:pt x="2005" y="4818"/>
                      </a:cubicBezTo>
                      <a:cubicBezTo>
                        <a:pt x="2032" y="4818"/>
                        <a:pt x="2061" y="4817"/>
                        <a:pt x="2089" y="4813"/>
                      </a:cubicBezTo>
                      <a:cubicBezTo>
                        <a:pt x="2320" y="4794"/>
                        <a:pt x="2526" y="4661"/>
                        <a:pt x="2688" y="4497"/>
                      </a:cubicBezTo>
                      <a:cubicBezTo>
                        <a:pt x="3239" y="3936"/>
                        <a:pt x="3285" y="3054"/>
                        <a:pt x="3175" y="2276"/>
                      </a:cubicBezTo>
                      <a:cubicBezTo>
                        <a:pt x="3059" y="1482"/>
                        <a:pt x="2814" y="713"/>
                        <a:pt x="24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2978;p75"/>
                <p:cNvSpPr/>
                <p:nvPr/>
              </p:nvSpPr>
              <p:spPr>
                <a:xfrm>
                  <a:off x="4224650" y="2784425"/>
                  <a:ext cx="74475" cy="12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5087" extrusionOk="0">
                      <a:moveTo>
                        <a:pt x="2010" y="0"/>
                      </a:moveTo>
                      <a:cubicBezTo>
                        <a:pt x="1285" y="990"/>
                        <a:pt x="615" y="2022"/>
                        <a:pt x="1" y="3086"/>
                      </a:cubicBezTo>
                      <a:cubicBezTo>
                        <a:pt x="52" y="3206"/>
                        <a:pt x="101" y="3322"/>
                        <a:pt x="151" y="3442"/>
                      </a:cubicBezTo>
                      <a:cubicBezTo>
                        <a:pt x="322" y="3862"/>
                        <a:pt x="507" y="4287"/>
                        <a:pt x="814" y="4619"/>
                      </a:cubicBezTo>
                      <a:cubicBezTo>
                        <a:pt x="1065" y="4890"/>
                        <a:pt x="1425" y="5086"/>
                        <a:pt x="1788" y="5086"/>
                      </a:cubicBezTo>
                      <a:cubicBezTo>
                        <a:pt x="1868" y="5086"/>
                        <a:pt x="1948" y="5077"/>
                        <a:pt x="2027" y="5056"/>
                      </a:cubicBezTo>
                      <a:cubicBezTo>
                        <a:pt x="2452" y="4946"/>
                        <a:pt x="2757" y="4548"/>
                        <a:pt x="2868" y="4123"/>
                      </a:cubicBezTo>
                      <a:cubicBezTo>
                        <a:pt x="2978" y="3698"/>
                        <a:pt x="2927" y="3248"/>
                        <a:pt x="2853" y="2818"/>
                      </a:cubicBezTo>
                      <a:cubicBezTo>
                        <a:pt x="2683" y="1848"/>
                        <a:pt x="2401" y="902"/>
                        <a:pt x="2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1843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/>
          <p:nvPr/>
        </p:nvSpPr>
        <p:spPr>
          <a:xfrm>
            <a:off x="3737550" y="3344588"/>
            <a:ext cx="3416400" cy="39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8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39"/>
          <p:cNvSpPr txBox="1">
            <a:spLocks noGrp="1"/>
          </p:cNvSpPr>
          <p:nvPr>
            <p:ph type="ctrTitle"/>
          </p:nvPr>
        </p:nvSpPr>
        <p:spPr>
          <a:xfrm>
            <a:off x="3638775" y="1594600"/>
            <a:ext cx="4608900" cy="14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Tema</a:t>
            </a:r>
            <a:r>
              <a:rPr lang="en-US" altLang="zh-CN" dirty="0"/>
              <a:t> 2</a:t>
            </a:r>
            <a:br>
              <a:rPr lang="en-US" altLang="zh-CN" dirty="0"/>
            </a:br>
            <a:r>
              <a:rPr lang="en-US" altLang="zh-CN" dirty="0" err="1"/>
              <a:t>Perpaduan</a:t>
            </a:r>
            <a:endParaRPr dirty="0"/>
          </a:p>
        </p:txBody>
      </p:sp>
      <p:sp>
        <p:nvSpPr>
          <p:cNvPr id="257" name="Google Shape;257;p39"/>
          <p:cNvSpPr txBox="1">
            <a:spLocks noGrp="1"/>
          </p:cNvSpPr>
          <p:nvPr>
            <p:ph type="subTitle" idx="1"/>
          </p:nvPr>
        </p:nvSpPr>
        <p:spPr>
          <a:xfrm>
            <a:off x="3779912" y="3344588"/>
            <a:ext cx="3267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 5: Hidup Berjiran</a:t>
            </a:r>
            <a:endParaRPr dirty="0"/>
          </a:p>
        </p:txBody>
      </p:sp>
      <p:sp>
        <p:nvSpPr>
          <p:cNvPr id="258" name="Google Shape;258;p39"/>
          <p:cNvSpPr/>
          <p:nvPr/>
        </p:nvSpPr>
        <p:spPr>
          <a:xfrm>
            <a:off x="780078" y="1354595"/>
            <a:ext cx="419700" cy="90000"/>
          </a:xfrm>
          <a:prstGeom prst="ellipse">
            <a:avLst/>
          </a:prstGeom>
          <a:solidFill>
            <a:srgbClr val="000000">
              <a:alpha val="2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59" name="Google Shape;259;p39"/>
          <p:cNvGrpSpPr/>
          <p:nvPr/>
        </p:nvGrpSpPr>
        <p:grpSpPr>
          <a:xfrm rot="1036617">
            <a:off x="258543" y="389513"/>
            <a:ext cx="1041255" cy="953673"/>
            <a:chOff x="997650" y="690575"/>
            <a:chExt cx="720175" cy="659600"/>
          </a:xfrm>
        </p:grpSpPr>
        <p:sp>
          <p:nvSpPr>
            <p:cNvPr id="260" name="Google Shape;260;p39"/>
            <p:cNvSpPr/>
            <p:nvPr/>
          </p:nvSpPr>
          <p:spPr>
            <a:xfrm>
              <a:off x="1405325" y="756450"/>
              <a:ext cx="312500" cy="217150"/>
            </a:xfrm>
            <a:custGeom>
              <a:avLst/>
              <a:gdLst/>
              <a:ahLst/>
              <a:cxnLst/>
              <a:rect l="l" t="t" r="r" b="b"/>
              <a:pathLst>
                <a:path w="12500" h="8686" extrusionOk="0">
                  <a:moveTo>
                    <a:pt x="7146" y="0"/>
                  </a:moveTo>
                  <a:cubicBezTo>
                    <a:pt x="6788" y="0"/>
                    <a:pt x="6457" y="231"/>
                    <a:pt x="6334" y="591"/>
                  </a:cubicBezTo>
                  <a:cubicBezTo>
                    <a:pt x="6173" y="1062"/>
                    <a:pt x="5959" y="1511"/>
                    <a:pt x="5692" y="1931"/>
                  </a:cubicBezTo>
                  <a:cubicBezTo>
                    <a:pt x="3774" y="4975"/>
                    <a:pt x="1" y="5004"/>
                    <a:pt x="1" y="5004"/>
                  </a:cubicBezTo>
                  <a:lnTo>
                    <a:pt x="1" y="6299"/>
                  </a:lnTo>
                  <a:cubicBezTo>
                    <a:pt x="1" y="6299"/>
                    <a:pt x="796" y="5896"/>
                    <a:pt x="2124" y="5896"/>
                  </a:cubicBezTo>
                  <a:cubicBezTo>
                    <a:pt x="2298" y="5896"/>
                    <a:pt x="2481" y="5903"/>
                    <a:pt x="2672" y="5918"/>
                  </a:cubicBezTo>
                  <a:cubicBezTo>
                    <a:pt x="2897" y="5939"/>
                    <a:pt x="3119" y="5974"/>
                    <a:pt x="3335" y="6027"/>
                  </a:cubicBezTo>
                  <a:cubicBezTo>
                    <a:pt x="5058" y="6431"/>
                    <a:pt x="6992" y="7749"/>
                    <a:pt x="8128" y="8616"/>
                  </a:cubicBezTo>
                  <a:cubicBezTo>
                    <a:pt x="8191" y="8664"/>
                    <a:pt x="8259" y="8685"/>
                    <a:pt x="8324" y="8685"/>
                  </a:cubicBezTo>
                  <a:cubicBezTo>
                    <a:pt x="8532" y="8685"/>
                    <a:pt x="8715" y="8472"/>
                    <a:pt x="8622" y="8241"/>
                  </a:cubicBezTo>
                  <a:cubicBezTo>
                    <a:pt x="8020" y="6687"/>
                    <a:pt x="7108" y="4063"/>
                    <a:pt x="7581" y="3337"/>
                  </a:cubicBezTo>
                  <a:cubicBezTo>
                    <a:pt x="8021" y="2656"/>
                    <a:pt x="9298" y="2460"/>
                    <a:pt x="10627" y="2460"/>
                  </a:cubicBezTo>
                  <a:cubicBezTo>
                    <a:pt x="11094" y="2460"/>
                    <a:pt x="11567" y="2485"/>
                    <a:pt x="12013" y="2520"/>
                  </a:cubicBezTo>
                  <a:cubicBezTo>
                    <a:pt x="12023" y="2521"/>
                    <a:pt x="12033" y="2521"/>
                    <a:pt x="12043" y="2521"/>
                  </a:cubicBezTo>
                  <a:cubicBezTo>
                    <a:pt x="12389" y="2521"/>
                    <a:pt x="12500" y="2035"/>
                    <a:pt x="12163" y="1897"/>
                  </a:cubicBezTo>
                  <a:cubicBezTo>
                    <a:pt x="11030" y="1429"/>
                    <a:pt x="9539" y="837"/>
                    <a:pt x="7898" y="227"/>
                  </a:cubicBezTo>
                  <a:cubicBezTo>
                    <a:pt x="7748" y="169"/>
                    <a:pt x="7592" y="110"/>
                    <a:pt x="7436" y="52"/>
                  </a:cubicBezTo>
                  <a:cubicBezTo>
                    <a:pt x="7340" y="17"/>
                    <a:pt x="7242" y="0"/>
                    <a:pt x="7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1405250" y="756425"/>
              <a:ext cx="197550" cy="157500"/>
            </a:xfrm>
            <a:custGeom>
              <a:avLst/>
              <a:gdLst/>
              <a:ahLst/>
              <a:cxnLst/>
              <a:rect l="l" t="t" r="r" b="b"/>
              <a:pathLst>
                <a:path w="7902" h="6300" extrusionOk="0">
                  <a:moveTo>
                    <a:pt x="7151" y="0"/>
                  </a:moveTo>
                  <a:cubicBezTo>
                    <a:pt x="6793" y="0"/>
                    <a:pt x="6460" y="231"/>
                    <a:pt x="6337" y="592"/>
                  </a:cubicBezTo>
                  <a:cubicBezTo>
                    <a:pt x="6176" y="1063"/>
                    <a:pt x="5959" y="1512"/>
                    <a:pt x="5695" y="1932"/>
                  </a:cubicBezTo>
                  <a:cubicBezTo>
                    <a:pt x="4205" y="4965"/>
                    <a:pt x="1018" y="5829"/>
                    <a:pt x="1" y="6028"/>
                  </a:cubicBezTo>
                  <a:lnTo>
                    <a:pt x="1" y="6300"/>
                  </a:lnTo>
                  <a:cubicBezTo>
                    <a:pt x="1" y="6300"/>
                    <a:pt x="797" y="5897"/>
                    <a:pt x="2126" y="5897"/>
                  </a:cubicBezTo>
                  <a:cubicBezTo>
                    <a:pt x="2300" y="5897"/>
                    <a:pt x="2483" y="5904"/>
                    <a:pt x="2675" y="5919"/>
                  </a:cubicBezTo>
                  <a:cubicBezTo>
                    <a:pt x="2897" y="5940"/>
                    <a:pt x="3119" y="5975"/>
                    <a:pt x="3338" y="6028"/>
                  </a:cubicBezTo>
                  <a:cubicBezTo>
                    <a:pt x="5164" y="5016"/>
                    <a:pt x="7122" y="3256"/>
                    <a:pt x="7901" y="228"/>
                  </a:cubicBezTo>
                  <a:cubicBezTo>
                    <a:pt x="7748" y="170"/>
                    <a:pt x="7592" y="111"/>
                    <a:pt x="7436" y="51"/>
                  </a:cubicBezTo>
                  <a:cubicBezTo>
                    <a:pt x="7342" y="16"/>
                    <a:pt x="7245" y="0"/>
                    <a:pt x="7151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1405250" y="756475"/>
              <a:ext cx="198800" cy="152050"/>
            </a:xfrm>
            <a:custGeom>
              <a:avLst/>
              <a:gdLst/>
              <a:ahLst/>
              <a:cxnLst/>
              <a:rect l="l" t="t" r="r" b="b"/>
              <a:pathLst>
                <a:path w="7952" h="6082" extrusionOk="0">
                  <a:moveTo>
                    <a:pt x="7149" y="0"/>
                  </a:moveTo>
                  <a:cubicBezTo>
                    <a:pt x="6793" y="0"/>
                    <a:pt x="6462" y="229"/>
                    <a:pt x="6337" y="588"/>
                  </a:cubicBezTo>
                  <a:cubicBezTo>
                    <a:pt x="4818" y="4963"/>
                    <a:pt x="1" y="5003"/>
                    <a:pt x="1" y="5003"/>
                  </a:cubicBezTo>
                  <a:lnTo>
                    <a:pt x="1" y="6081"/>
                  </a:lnTo>
                  <a:cubicBezTo>
                    <a:pt x="1195" y="5999"/>
                    <a:pt x="6155" y="5354"/>
                    <a:pt x="7864" y="432"/>
                  </a:cubicBezTo>
                  <a:cubicBezTo>
                    <a:pt x="7888" y="368"/>
                    <a:pt x="7917" y="305"/>
                    <a:pt x="7952" y="244"/>
                  </a:cubicBezTo>
                  <a:cubicBezTo>
                    <a:pt x="7783" y="181"/>
                    <a:pt x="7611" y="117"/>
                    <a:pt x="7436" y="51"/>
                  </a:cubicBezTo>
                  <a:cubicBezTo>
                    <a:pt x="7341" y="17"/>
                    <a:pt x="7244" y="0"/>
                    <a:pt x="71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997650" y="756450"/>
              <a:ext cx="312525" cy="217150"/>
            </a:xfrm>
            <a:custGeom>
              <a:avLst/>
              <a:gdLst/>
              <a:ahLst/>
              <a:cxnLst/>
              <a:rect l="l" t="t" r="r" b="b"/>
              <a:pathLst>
                <a:path w="12501" h="8686" extrusionOk="0">
                  <a:moveTo>
                    <a:pt x="5353" y="0"/>
                  </a:moveTo>
                  <a:cubicBezTo>
                    <a:pt x="5258" y="0"/>
                    <a:pt x="5160" y="17"/>
                    <a:pt x="5065" y="52"/>
                  </a:cubicBezTo>
                  <a:cubicBezTo>
                    <a:pt x="4909" y="110"/>
                    <a:pt x="4753" y="169"/>
                    <a:pt x="4602" y="227"/>
                  </a:cubicBezTo>
                  <a:cubicBezTo>
                    <a:pt x="2961" y="834"/>
                    <a:pt x="1471" y="1429"/>
                    <a:pt x="337" y="1897"/>
                  </a:cubicBezTo>
                  <a:cubicBezTo>
                    <a:pt x="1" y="2035"/>
                    <a:pt x="112" y="2521"/>
                    <a:pt x="458" y="2521"/>
                  </a:cubicBezTo>
                  <a:cubicBezTo>
                    <a:pt x="468" y="2521"/>
                    <a:pt x="478" y="2521"/>
                    <a:pt x="488" y="2520"/>
                  </a:cubicBezTo>
                  <a:cubicBezTo>
                    <a:pt x="934" y="2485"/>
                    <a:pt x="1407" y="2460"/>
                    <a:pt x="1873" y="2460"/>
                  </a:cubicBezTo>
                  <a:cubicBezTo>
                    <a:pt x="3202" y="2460"/>
                    <a:pt x="4479" y="2656"/>
                    <a:pt x="4919" y="3337"/>
                  </a:cubicBezTo>
                  <a:cubicBezTo>
                    <a:pt x="5392" y="4063"/>
                    <a:pt x="4481" y="6687"/>
                    <a:pt x="3878" y="8241"/>
                  </a:cubicBezTo>
                  <a:cubicBezTo>
                    <a:pt x="3786" y="8472"/>
                    <a:pt x="3969" y="8685"/>
                    <a:pt x="4177" y="8685"/>
                  </a:cubicBezTo>
                  <a:cubicBezTo>
                    <a:pt x="4242" y="8685"/>
                    <a:pt x="4310" y="8664"/>
                    <a:pt x="4372" y="8616"/>
                  </a:cubicBezTo>
                  <a:cubicBezTo>
                    <a:pt x="5506" y="7749"/>
                    <a:pt x="7440" y="6431"/>
                    <a:pt x="9165" y="6027"/>
                  </a:cubicBezTo>
                  <a:cubicBezTo>
                    <a:pt x="9382" y="5974"/>
                    <a:pt x="9604" y="5939"/>
                    <a:pt x="9826" y="5918"/>
                  </a:cubicBezTo>
                  <a:cubicBezTo>
                    <a:pt x="10018" y="5903"/>
                    <a:pt x="10201" y="5896"/>
                    <a:pt x="10375" y="5896"/>
                  </a:cubicBezTo>
                  <a:cubicBezTo>
                    <a:pt x="11704" y="5896"/>
                    <a:pt x="12500" y="6299"/>
                    <a:pt x="12500" y="6299"/>
                  </a:cubicBezTo>
                  <a:lnTo>
                    <a:pt x="12500" y="5004"/>
                  </a:lnTo>
                  <a:cubicBezTo>
                    <a:pt x="12500" y="5004"/>
                    <a:pt x="8727" y="4975"/>
                    <a:pt x="6808" y="1931"/>
                  </a:cubicBezTo>
                  <a:cubicBezTo>
                    <a:pt x="6542" y="1511"/>
                    <a:pt x="6325" y="1062"/>
                    <a:pt x="6164" y="591"/>
                  </a:cubicBezTo>
                  <a:cubicBezTo>
                    <a:pt x="6041" y="231"/>
                    <a:pt x="5710" y="0"/>
                    <a:pt x="5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1112700" y="756425"/>
              <a:ext cx="197525" cy="157500"/>
            </a:xfrm>
            <a:custGeom>
              <a:avLst/>
              <a:gdLst/>
              <a:ahLst/>
              <a:cxnLst/>
              <a:rect l="l" t="t" r="r" b="b"/>
              <a:pathLst>
                <a:path w="7901" h="6300" extrusionOk="0">
                  <a:moveTo>
                    <a:pt x="750" y="0"/>
                  </a:moveTo>
                  <a:cubicBezTo>
                    <a:pt x="655" y="0"/>
                    <a:pt x="558" y="16"/>
                    <a:pt x="463" y="51"/>
                  </a:cubicBezTo>
                  <a:cubicBezTo>
                    <a:pt x="307" y="111"/>
                    <a:pt x="151" y="170"/>
                    <a:pt x="0" y="228"/>
                  </a:cubicBezTo>
                  <a:cubicBezTo>
                    <a:pt x="780" y="3256"/>
                    <a:pt x="2738" y="5016"/>
                    <a:pt x="4563" y="6028"/>
                  </a:cubicBezTo>
                  <a:cubicBezTo>
                    <a:pt x="4783" y="5975"/>
                    <a:pt x="5002" y="5940"/>
                    <a:pt x="5227" y="5919"/>
                  </a:cubicBezTo>
                  <a:cubicBezTo>
                    <a:pt x="5418" y="5904"/>
                    <a:pt x="5601" y="5897"/>
                    <a:pt x="5774" y="5897"/>
                  </a:cubicBezTo>
                  <a:cubicBezTo>
                    <a:pt x="7103" y="5897"/>
                    <a:pt x="7901" y="6300"/>
                    <a:pt x="7901" y="6300"/>
                  </a:cubicBezTo>
                  <a:lnTo>
                    <a:pt x="7901" y="6028"/>
                  </a:lnTo>
                  <a:cubicBezTo>
                    <a:pt x="6881" y="5829"/>
                    <a:pt x="3697" y="4965"/>
                    <a:pt x="2206" y="1932"/>
                  </a:cubicBezTo>
                  <a:cubicBezTo>
                    <a:pt x="1940" y="1512"/>
                    <a:pt x="1726" y="1063"/>
                    <a:pt x="1564" y="592"/>
                  </a:cubicBezTo>
                  <a:cubicBezTo>
                    <a:pt x="1441" y="231"/>
                    <a:pt x="1108" y="0"/>
                    <a:pt x="750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1111375" y="756475"/>
              <a:ext cx="198800" cy="152050"/>
            </a:xfrm>
            <a:custGeom>
              <a:avLst/>
              <a:gdLst/>
              <a:ahLst/>
              <a:cxnLst/>
              <a:rect l="l" t="t" r="r" b="b"/>
              <a:pathLst>
                <a:path w="7952" h="6082" extrusionOk="0">
                  <a:moveTo>
                    <a:pt x="806" y="0"/>
                  </a:moveTo>
                  <a:cubicBezTo>
                    <a:pt x="710" y="0"/>
                    <a:pt x="613" y="17"/>
                    <a:pt x="518" y="51"/>
                  </a:cubicBezTo>
                  <a:cubicBezTo>
                    <a:pt x="344" y="117"/>
                    <a:pt x="172" y="181"/>
                    <a:pt x="0" y="244"/>
                  </a:cubicBezTo>
                  <a:cubicBezTo>
                    <a:pt x="35" y="305"/>
                    <a:pt x="64" y="368"/>
                    <a:pt x="87" y="432"/>
                  </a:cubicBezTo>
                  <a:cubicBezTo>
                    <a:pt x="1800" y="5354"/>
                    <a:pt x="6759" y="5999"/>
                    <a:pt x="7951" y="6081"/>
                  </a:cubicBezTo>
                  <a:lnTo>
                    <a:pt x="7951" y="5003"/>
                  </a:lnTo>
                  <a:cubicBezTo>
                    <a:pt x="7951" y="5003"/>
                    <a:pt x="3137" y="4963"/>
                    <a:pt x="1617" y="588"/>
                  </a:cubicBezTo>
                  <a:cubicBezTo>
                    <a:pt x="1492" y="229"/>
                    <a:pt x="1162" y="0"/>
                    <a:pt x="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1063400" y="690625"/>
              <a:ext cx="588675" cy="659475"/>
            </a:xfrm>
            <a:custGeom>
              <a:avLst/>
              <a:gdLst/>
              <a:ahLst/>
              <a:cxnLst/>
              <a:rect l="l" t="t" r="r" b="b"/>
              <a:pathLst>
                <a:path w="23547" h="26379" extrusionOk="0">
                  <a:moveTo>
                    <a:pt x="11899" y="1"/>
                  </a:moveTo>
                  <a:cubicBezTo>
                    <a:pt x="11890" y="1"/>
                    <a:pt x="11882" y="1"/>
                    <a:pt x="11873" y="1"/>
                  </a:cubicBezTo>
                  <a:cubicBezTo>
                    <a:pt x="11336" y="1"/>
                    <a:pt x="10864" y="136"/>
                    <a:pt x="10459" y="408"/>
                  </a:cubicBezTo>
                  <a:cubicBezTo>
                    <a:pt x="10047" y="693"/>
                    <a:pt x="9722" y="1084"/>
                    <a:pt x="9521" y="1544"/>
                  </a:cubicBezTo>
                  <a:lnTo>
                    <a:pt x="8414" y="4086"/>
                  </a:lnTo>
                  <a:lnTo>
                    <a:pt x="8211" y="4553"/>
                  </a:lnTo>
                  <a:lnTo>
                    <a:pt x="6543" y="8374"/>
                  </a:lnTo>
                  <a:lnTo>
                    <a:pt x="5434" y="10921"/>
                  </a:lnTo>
                  <a:lnTo>
                    <a:pt x="4733" y="12533"/>
                  </a:lnTo>
                  <a:lnTo>
                    <a:pt x="3890" y="14467"/>
                  </a:lnTo>
                  <a:lnTo>
                    <a:pt x="2649" y="17326"/>
                  </a:lnTo>
                  <a:lnTo>
                    <a:pt x="1024" y="21060"/>
                  </a:lnTo>
                  <a:lnTo>
                    <a:pt x="1008" y="21094"/>
                  </a:lnTo>
                  <a:lnTo>
                    <a:pt x="268" y="22793"/>
                  </a:lnTo>
                  <a:cubicBezTo>
                    <a:pt x="120" y="23108"/>
                    <a:pt x="35" y="23446"/>
                    <a:pt x="19" y="23792"/>
                  </a:cubicBezTo>
                  <a:cubicBezTo>
                    <a:pt x="1" y="24117"/>
                    <a:pt x="49" y="24442"/>
                    <a:pt x="157" y="24751"/>
                  </a:cubicBezTo>
                  <a:cubicBezTo>
                    <a:pt x="191" y="24862"/>
                    <a:pt x="239" y="24971"/>
                    <a:pt x="297" y="25071"/>
                  </a:cubicBezTo>
                  <a:cubicBezTo>
                    <a:pt x="363" y="25200"/>
                    <a:pt x="440" y="25322"/>
                    <a:pt x="524" y="25438"/>
                  </a:cubicBezTo>
                  <a:cubicBezTo>
                    <a:pt x="559" y="25481"/>
                    <a:pt x="598" y="25531"/>
                    <a:pt x="638" y="25573"/>
                  </a:cubicBezTo>
                  <a:cubicBezTo>
                    <a:pt x="865" y="25827"/>
                    <a:pt x="1148" y="26022"/>
                    <a:pt x="1460" y="26154"/>
                  </a:cubicBezTo>
                  <a:cubicBezTo>
                    <a:pt x="1785" y="26289"/>
                    <a:pt x="2133" y="26360"/>
                    <a:pt x="2485" y="26368"/>
                  </a:cubicBezTo>
                  <a:cubicBezTo>
                    <a:pt x="2513" y="26369"/>
                    <a:pt x="2541" y="26370"/>
                    <a:pt x="2569" y="26370"/>
                  </a:cubicBezTo>
                  <a:cubicBezTo>
                    <a:pt x="2879" y="26370"/>
                    <a:pt x="3188" y="26317"/>
                    <a:pt x="3484" y="26212"/>
                  </a:cubicBezTo>
                  <a:cubicBezTo>
                    <a:pt x="3674" y="26149"/>
                    <a:pt x="3856" y="26059"/>
                    <a:pt x="4023" y="25943"/>
                  </a:cubicBezTo>
                  <a:cubicBezTo>
                    <a:pt x="4134" y="25874"/>
                    <a:pt x="4237" y="25792"/>
                    <a:pt x="4329" y="25703"/>
                  </a:cubicBezTo>
                  <a:lnTo>
                    <a:pt x="4387" y="25644"/>
                  </a:lnTo>
                  <a:cubicBezTo>
                    <a:pt x="4609" y="25417"/>
                    <a:pt x="4784" y="25148"/>
                    <a:pt x="4902" y="24854"/>
                  </a:cubicBezTo>
                  <a:lnTo>
                    <a:pt x="5301" y="23877"/>
                  </a:lnTo>
                  <a:lnTo>
                    <a:pt x="5838" y="22561"/>
                  </a:lnTo>
                  <a:lnTo>
                    <a:pt x="7027" y="19638"/>
                  </a:lnTo>
                  <a:lnTo>
                    <a:pt x="16529" y="19638"/>
                  </a:lnTo>
                  <a:lnTo>
                    <a:pt x="17057" y="20909"/>
                  </a:lnTo>
                  <a:lnTo>
                    <a:pt x="17572" y="22138"/>
                  </a:lnTo>
                  <a:lnTo>
                    <a:pt x="18693" y="24807"/>
                  </a:lnTo>
                  <a:lnTo>
                    <a:pt x="18714" y="24854"/>
                  </a:lnTo>
                  <a:cubicBezTo>
                    <a:pt x="18777" y="25000"/>
                    <a:pt x="18857" y="25137"/>
                    <a:pt x="18952" y="25264"/>
                  </a:cubicBezTo>
                  <a:cubicBezTo>
                    <a:pt x="19055" y="25425"/>
                    <a:pt x="19179" y="25573"/>
                    <a:pt x="19322" y="25703"/>
                  </a:cubicBezTo>
                  <a:cubicBezTo>
                    <a:pt x="19565" y="25927"/>
                    <a:pt x="19850" y="26102"/>
                    <a:pt x="20164" y="26212"/>
                  </a:cubicBezTo>
                  <a:cubicBezTo>
                    <a:pt x="20476" y="26323"/>
                    <a:pt x="20804" y="26379"/>
                    <a:pt x="21134" y="26379"/>
                  </a:cubicBezTo>
                  <a:cubicBezTo>
                    <a:pt x="21348" y="26379"/>
                    <a:pt x="21560" y="26347"/>
                    <a:pt x="21766" y="26286"/>
                  </a:cubicBezTo>
                  <a:cubicBezTo>
                    <a:pt x="21816" y="26276"/>
                    <a:pt x="21866" y="26260"/>
                    <a:pt x="21914" y="26239"/>
                  </a:cubicBezTo>
                  <a:cubicBezTo>
                    <a:pt x="21988" y="26218"/>
                    <a:pt x="22062" y="26191"/>
                    <a:pt x="22130" y="26157"/>
                  </a:cubicBezTo>
                  <a:cubicBezTo>
                    <a:pt x="22445" y="26020"/>
                    <a:pt x="22725" y="25814"/>
                    <a:pt x="22949" y="25557"/>
                  </a:cubicBezTo>
                  <a:cubicBezTo>
                    <a:pt x="23153" y="25317"/>
                    <a:pt x="23311" y="25042"/>
                    <a:pt x="23412" y="24743"/>
                  </a:cubicBezTo>
                  <a:cubicBezTo>
                    <a:pt x="23510" y="24437"/>
                    <a:pt x="23547" y="24115"/>
                    <a:pt x="23523" y="23795"/>
                  </a:cubicBezTo>
                  <a:cubicBezTo>
                    <a:pt x="23515" y="23589"/>
                    <a:pt x="23481" y="23383"/>
                    <a:pt x="23422" y="23184"/>
                  </a:cubicBezTo>
                  <a:cubicBezTo>
                    <a:pt x="23404" y="23110"/>
                    <a:pt x="23380" y="23039"/>
                    <a:pt x="23354" y="22965"/>
                  </a:cubicBezTo>
                  <a:cubicBezTo>
                    <a:pt x="23335" y="22907"/>
                    <a:pt x="23317" y="22854"/>
                    <a:pt x="23290" y="22793"/>
                  </a:cubicBezTo>
                  <a:lnTo>
                    <a:pt x="22006" y="19794"/>
                  </a:lnTo>
                  <a:lnTo>
                    <a:pt x="21890" y="19522"/>
                  </a:lnTo>
                  <a:lnTo>
                    <a:pt x="20696" y="16750"/>
                  </a:lnTo>
                  <a:lnTo>
                    <a:pt x="20273" y="15770"/>
                  </a:lnTo>
                  <a:lnTo>
                    <a:pt x="19396" y="13722"/>
                  </a:lnTo>
                  <a:lnTo>
                    <a:pt x="19351" y="13614"/>
                  </a:lnTo>
                  <a:lnTo>
                    <a:pt x="18413" y="11423"/>
                  </a:lnTo>
                  <a:lnTo>
                    <a:pt x="17784" y="9957"/>
                  </a:lnTo>
                  <a:lnTo>
                    <a:pt x="17054" y="8258"/>
                  </a:lnTo>
                  <a:lnTo>
                    <a:pt x="16217" y="6300"/>
                  </a:lnTo>
                  <a:lnTo>
                    <a:pt x="15749" y="5214"/>
                  </a:lnTo>
                  <a:lnTo>
                    <a:pt x="14415" y="2104"/>
                  </a:lnTo>
                  <a:lnTo>
                    <a:pt x="14402" y="2075"/>
                  </a:lnTo>
                  <a:lnTo>
                    <a:pt x="14161" y="1523"/>
                  </a:lnTo>
                  <a:cubicBezTo>
                    <a:pt x="13952" y="1042"/>
                    <a:pt x="13646" y="664"/>
                    <a:pt x="13231" y="400"/>
                  </a:cubicBezTo>
                  <a:cubicBezTo>
                    <a:pt x="12834" y="140"/>
                    <a:pt x="12371" y="1"/>
                    <a:pt x="118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1199225" y="741975"/>
              <a:ext cx="269600" cy="221700"/>
            </a:xfrm>
            <a:custGeom>
              <a:avLst/>
              <a:gdLst/>
              <a:ahLst/>
              <a:cxnLst/>
              <a:rect l="l" t="t" r="r" b="b"/>
              <a:pathLst>
                <a:path w="10784" h="8868" extrusionOk="0">
                  <a:moveTo>
                    <a:pt x="8428" y="0"/>
                  </a:moveTo>
                  <a:cubicBezTo>
                    <a:pt x="8044" y="0"/>
                    <a:pt x="7623" y="72"/>
                    <a:pt x="7169" y="254"/>
                  </a:cubicBezTo>
                  <a:cubicBezTo>
                    <a:pt x="5663" y="853"/>
                    <a:pt x="5251" y="2074"/>
                    <a:pt x="5002" y="2811"/>
                  </a:cubicBezTo>
                  <a:cubicBezTo>
                    <a:pt x="4944" y="2980"/>
                    <a:pt x="4860" y="3234"/>
                    <a:pt x="4812" y="3297"/>
                  </a:cubicBezTo>
                  <a:cubicBezTo>
                    <a:pt x="4728" y="3287"/>
                    <a:pt x="4490" y="3160"/>
                    <a:pt x="4329" y="3078"/>
                  </a:cubicBezTo>
                  <a:cubicBezTo>
                    <a:pt x="3951" y="2875"/>
                    <a:pt x="3425" y="2595"/>
                    <a:pt x="2778" y="2499"/>
                  </a:cubicBezTo>
                  <a:lnTo>
                    <a:pt x="1110" y="6320"/>
                  </a:lnTo>
                  <a:lnTo>
                    <a:pt x="1" y="8867"/>
                  </a:lnTo>
                  <a:cubicBezTo>
                    <a:pt x="1422" y="8260"/>
                    <a:pt x="1824" y="7076"/>
                    <a:pt x="2067" y="6355"/>
                  </a:cubicBezTo>
                  <a:cubicBezTo>
                    <a:pt x="2125" y="6191"/>
                    <a:pt x="2212" y="5932"/>
                    <a:pt x="2260" y="5868"/>
                  </a:cubicBezTo>
                  <a:cubicBezTo>
                    <a:pt x="2344" y="5879"/>
                    <a:pt x="2582" y="6006"/>
                    <a:pt x="2738" y="6088"/>
                  </a:cubicBezTo>
                  <a:cubicBezTo>
                    <a:pt x="3216" y="6341"/>
                    <a:pt x="3913" y="6711"/>
                    <a:pt x="4800" y="6711"/>
                  </a:cubicBezTo>
                  <a:cubicBezTo>
                    <a:pt x="5188" y="6711"/>
                    <a:pt x="5612" y="6640"/>
                    <a:pt x="6070" y="6458"/>
                  </a:cubicBezTo>
                  <a:cubicBezTo>
                    <a:pt x="7571" y="5858"/>
                    <a:pt x="7983" y="4632"/>
                    <a:pt x="8231" y="3900"/>
                  </a:cubicBezTo>
                  <a:cubicBezTo>
                    <a:pt x="8290" y="3731"/>
                    <a:pt x="8377" y="3477"/>
                    <a:pt x="8422" y="3414"/>
                  </a:cubicBezTo>
                  <a:cubicBezTo>
                    <a:pt x="8504" y="3424"/>
                    <a:pt x="8741" y="3551"/>
                    <a:pt x="8903" y="3633"/>
                  </a:cubicBezTo>
                  <a:cubicBezTo>
                    <a:pt x="9346" y="3866"/>
                    <a:pt x="9981" y="4204"/>
                    <a:pt x="10784" y="4246"/>
                  </a:cubicBezTo>
                  <a:lnTo>
                    <a:pt x="10314" y="3160"/>
                  </a:lnTo>
                  <a:lnTo>
                    <a:pt x="8979" y="50"/>
                  </a:lnTo>
                  <a:cubicBezTo>
                    <a:pt x="8805" y="18"/>
                    <a:pt x="8621" y="0"/>
                    <a:pt x="84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1088975" y="929350"/>
              <a:ext cx="459325" cy="287775"/>
            </a:xfrm>
            <a:custGeom>
              <a:avLst/>
              <a:gdLst/>
              <a:ahLst/>
              <a:cxnLst/>
              <a:rect l="l" t="t" r="r" b="b"/>
              <a:pathLst>
                <a:path w="18373" h="11511" extrusionOk="0">
                  <a:moveTo>
                    <a:pt x="15117" y="1"/>
                  </a:moveTo>
                  <a:cubicBezTo>
                    <a:pt x="14731" y="1"/>
                    <a:pt x="14309" y="71"/>
                    <a:pt x="13854" y="255"/>
                  </a:cubicBezTo>
                  <a:cubicBezTo>
                    <a:pt x="12348" y="852"/>
                    <a:pt x="11936" y="2081"/>
                    <a:pt x="11687" y="2810"/>
                  </a:cubicBezTo>
                  <a:cubicBezTo>
                    <a:pt x="11632" y="2979"/>
                    <a:pt x="11545" y="3233"/>
                    <a:pt x="11497" y="3301"/>
                  </a:cubicBezTo>
                  <a:cubicBezTo>
                    <a:pt x="11413" y="3288"/>
                    <a:pt x="11175" y="3161"/>
                    <a:pt x="11014" y="3077"/>
                  </a:cubicBezTo>
                  <a:cubicBezTo>
                    <a:pt x="10539" y="2826"/>
                    <a:pt x="9842" y="2455"/>
                    <a:pt x="8953" y="2455"/>
                  </a:cubicBezTo>
                  <a:cubicBezTo>
                    <a:pt x="8567" y="2455"/>
                    <a:pt x="8144" y="2526"/>
                    <a:pt x="7687" y="2707"/>
                  </a:cubicBezTo>
                  <a:cubicBezTo>
                    <a:pt x="6184" y="3307"/>
                    <a:pt x="5769" y="4533"/>
                    <a:pt x="5520" y="5265"/>
                  </a:cubicBezTo>
                  <a:cubicBezTo>
                    <a:pt x="5465" y="5434"/>
                    <a:pt x="5380" y="5693"/>
                    <a:pt x="5333" y="5756"/>
                  </a:cubicBezTo>
                  <a:cubicBezTo>
                    <a:pt x="5248" y="5743"/>
                    <a:pt x="5010" y="5616"/>
                    <a:pt x="4849" y="5531"/>
                  </a:cubicBezTo>
                  <a:cubicBezTo>
                    <a:pt x="4392" y="5288"/>
                    <a:pt x="3716" y="4934"/>
                    <a:pt x="2867" y="4918"/>
                  </a:cubicBezTo>
                  <a:lnTo>
                    <a:pt x="1626" y="7777"/>
                  </a:lnTo>
                  <a:lnTo>
                    <a:pt x="1" y="11511"/>
                  </a:lnTo>
                  <a:cubicBezTo>
                    <a:pt x="141" y="11474"/>
                    <a:pt x="281" y="11426"/>
                    <a:pt x="418" y="11371"/>
                  </a:cubicBezTo>
                  <a:cubicBezTo>
                    <a:pt x="1924" y="10771"/>
                    <a:pt x="2336" y="9545"/>
                    <a:pt x="2585" y="8816"/>
                  </a:cubicBezTo>
                  <a:cubicBezTo>
                    <a:pt x="2643" y="8644"/>
                    <a:pt x="2730" y="8390"/>
                    <a:pt x="2775" y="8322"/>
                  </a:cubicBezTo>
                  <a:cubicBezTo>
                    <a:pt x="2857" y="8338"/>
                    <a:pt x="3103" y="8464"/>
                    <a:pt x="3259" y="8546"/>
                  </a:cubicBezTo>
                  <a:cubicBezTo>
                    <a:pt x="3733" y="8798"/>
                    <a:pt x="4433" y="9169"/>
                    <a:pt x="5321" y="9169"/>
                  </a:cubicBezTo>
                  <a:cubicBezTo>
                    <a:pt x="5708" y="9169"/>
                    <a:pt x="6132" y="9099"/>
                    <a:pt x="6588" y="8916"/>
                  </a:cubicBezTo>
                  <a:cubicBezTo>
                    <a:pt x="8089" y="8319"/>
                    <a:pt x="8501" y="7090"/>
                    <a:pt x="8749" y="6361"/>
                  </a:cubicBezTo>
                  <a:cubicBezTo>
                    <a:pt x="8807" y="6189"/>
                    <a:pt x="8897" y="5930"/>
                    <a:pt x="8945" y="5870"/>
                  </a:cubicBezTo>
                  <a:cubicBezTo>
                    <a:pt x="9027" y="5883"/>
                    <a:pt x="9267" y="6010"/>
                    <a:pt x="9423" y="6092"/>
                  </a:cubicBezTo>
                  <a:cubicBezTo>
                    <a:pt x="9899" y="6341"/>
                    <a:pt x="10597" y="6709"/>
                    <a:pt x="11483" y="6709"/>
                  </a:cubicBezTo>
                  <a:cubicBezTo>
                    <a:pt x="11871" y="6709"/>
                    <a:pt x="12295" y="6638"/>
                    <a:pt x="12752" y="6456"/>
                  </a:cubicBezTo>
                  <a:cubicBezTo>
                    <a:pt x="14253" y="5856"/>
                    <a:pt x="14671" y="4636"/>
                    <a:pt x="14914" y="3898"/>
                  </a:cubicBezTo>
                  <a:cubicBezTo>
                    <a:pt x="14972" y="3735"/>
                    <a:pt x="15062" y="3476"/>
                    <a:pt x="15104" y="3412"/>
                  </a:cubicBezTo>
                  <a:cubicBezTo>
                    <a:pt x="15189" y="3423"/>
                    <a:pt x="15432" y="3550"/>
                    <a:pt x="15588" y="3637"/>
                  </a:cubicBezTo>
                  <a:cubicBezTo>
                    <a:pt x="16062" y="3889"/>
                    <a:pt x="16759" y="4256"/>
                    <a:pt x="17646" y="4256"/>
                  </a:cubicBezTo>
                  <a:cubicBezTo>
                    <a:pt x="17876" y="4256"/>
                    <a:pt x="18118" y="4231"/>
                    <a:pt x="18373" y="4173"/>
                  </a:cubicBezTo>
                  <a:lnTo>
                    <a:pt x="18328" y="4068"/>
                  </a:lnTo>
                  <a:lnTo>
                    <a:pt x="17387" y="1874"/>
                  </a:lnTo>
                  <a:lnTo>
                    <a:pt x="16761" y="411"/>
                  </a:lnTo>
                  <a:cubicBezTo>
                    <a:pt x="16325" y="205"/>
                    <a:pt x="15773" y="1"/>
                    <a:pt x="15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1076550" y="1244300"/>
              <a:ext cx="132800" cy="105575"/>
            </a:xfrm>
            <a:custGeom>
              <a:avLst/>
              <a:gdLst/>
              <a:ahLst/>
              <a:cxnLst/>
              <a:rect l="l" t="t" r="r" b="b"/>
              <a:pathLst>
                <a:path w="5312" h="4223" extrusionOk="0">
                  <a:moveTo>
                    <a:pt x="3661" y="1"/>
                  </a:moveTo>
                  <a:cubicBezTo>
                    <a:pt x="3274" y="1"/>
                    <a:pt x="2851" y="71"/>
                    <a:pt x="2395" y="253"/>
                  </a:cubicBezTo>
                  <a:cubicBezTo>
                    <a:pt x="889" y="852"/>
                    <a:pt x="476" y="2078"/>
                    <a:pt x="228" y="2810"/>
                  </a:cubicBezTo>
                  <a:cubicBezTo>
                    <a:pt x="170" y="2980"/>
                    <a:pt x="83" y="3238"/>
                    <a:pt x="38" y="3302"/>
                  </a:cubicBezTo>
                  <a:cubicBezTo>
                    <a:pt x="25" y="3299"/>
                    <a:pt x="11" y="3297"/>
                    <a:pt x="1" y="3291"/>
                  </a:cubicBezTo>
                  <a:lnTo>
                    <a:pt x="1" y="3291"/>
                  </a:lnTo>
                  <a:cubicBezTo>
                    <a:pt x="33" y="3336"/>
                    <a:pt x="72" y="3384"/>
                    <a:pt x="112" y="3429"/>
                  </a:cubicBezTo>
                  <a:cubicBezTo>
                    <a:pt x="339" y="3680"/>
                    <a:pt x="619" y="3878"/>
                    <a:pt x="934" y="4007"/>
                  </a:cubicBezTo>
                  <a:cubicBezTo>
                    <a:pt x="1259" y="4142"/>
                    <a:pt x="1605" y="4216"/>
                    <a:pt x="1959" y="4221"/>
                  </a:cubicBezTo>
                  <a:cubicBezTo>
                    <a:pt x="1987" y="4222"/>
                    <a:pt x="2015" y="4223"/>
                    <a:pt x="2043" y="4223"/>
                  </a:cubicBezTo>
                  <a:cubicBezTo>
                    <a:pt x="2353" y="4223"/>
                    <a:pt x="2662" y="4170"/>
                    <a:pt x="2958" y="4065"/>
                  </a:cubicBezTo>
                  <a:cubicBezTo>
                    <a:pt x="3148" y="4002"/>
                    <a:pt x="3330" y="3912"/>
                    <a:pt x="3497" y="3796"/>
                  </a:cubicBezTo>
                  <a:cubicBezTo>
                    <a:pt x="3549" y="3640"/>
                    <a:pt x="3613" y="3463"/>
                    <a:pt x="3647" y="3415"/>
                  </a:cubicBezTo>
                  <a:cubicBezTo>
                    <a:pt x="3721" y="3434"/>
                    <a:pt x="3793" y="3460"/>
                    <a:pt x="3861" y="3497"/>
                  </a:cubicBezTo>
                  <a:cubicBezTo>
                    <a:pt x="4083" y="3270"/>
                    <a:pt x="4258" y="3001"/>
                    <a:pt x="4376" y="2707"/>
                  </a:cubicBezTo>
                  <a:lnTo>
                    <a:pt x="4778" y="1730"/>
                  </a:lnTo>
                  <a:lnTo>
                    <a:pt x="5312" y="414"/>
                  </a:lnTo>
                  <a:cubicBezTo>
                    <a:pt x="4877" y="206"/>
                    <a:pt x="4322" y="1"/>
                    <a:pt x="3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394175" y="1084800"/>
              <a:ext cx="219400" cy="143200"/>
            </a:xfrm>
            <a:custGeom>
              <a:avLst/>
              <a:gdLst/>
              <a:ahLst/>
              <a:cxnLst/>
              <a:rect l="l" t="t" r="r" b="b"/>
              <a:pathLst>
                <a:path w="8776" h="5728" extrusionOk="0">
                  <a:moveTo>
                    <a:pt x="7042" y="0"/>
                  </a:moveTo>
                  <a:cubicBezTo>
                    <a:pt x="6431" y="606"/>
                    <a:pt x="6188" y="1327"/>
                    <a:pt x="6019" y="1821"/>
                  </a:cubicBezTo>
                  <a:cubicBezTo>
                    <a:pt x="5966" y="1993"/>
                    <a:pt x="5877" y="2252"/>
                    <a:pt x="5829" y="2315"/>
                  </a:cubicBezTo>
                  <a:cubicBezTo>
                    <a:pt x="5747" y="2299"/>
                    <a:pt x="5507" y="2172"/>
                    <a:pt x="5345" y="2091"/>
                  </a:cubicBezTo>
                  <a:cubicBezTo>
                    <a:pt x="4872" y="1841"/>
                    <a:pt x="4174" y="1472"/>
                    <a:pt x="3290" y="1472"/>
                  </a:cubicBezTo>
                  <a:cubicBezTo>
                    <a:pt x="2902" y="1472"/>
                    <a:pt x="2478" y="1543"/>
                    <a:pt x="2021" y="1726"/>
                  </a:cubicBezTo>
                  <a:cubicBezTo>
                    <a:pt x="769" y="2220"/>
                    <a:pt x="272" y="3150"/>
                    <a:pt x="0" y="3871"/>
                  </a:cubicBezTo>
                  <a:lnTo>
                    <a:pt x="3298" y="3871"/>
                  </a:lnTo>
                  <a:lnTo>
                    <a:pt x="3826" y="5145"/>
                  </a:lnTo>
                  <a:cubicBezTo>
                    <a:pt x="4301" y="5392"/>
                    <a:pt x="4975" y="5728"/>
                    <a:pt x="5819" y="5728"/>
                  </a:cubicBezTo>
                  <a:cubicBezTo>
                    <a:pt x="6206" y="5728"/>
                    <a:pt x="6628" y="5657"/>
                    <a:pt x="7084" y="5475"/>
                  </a:cubicBezTo>
                  <a:cubicBezTo>
                    <a:pt x="7951" y="5129"/>
                    <a:pt x="8453" y="4574"/>
                    <a:pt x="8775" y="4027"/>
                  </a:cubicBezTo>
                  <a:lnTo>
                    <a:pt x="8659" y="3755"/>
                  </a:lnTo>
                  <a:lnTo>
                    <a:pt x="7467" y="983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1530700" y="1260525"/>
              <a:ext cx="121450" cy="89650"/>
            </a:xfrm>
            <a:custGeom>
              <a:avLst/>
              <a:gdLst/>
              <a:ahLst/>
              <a:cxnLst/>
              <a:rect l="l" t="t" r="r" b="b"/>
              <a:pathLst>
                <a:path w="4858" h="3586" extrusionOk="0">
                  <a:moveTo>
                    <a:pt x="3129" y="0"/>
                  </a:moveTo>
                  <a:cubicBezTo>
                    <a:pt x="2741" y="0"/>
                    <a:pt x="2317" y="71"/>
                    <a:pt x="1861" y="254"/>
                  </a:cubicBezTo>
                  <a:cubicBezTo>
                    <a:pt x="830" y="668"/>
                    <a:pt x="307" y="1374"/>
                    <a:pt x="1" y="2013"/>
                  </a:cubicBezTo>
                  <a:lnTo>
                    <a:pt x="22" y="2061"/>
                  </a:lnTo>
                  <a:cubicBezTo>
                    <a:pt x="85" y="2206"/>
                    <a:pt x="165" y="2344"/>
                    <a:pt x="260" y="2471"/>
                  </a:cubicBezTo>
                  <a:cubicBezTo>
                    <a:pt x="363" y="2632"/>
                    <a:pt x="487" y="2780"/>
                    <a:pt x="630" y="2909"/>
                  </a:cubicBezTo>
                  <a:cubicBezTo>
                    <a:pt x="873" y="3136"/>
                    <a:pt x="1158" y="3311"/>
                    <a:pt x="1472" y="3419"/>
                  </a:cubicBezTo>
                  <a:cubicBezTo>
                    <a:pt x="1777" y="3528"/>
                    <a:pt x="2098" y="3586"/>
                    <a:pt x="2421" y="3586"/>
                  </a:cubicBezTo>
                  <a:cubicBezTo>
                    <a:pt x="2428" y="3586"/>
                    <a:pt x="2435" y="3586"/>
                    <a:pt x="2442" y="3586"/>
                  </a:cubicBezTo>
                  <a:cubicBezTo>
                    <a:pt x="2656" y="3586"/>
                    <a:pt x="2868" y="3554"/>
                    <a:pt x="3074" y="3493"/>
                  </a:cubicBezTo>
                  <a:cubicBezTo>
                    <a:pt x="3084" y="3464"/>
                    <a:pt x="3100" y="3435"/>
                    <a:pt x="3119" y="3411"/>
                  </a:cubicBezTo>
                  <a:cubicBezTo>
                    <a:pt x="3142" y="3414"/>
                    <a:pt x="3177" y="3430"/>
                    <a:pt x="3222" y="3443"/>
                  </a:cubicBezTo>
                  <a:cubicBezTo>
                    <a:pt x="3296" y="3422"/>
                    <a:pt x="3370" y="3393"/>
                    <a:pt x="3441" y="3358"/>
                  </a:cubicBezTo>
                  <a:cubicBezTo>
                    <a:pt x="3753" y="3221"/>
                    <a:pt x="4033" y="3018"/>
                    <a:pt x="4260" y="2759"/>
                  </a:cubicBezTo>
                  <a:cubicBezTo>
                    <a:pt x="4464" y="2521"/>
                    <a:pt x="4619" y="2243"/>
                    <a:pt x="4722" y="1947"/>
                  </a:cubicBezTo>
                  <a:cubicBezTo>
                    <a:pt x="4818" y="1641"/>
                    <a:pt x="4857" y="1319"/>
                    <a:pt x="4833" y="996"/>
                  </a:cubicBezTo>
                  <a:cubicBezTo>
                    <a:pt x="4823" y="793"/>
                    <a:pt x="4789" y="589"/>
                    <a:pt x="4730" y="391"/>
                  </a:cubicBezTo>
                  <a:cubicBezTo>
                    <a:pt x="4301" y="189"/>
                    <a:pt x="3763" y="0"/>
                    <a:pt x="31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1262575" y="894650"/>
              <a:ext cx="189475" cy="172575"/>
            </a:xfrm>
            <a:custGeom>
              <a:avLst/>
              <a:gdLst/>
              <a:ahLst/>
              <a:cxnLst/>
              <a:rect l="l" t="t" r="r" b="b"/>
              <a:pathLst>
                <a:path w="7579" h="6903" extrusionOk="0">
                  <a:moveTo>
                    <a:pt x="3791" y="1"/>
                  </a:moveTo>
                  <a:cubicBezTo>
                    <a:pt x="2908" y="1"/>
                    <a:pt x="2025" y="337"/>
                    <a:pt x="1351" y="1011"/>
                  </a:cubicBezTo>
                  <a:cubicBezTo>
                    <a:pt x="1" y="2359"/>
                    <a:pt x="1" y="4544"/>
                    <a:pt x="1351" y="5892"/>
                  </a:cubicBezTo>
                  <a:cubicBezTo>
                    <a:pt x="2025" y="6565"/>
                    <a:pt x="2908" y="6902"/>
                    <a:pt x="3791" y="6902"/>
                  </a:cubicBezTo>
                  <a:cubicBezTo>
                    <a:pt x="4674" y="6902"/>
                    <a:pt x="5557" y="6565"/>
                    <a:pt x="6231" y="5892"/>
                  </a:cubicBezTo>
                  <a:cubicBezTo>
                    <a:pt x="7579" y="4544"/>
                    <a:pt x="7579" y="2359"/>
                    <a:pt x="6231" y="1011"/>
                  </a:cubicBezTo>
                  <a:cubicBezTo>
                    <a:pt x="5557" y="337"/>
                    <a:pt x="4674" y="1"/>
                    <a:pt x="3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324725" y="916659"/>
              <a:ext cx="105782" cy="101797"/>
            </a:xfrm>
            <a:custGeom>
              <a:avLst/>
              <a:gdLst/>
              <a:ahLst/>
              <a:cxnLst/>
              <a:rect l="l" t="t" r="r" b="b"/>
              <a:pathLst>
                <a:path w="5867" h="5646" extrusionOk="0">
                  <a:moveTo>
                    <a:pt x="3045" y="1"/>
                  </a:moveTo>
                  <a:cubicBezTo>
                    <a:pt x="1903" y="1"/>
                    <a:pt x="873" y="688"/>
                    <a:pt x="437" y="1742"/>
                  </a:cubicBezTo>
                  <a:cubicBezTo>
                    <a:pt x="1" y="2797"/>
                    <a:pt x="241" y="4012"/>
                    <a:pt x="1050" y="4818"/>
                  </a:cubicBezTo>
                  <a:cubicBezTo>
                    <a:pt x="1589" y="5359"/>
                    <a:pt x="2310" y="5645"/>
                    <a:pt x="3045" y="5645"/>
                  </a:cubicBezTo>
                  <a:cubicBezTo>
                    <a:pt x="3409" y="5645"/>
                    <a:pt x="3776" y="5575"/>
                    <a:pt x="4126" y="5431"/>
                  </a:cubicBezTo>
                  <a:cubicBezTo>
                    <a:pt x="5180" y="4995"/>
                    <a:pt x="5867" y="3964"/>
                    <a:pt x="5867" y="2823"/>
                  </a:cubicBezTo>
                  <a:cubicBezTo>
                    <a:pt x="5867" y="1264"/>
                    <a:pt x="4604" y="1"/>
                    <a:pt x="3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1256775" y="1073225"/>
              <a:ext cx="203725" cy="95350"/>
            </a:xfrm>
            <a:custGeom>
              <a:avLst/>
              <a:gdLst/>
              <a:ahLst/>
              <a:cxnLst/>
              <a:rect l="l" t="t" r="r" b="b"/>
              <a:pathLst>
                <a:path w="8149" h="3814" extrusionOk="0">
                  <a:moveTo>
                    <a:pt x="1732" y="1"/>
                  </a:moveTo>
                  <a:cubicBezTo>
                    <a:pt x="1517" y="1"/>
                    <a:pt x="1301" y="47"/>
                    <a:pt x="1099" y="141"/>
                  </a:cubicBezTo>
                  <a:cubicBezTo>
                    <a:pt x="861" y="252"/>
                    <a:pt x="655" y="419"/>
                    <a:pt x="499" y="630"/>
                  </a:cubicBezTo>
                  <a:cubicBezTo>
                    <a:pt x="0" y="1314"/>
                    <a:pt x="151" y="2273"/>
                    <a:pt x="835" y="2773"/>
                  </a:cubicBezTo>
                  <a:cubicBezTo>
                    <a:pt x="927" y="2839"/>
                    <a:pt x="1036" y="2913"/>
                    <a:pt x="1163" y="2989"/>
                  </a:cubicBezTo>
                  <a:cubicBezTo>
                    <a:pt x="1274" y="3058"/>
                    <a:pt x="1395" y="3127"/>
                    <a:pt x="1527" y="3196"/>
                  </a:cubicBezTo>
                  <a:cubicBezTo>
                    <a:pt x="2288" y="3592"/>
                    <a:pt x="3131" y="3806"/>
                    <a:pt x="3990" y="3814"/>
                  </a:cubicBezTo>
                  <a:lnTo>
                    <a:pt x="4024" y="3814"/>
                  </a:lnTo>
                  <a:cubicBezTo>
                    <a:pt x="4846" y="3814"/>
                    <a:pt x="5655" y="3624"/>
                    <a:pt x="6389" y="3259"/>
                  </a:cubicBezTo>
                  <a:cubicBezTo>
                    <a:pt x="6516" y="3201"/>
                    <a:pt x="6638" y="3137"/>
                    <a:pt x="6746" y="3074"/>
                  </a:cubicBezTo>
                  <a:cubicBezTo>
                    <a:pt x="6931" y="2966"/>
                    <a:pt x="7087" y="2860"/>
                    <a:pt x="7208" y="2773"/>
                  </a:cubicBezTo>
                  <a:cubicBezTo>
                    <a:pt x="8149" y="2094"/>
                    <a:pt x="8019" y="656"/>
                    <a:pt x="6970" y="160"/>
                  </a:cubicBezTo>
                  <a:cubicBezTo>
                    <a:pt x="6760" y="55"/>
                    <a:pt x="6532" y="3"/>
                    <a:pt x="6305" y="3"/>
                  </a:cubicBezTo>
                  <a:cubicBezTo>
                    <a:pt x="6017" y="3"/>
                    <a:pt x="5730" y="87"/>
                    <a:pt x="5480" y="252"/>
                  </a:cubicBezTo>
                  <a:cubicBezTo>
                    <a:pt x="5454" y="263"/>
                    <a:pt x="5427" y="281"/>
                    <a:pt x="5404" y="300"/>
                  </a:cubicBezTo>
                  <a:cubicBezTo>
                    <a:pt x="5195" y="448"/>
                    <a:pt x="4965" y="561"/>
                    <a:pt x="4722" y="638"/>
                  </a:cubicBezTo>
                  <a:cubicBezTo>
                    <a:pt x="4495" y="709"/>
                    <a:pt x="4259" y="744"/>
                    <a:pt x="4022" y="746"/>
                  </a:cubicBezTo>
                  <a:lnTo>
                    <a:pt x="4011" y="746"/>
                  </a:lnTo>
                  <a:cubicBezTo>
                    <a:pt x="3731" y="744"/>
                    <a:pt x="3454" y="691"/>
                    <a:pt x="3192" y="590"/>
                  </a:cubicBezTo>
                  <a:cubicBezTo>
                    <a:pt x="2996" y="516"/>
                    <a:pt x="2811" y="419"/>
                    <a:pt x="2642" y="297"/>
                  </a:cubicBezTo>
                  <a:cubicBezTo>
                    <a:pt x="2624" y="284"/>
                    <a:pt x="2605" y="273"/>
                    <a:pt x="2584" y="265"/>
                  </a:cubicBezTo>
                  <a:cubicBezTo>
                    <a:pt x="2329" y="90"/>
                    <a:pt x="2031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1294950" y="1129125"/>
              <a:ext cx="121625" cy="39450"/>
            </a:xfrm>
            <a:custGeom>
              <a:avLst/>
              <a:gdLst/>
              <a:ahLst/>
              <a:cxnLst/>
              <a:rect l="l" t="t" r="r" b="b"/>
              <a:pathLst>
                <a:path w="4865" h="1578" extrusionOk="0">
                  <a:moveTo>
                    <a:pt x="2387" y="0"/>
                  </a:moveTo>
                  <a:cubicBezTo>
                    <a:pt x="1497" y="0"/>
                    <a:pt x="643" y="344"/>
                    <a:pt x="0" y="960"/>
                  </a:cubicBezTo>
                  <a:cubicBezTo>
                    <a:pt x="761" y="1356"/>
                    <a:pt x="1607" y="1570"/>
                    <a:pt x="2466" y="1578"/>
                  </a:cubicBezTo>
                  <a:lnTo>
                    <a:pt x="2497" y="1578"/>
                  </a:lnTo>
                  <a:cubicBezTo>
                    <a:pt x="3319" y="1578"/>
                    <a:pt x="4130" y="1388"/>
                    <a:pt x="4865" y="1023"/>
                  </a:cubicBezTo>
                  <a:cubicBezTo>
                    <a:pt x="4209" y="368"/>
                    <a:pt x="3322" y="0"/>
                    <a:pt x="2397" y="0"/>
                  </a:cubicBezTo>
                  <a:cubicBezTo>
                    <a:pt x="2393" y="0"/>
                    <a:pt x="2390" y="0"/>
                    <a:pt x="2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1336425" y="1087975"/>
              <a:ext cx="38400" cy="22550"/>
            </a:xfrm>
            <a:custGeom>
              <a:avLst/>
              <a:gdLst/>
              <a:ahLst/>
              <a:cxnLst/>
              <a:rect l="l" t="t" r="r" b="b"/>
              <a:pathLst>
                <a:path w="1536" h="902" extrusionOk="0">
                  <a:moveTo>
                    <a:pt x="6" y="0"/>
                  </a:moveTo>
                  <a:cubicBezTo>
                    <a:pt x="3" y="11"/>
                    <a:pt x="1" y="21"/>
                    <a:pt x="1" y="35"/>
                  </a:cubicBezTo>
                  <a:cubicBezTo>
                    <a:pt x="1" y="510"/>
                    <a:pt x="342" y="901"/>
                    <a:pt x="767" y="901"/>
                  </a:cubicBezTo>
                  <a:cubicBezTo>
                    <a:pt x="1190" y="901"/>
                    <a:pt x="1531" y="521"/>
                    <a:pt x="1536" y="48"/>
                  </a:cubicBezTo>
                  <a:lnTo>
                    <a:pt x="1536" y="48"/>
                  </a:lnTo>
                  <a:cubicBezTo>
                    <a:pt x="1309" y="119"/>
                    <a:pt x="1071" y="156"/>
                    <a:pt x="833" y="156"/>
                  </a:cubicBezTo>
                  <a:lnTo>
                    <a:pt x="825" y="156"/>
                  </a:lnTo>
                  <a:cubicBezTo>
                    <a:pt x="545" y="156"/>
                    <a:pt x="268" y="10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1284250" y="1073225"/>
              <a:ext cx="37150" cy="21700"/>
            </a:xfrm>
            <a:custGeom>
              <a:avLst/>
              <a:gdLst/>
              <a:ahLst/>
              <a:cxnLst/>
              <a:rect l="l" t="t" r="r" b="b"/>
              <a:pathLst>
                <a:path w="1486" h="868" extrusionOk="0">
                  <a:moveTo>
                    <a:pt x="634" y="1"/>
                  </a:moveTo>
                  <a:cubicBezTo>
                    <a:pt x="419" y="1"/>
                    <a:pt x="202" y="47"/>
                    <a:pt x="0" y="141"/>
                  </a:cubicBezTo>
                  <a:cubicBezTo>
                    <a:pt x="58" y="551"/>
                    <a:pt x="375" y="868"/>
                    <a:pt x="756" y="868"/>
                  </a:cubicBezTo>
                  <a:cubicBezTo>
                    <a:pt x="1097" y="868"/>
                    <a:pt x="1387" y="614"/>
                    <a:pt x="1485" y="263"/>
                  </a:cubicBezTo>
                  <a:cubicBezTo>
                    <a:pt x="1231" y="89"/>
                    <a:pt x="933" y="1"/>
                    <a:pt x="6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1393775" y="1073250"/>
              <a:ext cx="37275" cy="21675"/>
            </a:xfrm>
            <a:custGeom>
              <a:avLst/>
              <a:gdLst/>
              <a:ahLst/>
              <a:cxnLst/>
              <a:rect l="l" t="t" r="r" b="b"/>
              <a:pathLst>
                <a:path w="1491" h="867" extrusionOk="0">
                  <a:moveTo>
                    <a:pt x="827" y="0"/>
                  </a:moveTo>
                  <a:cubicBezTo>
                    <a:pt x="538" y="0"/>
                    <a:pt x="251" y="84"/>
                    <a:pt x="0" y="248"/>
                  </a:cubicBezTo>
                  <a:cubicBezTo>
                    <a:pt x="93" y="602"/>
                    <a:pt x="391" y="867"/>
                    <a:pt x="737" y="867"/>
                  </a:cubicBezTo>
                  <a:cubicBezTo>
                    <a:pt x="1113" y="867"/>
                    <a:pt x="1427" y="560"/>
                    <a:pt x="1490" y="156"/>
                  </a:cubicBezTo>
                  <a:cubicBezTo>
                    <a:pt x="1280" y="51"/>
                    <a:pt x="1054" y="0"/>
                    <a:pt x="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1563075" y="1185750"/>
              <a:ext cx="52000" cy="66325"/>
            </a:xfrm>
            <a:custGeom>
              <a:avLst/>
              <a:gdLst/>
              <a:ahLst/>
              <a:cxnLst/>
              <a:rect l="l" t="t" r="r" b="b"/>
              <a:pathLst>
                <a:path w="2080" h="2653" extrusionOk="0">
                  <a:moveTo>
                    <a:pt x="721" y="0"/>
                  </a:moveTo>
                  <a:cubicBezTo>
                    <a:pt x="637" y="0"/>
                    <a:pt x="552" y="17"/>
                    <a:pt x="471" y="53"/>
                  </a:cubicBezTo>
                  <a:cubicBezTo>
                    <a:pt x="148" y="190"/>
                    <a:pt x="0" y="563"/>
                    <a:pt x="138" y="885"/>
                  </a:cubicBezTo>
                  <a:lnTo>
                    <a:pt x="738" y="2270"/>
                  </a:lnTo>
                  <a:cubicBezTo>
                    <a:pt x="835" y="2502"/>
                    <a:pt x="1064" y="2652"/>
                    <a:pt x="1318" y="2653"/>
                  </a:cubicBezTo>
                  <a:lnTo>
                    <a:pt x="1318" y="2653"/>
                  </a:lnTo>
                  <a:cubicBezTo>
                    <a:pt x="1774" y="2652"/>
                    <a:pt x="2080" y="2187"/>
                    <a:pt x="1900" y="1770"/>
                  </a:cubicBezTo>
                  <a:lnTo>
                    <a:pt x="1303" y="383"/>
                  </a:lnTo>
                  <a:cubicBezTo>
                    <a:pt x="1201" y="145"/>
                    <a:pt x="966" y="0"/>
                    <a:pt x="721" y="0"/>
                  </a:cubicBezTo>
                  <a:close/>
                  <a:moveTo>
                    <a:pt x="1318" y="2653"/>
                  </a:moveTo>
                  <a:lnTo>
                    <a:pt x="1318" y="2653"/>
                  </a:lnTo>
                  <a:cubicBezTo>
                    <a:pt x="1317" y="2653"/>
                    <a:pt x="1317" y="2653"/>
                    <a:pt x="1316" y="2653"/>
                  </a:cubicBezTo>
                  <a:lnTo>
                    <a:pt x="1319" y="2653"/>
                  </a:lnTo>
                  <a:cubicBezTo>
                    <a:pt x="1318" y="2653"/>
                    <a:pt x="1318" y="2653"/>
                    <a:pt x="1318" y="2653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1468550" y="965200"/>
              <a:ext cx="112250" cy="207075"/>
            </a:xfrm>
            <a:custGeom>
              <a:avLst/>
              <a:gdLst/>
              <a:ahLst/>
              <a:cxnLst/>
              <a:rect l="l" t="t" r="r" b="b"/>
              <a:pathLst>
                <a:path w="4490" h="8283" extrusionOk="0">
                  <a:moveTo>
                    <a:pt x="718" y="1"/>
                  </a:moveTo>
                  <a:cubicBezTo>
                    <a:pt x="635" y="1"/>
                    <a:pt x="551" y="17"/>
                    <a:pt x="471" y="52"/>
                  </a:cubicBezTo>
                  <a:cubicBezTo>
                    <a:pt x="151" y="189"/>
                    <a:pt x="0" y="559"/>
                    <a:pt x="135" y="879"/>
                  </a:cubicBezTo>
                  <a:lnTo>
                    <a:pt x="3145" y="7897"/>
                  </a:lnTo>
                  <a:cubicBezTo>
                    <a:pt x="3245" y="8130"/>
                    <a:pt x="3475" y="8280"/>
                    <a:pt x="3729" y="8283"/>
                  </a:cubicBezTo>
                  <a:cubicBezTo>
                    <a:pt x="4183" y="8280"/>
                    <a:pt x="4490" y="7815"/>
                    <a:pt x="4310" y="7398"/>
                  </a:cubicBezTo>
                  <a:lnTo>
                    <a:pt x="1300" y="380"/>
                  </a:lnTo>
                  <a:cubicBezTo>
                    <a:pt x="1196" y="143"/>
                    <a:pt x="962" y="1"/>
                    <a:pt x="718" y="1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1063400" y="690575"/>
              <a:ext cx="305150" cy="659275"/>
            </a:xfrm>
            <a:custGeom>
              <a:avLst/>
              <a:gdLst/>
              <a:ahLst/>
              <a:cxnLst/>
              <a:rect l="l" t="t" r="r" b="b"/>
              <a:pathLst>
                <a:path w="12206" h="26371" extrusionOk="0">
                  <a:moveTo>
                    <a:pt x="11873" y="0"/>
                  </a:moveTo>
                  <a:cubicBezTo>
                    <a:pt x="11336" y="0"/>
                    <a:pt x="10864" y="138"/>
                    <a:pt x="10459" y="410"/>
                  </a:cubicBezTo>
                  <a:cubicBezTo>
                    <a:pt x="10047" y="695"/>
                    <a:pt x="9722" y="1086"/>
                    <a:pt x="9521" y="1546"/>
                  </a:cubicBezTo>
                  <a:lnTo>
                    <a:pt x="8414" y="4088"/>
                  </a:lnTo>
                  <a:lnTo>
                    <a:pt x="8211" y="4555"/>
                  </a:lnTo>
                  <a:lnTo>
                    <a:pt x="6543" y="8376"/>
                  </a:lnTo>
                  <a:lnTo>
                    <a:pt x="5434" y="10923"/>
                  </a:lnTo>
                  <a:lnTo>
                    <a:pt x="4733" y="12535"/>
                  </a:lnTo>
                  <a:lnTo>
                    <a:pt x="3890" y="14469"/>
                  </a:lnTo>
                  <a:lnTo>
                    <a:pt x="2649" y="17328"/>
                  </a:lnTo>
                  <a:lnTo>
                    <a:pt x="1024" y="21062"/>
                  </a:lnTo>
                  <a:lnTo>
                    <a:pt x="1008" y="21096"/>
                  </a:lnTo>
                  <a:lnTo>
                    <a:pt x="268" y="22795"/>
                  </a:lnTo>
                  <a:cubicBezTo>
                    <a:pt x="120" y="23110"/>
                    <a:pt x="35" y="23448"/>
                    <a:pt x="19" y="23794"/>
                  </a:cubicBezTo>
                  <a:cubicBezTo>
                    <a:pt x="1" y="24119"/>
                    <a:pt x="49" y="24444"/>
                    <a:pt x="157" y="24753"/>
                  </a:cubicBezTo>
                  <a:cubicBezTo>
                    <a:pt x="191" y="24864"/>
                    <a:pt x="239" y="24973"/>
                    <a:pt x="297" y="25073"/>
                  </a:cubicBezTo>
                  <a:cubicBezTo>
                    <a:pt x="363" y="25202"/>
                    <a:pt x="440" y="25324"/>
                    <a:pt x="524" y="25440"/>
                  </a:cubicBezTo>
                  <a:cubicBezTo>
                    <a:pt x="559" y="25483"/>
                    <a:pt x="598" y="25533"/>
                    <a:pt x="638" y="25575"/>
                  </a:cubicBezTo>
                  <a:cubicBezTo>
                    <a:pt x="865" y="25829"/>
                    <a:pt x="1148" y="26024"/>
                    <a:pt x="1460" y="26156"/>
                  </a:cubicBezTo>
                  <a:cubicBezTo>
                    <a:pt x="1785" y="26291"/>
                    <a:pt x="2133" y="26362"/>
                    <a:pt x="2485" y="26370"/>
                  </a:cubicBezTo>
                  <a:cubicBezTo>
                    <a:pt x="2495" y="26370"/>
                    <a:pt x="2504" y="26371"/>
                    <a:pt x="2514" y="26371"/>
                  </a:cubicBezTo>
                  <a:cubicBezTo>
                    <a:pt x="2761" y="26371"/>
                    <a:pt x="3007" y="26339"/>
                    <a:pt x="3248" y="26273"/>
                  </a:cubicBezTo>
                  <a:cubicBezTo>
                    <a:pt x="3016" y="26146"/>
                    <a:pt x="2807" y="25998"/>
                    <a:pt x="2638" y="25808"/>
                  </a:cubicBezTo>
                  <a:cubicBezTo>
                    <a:pt x="2598" y="25760"/>
                    <a:pt x="2556" y="25707"/>
                    <a:pt x="2519" y="25662"/>
                  </a:cubicBezTo>
                  <a:cubicBezTo>
                    <a:pt x="2427" y="25541"/>
                    <a:pt x="2345" y="25409"/>
                    <a:pt x="2276" y="25274"/>
                  </a:cubicBezTo>
                  <a:cubicBezTo>
                    <a:pt x="2215" y="25163"/>
                    <a:pt x="2165" y="25049"/>
                    <a:pt x="2125" y="24930"/>
                  </a:cubicBezTo>
                  <a:cubicBezTo>
                    <a:pt x="2012" y="24603"/>
                    <a:pt x="1962" y="24257"/>
                    <a:pt x="1980" y="23910"/>
                  </a:cubicBezTo>
                  <a:cubicBezTo>
                    <a:pt x="1999" y="23543"/>
                    <a:pt x="2088" y="23184"/>
                    <a:pt x="2244" y="22851"/>
                  </a:cubicBezTo>
                  <a:lnTo>
                    <a:pt x="3032" y="21041"/>
                  </a:lnTo>
                  <a:lnTo>
                    <a:pt x="3048" y="21007"/>
                  </a:lnTo>
                  <a:lnTo>
                    <a:pt x="4778" y="17032"/>
                  </a:lnTo>
                  <a:lnTo>
                    <a:pt x="6099" y="13994"/>
                  </a:lnTo>
                  <a:lnTo>
                    <a:pt x="6995" y="11938"/>
                  </a:lnTo>
                  <a:lnTo>
                    <a:pt x="7740" y="10223"/>
                  </a:lnTo>
                  <a:lnTo>
                    <a:pt x="8921" y="7515"/>
                  </a:lnTo>
                  <a:lnTo>
                    <a:pt x="10692" y="3448"/>
                  </a:lnTo>
                  <a:lnTo>
                    <a:pt x="10911" y="2952"/>
                  </a:lnTo>
                  <a:lnTo>
                    <a:pt x="12084" y="249"/>
                  </a:lnTo>
                  <a:cubicBezTo>
                    <a:pt x="12121" y="169"/>
                    <a:pt x="12164" y="98"/>
                    <a:pt x="12206" y="24"/>
                  </a:cubicBezTo>
                  <a:cubicBezTo>
                    <a:pt x="12095" y="8"/>
                    <a:pt x="11984" y="3"/>
                    <a:pt x="1187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39"/>
          <p:cNvSpPr/>
          <p:nvPr/>
        </p:nvSpPr>
        <p:spPr>
          <a:xfrm>
            <a:off x="7955092" y="4600097"/>
            <a:ext cx="642600" cy="118500"/>
          </a:xfrm>
          <a:prstGeom prst="ellipse">
            <a:avLst/>
          </a:prstGeom>
          <a:solidFill>
            <a:srgbClr val="000000">
              <a:alpha val="2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83" name="Google Shape;283;p39"/>
          <p:cNvGrpSpPr/>
          <p:nvPr/>
        </p:nvGrpSpPr>
        <p:grpSpPr>
          <a:xfrm rot="1569229">
            <a:off x="8007209" y="3549691"/>
            <a:ext cx="698192" cy="1132520"/>
            <a:chOff x="2182425" y="608200"/>
            <a:chExt cx="457350" cy="741900"/>
          </a:xfrm>
        </p:grpSpPr>
        <p:sp>
          <p:nvSpPr>
            <p:cNvPr id="284" name="Google Shape;284;p39"/>
            <p:cNvSpPr/>
            <p:nvPr/>
          </p:nvSpPr>
          <p:spPr>
            <a:xfrm>
              <a:off x="2182425" y="608200"/>
              <a:ext cx="457350" cy="741900"/>
            </a:xfrm>
            <a:custGeom>
              <a:avLst/>
              <a:gdLst/>
              <a:ahLst/>
              <a:cxnLst/>
              <a:rect l="l" t="t" r="r" b="b"/>
              <a:pathLst>
                <a:path w="18294" h="29676" extrusionOk="0">
                  <a:moveTo>
                    <a:pt x="9595" y="8405"/>
                  </a:moveTo>
                  <a:cubicBezTo>
                    <a:pt x="9933" y="8405"/>
                    <a:pt x="10269" y="8471"/>
                    <a:pt x="10583" y="8604"/>
                  </a:cubicBezTo>
                  <a:cubicBezTo>
                    <a:pt x="10895" y="8728"/>
                    <a:pt x="11180" y="8907"/>
                    <a:pt x="11426" y="9137"/>
                  </a:cubicBezTo>
                  <a:cubicBezTo>
                    <a:pt x="11674" y="9365"/>
                    <a:pt x="11878" y="9637"/>
                    <a:pt x="12023" y="9943"/>
                  </a:cubicBezTo>
                  <a:cubicBezTo>
                    <a:pt x="12176" y="10252"/>
                    <a:pt x="12256" y="10593"/>
                    <a:pt x="12253" y="10939"/>
                  </a:cubicBezTo>
                  <a:cubicBezTo>
                    <a:pt x="12250" y="11291"/>
                    <a:pt x="12176" y="11637"/>
                    <a:pt x="12034" y="11959"/>
                  </a:cubicBezTo>
                  <a:cubicBezTo>
                    <a:pt x="11896" y="12290"/>
                    <a:pt x="11701" y="12593"/>
                    <a:pt x="11460" y="12860"/>
                  </a:cubicBezTo>
                  <a:cubicBezTo>
                    <a:pt x="11215" y="13119"/>
                    <a:pt x="10929" y="13333"/>
                    <a:pt x="10612" y="13497"/>
                  </a:cubicBezTo>
                  <a:cubicBezTo>
                    <a:pt x="10295" y="13661"/>
                    <a:pt x="9944" y="13746"/>
                    <a:pt x="9585" y="13746"/>
                  </a:cubicBezTo>
                  <a:cubicBezTo>
                    <a:pt x="9580" y="13746"/>
                    <a:pt x="9574" y="13746"/>
                    <a:pt x="9569" y="13745"/>
                  </a:cubicBezTo>
                  <a:lnTo>
                    <a:pt x="5119" y="13745"/>
                  </a:lnTo>
                  <a:lnTo>
                    <a:pt x="5119" y="12881"/>
                  </a:lnTo>
                  <a:cubicBezTo>
                    <a:pt x="5119" y="10408"/>
                    <a:pt x="7122" y="8405"/>
                    <a:pt x="9595" y="8405"/>
                  </a:cubicBezTo>
                  <a:close/>
                  <a:moveTo>
                    <a:pt x="10043" y="18364"/>
                  </a:moveTo>
                  <a:cubicBezTo>
                    <a:pt x="10443" y="18364"/>
                    <a:pt x="10840" y="18443"/>
                    <a:pt x="11212" y="18597"/>
                  </a:cubicBezTo>
                  <a:cubicBezTo>
                    <a:pt x="11582" y="18750"/>
                    <a:pt x="11923" y="18969"/>
                    <a:pt x="12219" y="19239"/>
                  </a:cubicBezTo>
                  <a:cubicBezTo>
                    <a:pt x="12517" y="19506"/>
                    <a:pt x="12755" y="19831"/>
                    <a:pt x="12922" y="20195"/>
                  </a:cubicBezTo>
                  <a:cubicBezTo>
                    <a:pt x="13091" y="20563"/>
                    <a:pt x="13181" y="20967"/>
                    <a:pt x="13178" y="21374"/>
                  </a:cubicBezTo>
                  <a:cubicBezTo>
                    <a:pt x="13178" y="21485"/>
                    <a:pt x="13173" y="21596"/>
                    <a:pt x="13159" y="21709"/>
                  </a:cubicBezTo>
                  <a:cubicBezTo>
                    <a:pt x="13109" y="22137"/>
                    <a:pt x="12953" y="22555"/>
                    <a:pt x="12726" y="22951"/>
                  </a:cubicBezTo>
                  <a:cubicBezTo>
                    <a:pt x="12578" y="23192"/>
                    <a:pt x="12398" y="23414"/>
                    <a:pt x="12195" y="23612"/>
                  </a:cubicBezTo>
                  <a:cubicBezTo>
                    <a:pt x="12097" y="23707"/>
                    <a:pt x="11992" y="23797"/>
                    <a:pt x="11883" y="23879"/>
                  </a:cubicBezTo>
                  <a:cubicBezTo>
                    <a:pt x="11674" y="24043"/>
                    <a:pt x="11450" y="24183"/>
                    <a:pt x="11212" y="24296"/>
                  </a:cubicBezTo>
                  <a:cubicBezTo>
                    <a:pt x="10839" y="24473"/>
                    <a:pt x="10433" y="24563"/>
                    <a:pt x="10023" y="24566"/>
                  </a:cubicBezTo>
                  <a:lnTo>
                    <a:pt x="5119" y="24566"/>
                  </a:lnTo>
                  <a:lnTo>
                    <a:pt x="5119" y="23268"/>
                  </a:lnTo>
                  <a:cubicBezTo>
                    <a:pt x="5116" y="20559"/>
                    <a:pt x="7309" y="18364"/>
                    <a:pt x="10018" y="18364"/>
                  </a:cubicBezTo>
                  <a:cubicBezTo>
                    <a:pt x="10020" y="18364"/>
                    <a:pt x="10021" y="18364"/>
                    <a:pt x="10023" y="18364"/>
                  </a:cubicBezTo>
                  <a:cubicBezTo>
                    <a:pt x="10030" y="18364"/>
                    <a:pt x="10036" y="18364"/>
                    <a:pt x="10043" y="18364"/>
                  </a:cubicBezTo>
                  <a:close/>
                  <a:moveTo>
                    <a:pt x="11130" y="0"/>
                  </a:moveTo>
                  <a:cubicBezTo>
                    <a:pt x="9531" y="0"/>
                    <a:pt x="8143" y="1159"/>
                    <a:pt x="7883" y="2764"/>
                  </a:cubicBezTo>
                  <a:cubicBezTo>
                    <a:pt x="7877" y="2724"/>
                    <a:pt x="7870" y="2690"/>
                    <a:pt x="7864" y="2656"/>
                  </a:cubicBezTo>
                  <a:cubicBezTo>
                    <a:pt x="7555" y="1103"/>
                    <a:pt x="6190" y="3"/>
                    <a:pt x="4634" y="3"/>
                  </a:cubicBezTo>
                  <a:cubicBezTo>
                    <a:pt x="4528" y="3"/>
                    <a:pt x="4421" y="8"/>
                    <a:pt x="4313" y="19"/>
                  </a:cubicBezTo>
                  <a:cubicBezTo>
                    <a:pt x="2630" y="185"/>
                    <a:pt x="1343" y="1601"/>
                    <a:pt x="1343" y="3295"/>
                  </a:cubicBezTo>
                  <a:cubicBezTo>
                    <a:pt x="1343" y="3396"/>
                    <a:pt x="1354" y="3493"/>
                    <a:pt x="1362" y="3596"/>
                  </a:cubicBezTo>
                  <a:cubicBezTo>
                    <a:pt x="1137" y="3707"/>
                    <a:pt x="931" y="3853"/>
                    <a:pt x="748" y="4024"/>
                  </a:cubicBezTo>
                  <a:lnTo>
                    <a:pt x="709" y="4064"/>
                  </a:lnTo>
                  <a:cubicBezTo>
                    <a:pt x="252" y="4529"/>
                    <a:pt x="1" y="5155"/>
                    <a:pt x="9" y="5808"/>
                  </a:cubicBezTo>
                  <a:lnTo>
                    <a:pt x="9" y="27163"/>
                  </a:lnTo>
                  <a:cubicBezTo>
                    <a:pt x="3" y="27501"/>
                    <a:pt x="72" y="27840"/>
                    <a:pt x="204" y="28151"/>
                  </a:cubicBezTo>
                  <a:cubicBezTo>
                    <a:pt x="331" y="28447"/>
                    <a:pt x="516" y="28717"/>
                    <a:pt x="748" y="28944"/>
                  </a:cubicBezTo>
                  <a:cubicBezTo>
                    <a:pt x="984" y="29171"/>
                    <a:pt x="1261" y="29354"/>
                    <a:pt x="1562" y="29480"/>
                  </a:cubicBezTo>
                  <a:cubicBezTo>
                    <a:pt x="1568" y="29480"/>
                    <a:pt x="1568" y="29486"/>
                    <a:pt x="1573" y="29486"/>
                  </a:cubicBezTo>
                  <a:cubicBezTo>
                    <a:pt x="1885" y="29613"/>
                    <a:pt x="2223" y="29676"/>
                    <a:pt x="2561" y="29676"/>
                  </a:cubicBezTo>
                  <a:lnTo>
                    <a:pt x="10213" y="29676"/>
                  </a:lnTo>
                  <a:cubicBezTo>
                    <a:pt x="11323" y="29676"/>
                    <a:pt x="12372" y="29467"/>
                    <a:pt x="13355" y="29055"/>
                  </a:cubicBezTo>
                  <a:cubicBezTo>
                    <a:pt x="14074" y="28759"/>
                    <a:pt x="14747" y="28360"/>
                    <a:pt x="15355" y="27871"/>
                  </a:cubicBezTo>
                  <a:cubicBezTo>
                    <a:pt x="15556" y="27715"/>
                    <a:pt x="15749" y="27546"/>
                    <a:pt x="15931" y="27367"/>
                  </a:cubicBezTo>
                  <a:cubicBezTo>
                    <a:pt x="16668" y="26651"/>
                    <a:pt x="17258" y="25797"/>
                    <a:pt x="17665" y="24854"/>
                  </a:cubicBezTo>
                  <a:cubicBezTo>
                    <a:pt x="17746" y="24658"/>
                    <a:pt x="17826" y="24463"/>
                    <a:pt x="17889" y="24265"/>
                  </a:cubicBezTo>
                  <a:cubicBezTo>
                    <a:pt x="18143" y="23506"/>
                    <a:pt x="18278" y="22713"/>
                    <a:pt x="18288" y="21913"/>
                  </a:cubicBezTo>
                  <a:cubicBezTo>
                    <a:pt x="18293" y="21855"/>
                    <a:pt x="18293" y="21799"/>
                    <a:pt x="18293" y="21741"/>
                  </a:cubicBezTo>
                  <a:cubicBezTo>
                    <a:pt x="18291" y="21625"/>
                    <a:pt x="18291" y="21511"/>
                    <a:pt x="18283" y="21398"/>
                  </a:cubicBezTo>
                  <a:cubicBezTo>
                    <a:pt x="18243" y="20346"/>
                    <a:pt x="17987" y="19315"/>
                    <a:pt x="17527" y="18372"/>
                  </a:cubicBezTo>
                  <a:cubicBezTo>
                    <a:pt x="17369" y="18052"/>
                    <a:pt x="17192" y="17741"/>
                    <a:pt x="16996" y="17442"/>
                  </a:cubicBezTo>
                  <a:cubicBezTo>
                    <a:pt x="16922" y="17336"/>
                    <a:pt x="16851" y="17228"/>
                    <a:pt x="16771" y="17120"/>
                  </a:cubicBezTo>
                  <a:cubicBezTo>
                    <a:pt x="16396" y="16597"/>
                    <a:pt x="15958" y="16121"/>
                    <a:pt x="15466" y="15703"/>
                  </a:cubicBezTo>
                  <a:cubicBezTo>
                    <a:pt x="15979" y="15127"/>
                    <a:pt x="16402" y="14477"/>
                    <a:pt x="16721" y="13775"/>
                  </a:cubicBezTo>
                  <a:cubicBezTo>
                    <a:pt x="16771" y="13669"/>
                    <a:pt x="16814" y="13561"/>
                    <a:pt x="16859" y="13455"/>
                  </a:cubicBezTo>
                  <a:cubicBezTo>
                    <a:pt x="17194" y="12617"/>
                    <a:pt x="17361" y="11724"/>
                    <a:pt x="17361" y="10776"/>
                  </a:cubicBezTo>
                  <a:cubicBezTo>
                    <a:pt x="17361" y="10073"/>
                    <a:pt x="17266" y="9375"/>
                    <a:pt x="17073" y="8701"/>
                  </a:cubicBezTo>
                  <a:lnTo>
                    <a:pt x="17073" y="8696"/>
                  </a:lnTo>
                  <a:cubicBezTo>
                    <a:pt x="16993" y="8411"/>
                    <a:pt x="16893" y="8131"/>
                    <a:pt x="16774" y="7858"/>
                  </a:cubicBezTo>
                  <a:cubicBezTo>
                    <a:pt x="16616" y="7488"/>
                    <a:pt x="16425" y="7129"/>
                    <a:pt x="16211" y="6788"/>
                  </a:cubicBezTo>
                  <a:cubicBezTo>
                    <a:pt x="16074" y="6564"/>
                    <a:pt x="15923" y="6350"/>
                    <a:pt x="15762" y="6144"/>
                  </a:cubicBezTo>
                  <a:cubicBezTo>
                    <a:pt x="15582" y="5911"/>
                    <a:pt x="15387" y="5686"/>
                    <a:pt x="15178" y="5478"/>
                  </a:cubicBezTo>
                  <a:cubicBezTo>
                    <a:pt x="14858" y="5161"/>
                    <a:pt x="14512" y="4873"/>
                    <a:pt x="14140" y="4619"/>
                  </a:cubicBezTo>
                  <a:cubicBezTo>
                    <a:pt x="14166" y="4569"/>
                    <a:pt x="14185" y="4516"/>
                    <a:pt x="14198" y="4463"/>
                  </a:cubicBezTo>
                  <a:cubicBezTo>
                    <a:pt x="14343" y="4090"/>
                    <a:pt x="14417" y="3694"/>
                    <a:pt x="14417" y="3295"/>
                  </a:cubicBezTo>
                  <a:cubicBezTo>
                    <a:pt x="14420" y="1580"/>
                    <a:pt x="13104" y="151"/>
                    <a:pt x="11397" y="11"/>
                  </a:cubicBezTo>
                  <a:cubicBezTo>
                    <a:pt x="11308" y="4"/>
                    <a:pt x="11219" y="0"/>
                    <a:pt x="11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2505650" y="825725"/>
              <a:ext cx="110875" cy="126850"/>
            </a:xfrm>
            <a:custGeom>
              <a:avLst/>
              <a:gdLst/>
              <a:ahLst/>
              <a:cxnLst/>
              <a:rect l="l" t="t" r="r" b="b"/>
              <a:pathLst>
                <a:path w="4435" h="5074" extrusionOk="0">
                  <a:moveTo>
                    <a:pt x="4144" y="0"/>
                  </a:moveTo>
                  <a:cubicBezTo>
                    <a:pt x="3755" y="111"/>
                    <a:pt x="3375" y="249"/>
                    <a:pt x="3005" y="415"/>
                  </a:cubicBezTo>
                  <a:cubicBezTo>
                    <a:pt x="2104" y="827"/>
                    <a:pt x="1282" y="1393"/>
                    <a:pt x="577" y="2090"/>
                  </a:cubicBezTo>
                  <a:cubicBezTo>
                    <a:pt x="1" y="2651"/>
                    <a:pt x="249" y="3623"/>
                    <a:pt x="1018" y="3858"/>
                  </a:cubicBezTo>
                  <a:cubicBezTo>
                    <a:pt x="1678" y="4056"/>
                    <a:pt x="2323" y="4313"/>
                    <a:pt x="2941" y="4616"/>
                  </a:cubicBezTo>
                  <a:cubicBezTo>
                    <a:pt x="3243" y="4762"/>
                    <a:pt x="3525" y="4918"/>
                    <a:pt x="3795" y="5074"/>
                  </a:cubicBezTo>
                  <a:cubicBezTo>
                    <a:pt x="3842" y="4968"/>
                    <a:pt x="3887" y="4860"/>
                    <a:pt x="3930" y="4754"/>
                  </a:cubicBezTo>
                  <a:cubicBezTo>
                    <a:pt x="4265" y="3916"/>
                    <a:pt x="4432" y="3023"/>
                    <a:pt x="4432" y="2075"/>
                  </a:cubicBezTo>
                  <a:cubicBezTo>
                    <a:pt x="4434" y="1374"/>
                    <a:pt x="4337" y="674"/>
                    <a:pt x="4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2393625" y="994000"/>
              <a:ext cx="144475" cy="156950"/>
            </a:xfrm>
            <a:custGeom>
              <a:avLst/>
              <a:gdLst/>
              <a:ahLst/>
              <a:cxnLst/>
              <a:rect l="l" t="t" r="r" b="b"/>
              <a:pathLst>
                <a:path w="5779" h="6278" extrusionOk="0">
                  <a:moveTo>
                    <a:pt x="4444" y="1"/>
                  </a:moveTo>
                  <a:cubicBezTo>
                    <a:pt x="4192" y="1"/>
                    <a:pt x="3935" y="90"/>
                    <a:pt x="3726" y="282"/>
                  </a:cubicBezTo>
                  <a:cubicBezTo>
                    <a:pt x="3216" y="750"/>
                    <a:pt x="2669" y="1178"/>
                    <a:pt x="2090" y="1558"/>
                  </a:cubicBezTo>
                  <a:cubicBezTo>
                    <a:pt x="1583" y="1889"/>
                    <a:pt x="1052" y="2184"/>
                    <a:pt x="502" y="2438"/>
                  </a:cubicBezTo>
                  <a:cubicBezTo>
                    <a:pt x="283" y="2541"/>
                    <a:pt x="106" y="2713"/>
                    <a:pt x="0" y="2930"/>
                  </a:cubicBezTo>
                  <a:lnTo>
                    <a:pt x="0" y="3189"/>
                  </a:lnTo>
                  <a:cubicBezTo>
                    <a:pt x="508" y="3017"/>
                    <a:pt x="1039" y="2930"/>
                    <a:pt x="1575" y="2930"/>
                  </a:cubicBezTo>
                  <a:cubicBezTo>
                    <a:pt x="1982" y="2930"/>
                    <a:pt x="2386" y="3009"/>
                    <a:pt x="2764" y="3165"/>
                  </a:cubicBezTo>
                  <a:cubicBezTo>
                    <a:pt x="3134" y="3318"/>
                    <a:pt x="3475" y="3535"/>
                    <a:pt x="3771" y="3807"/>
                  </a:cubicBezTo>
                  <a:cubicBezTo>
                    <a:pt x="4067" y="4074"/>
                    <a:pt x="4307" y="4399"/>
                    <a:pt x="4471" y="4761"/>
                  </a:cubicBezTo>
                  <a:cubicBezTo>
                    <a:pt x="4643" y="5131"/>
                    <a:pt x="4730" y="5532"/>
                    <a:pt x="4730" y="5939"/>
                  </a:cubicBezTo>
                  <a:cubicBezTo>
                    <a:pt x="4730" y="6053"/>
                    <a:pt x="4725" y="6164"/>
                    <a:pt x="4711" y="6277"/>
                  </a:cubicBezTo>
                  <a:cubicBezTo>
                    <a:pt x="4955" y="6158"/>
                    <a:pt x="5142" y="5947"/>
                    <a:pt x="5235" y="5693"/>
                  </a:cubicBezTo>
                  <a:cubicBezTo>
                    <a:pt x="5457" y="5062"/>
                    <a:pt x="5607" y="4407"/>
                    <a:pt x="5679" y="3741"/>
                  </a:cubicBezTo>
                  <a:cubicBezTo>
                    <a:pt x="5779" y="2755"/>
                    <a:pt x="5710" y="1759"/>
                    <a:pt x="5470" y="797"/>
                  </a:cubicBezTo>
                  <a:cubicBezTo>
                    <a:pt x="5347" y="295"/>
                    <a:pt x="4902" y="1"/>
                    <a:pt x="4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2182700" y="970575"/>
              <a:ext cx="110075" cy="143250"/>
            </a:xfrm>
            <a:custGeom>
              <a:avLst/>
              <a:gdLst/>
              <a:ahLst/>
              <a:cxnLst/>
              <a:rect l="l" t="t" r="r" b="b"/>
              <a:pathLst>
                <a:path w="4403" h="5730" extrusionOk="0">
                  <a:moveTo>
                    <a:pt x="0" y="1"/>
                  </a:moveTo>
                  <a:lnTo>
                    <a:pt x="0" y="5729"/>
                  </a:lnTo>
                  <a:cubicBezTo>
                    <a:pt x="381" y="5671"/>
                    <a:pt x="759" y="5587"/>
                    <a:pt x="1129" y="5470"/>
                  </a:cubicBezTo>
                  <a:cubicBezTo>
                    <a:pt x="2077" y="5182"/>
                    <a:pt x="2968" y="4731"/>
                    <a:pt x="3758" y="4136"/>
                  </a:cubicBezTo>
                  <a:cubicBezTo>
                    <a:pt x="4402" y="3655"/>
                    <a:pt x="4286" y="2656"/>
                    <a:pt x="3554" y="2326"/>
                  </a:cubicBezTo>
                  <a:cubicBezTo>
                    <a:pt x="2370" y="1787"/>
                    <a:pt x="1277" y="1071"/>
                    <a:pt x="312" y="199"/>
                  </a:cubicBezTo>
                  <a:cubicBezTo>
                    <a:pt x="220" y="117"/>
                    <a:pt x="114" y="4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2182425" y="709850"/>
              <a:ext cx="92450" cy="148725"/>
            </a:xfrm>
            <a:custGeom>
              <a:avLst/>
              <a:gdLst/>
              <a:ahLst/>
              <a:cxnLst/>
              <a:rect l="l" t="t" r="r" b="b"/>
              <a:pathLst>
                <a:path w="3698" h="5949" extrusionOk="0">
                  <a:moveTo>
                    <a:pt x="712" y="1"/>
                  </a:moveTo>
                  <a:cubicBezTo>
                    <a:pt x="254" y="463"/>
                    <a:pt x="1" y="1092"/>
                    <a:pt x="11" y="1745"/>
                  </a:cubicBezTo>
                  <a:lnTo>
                    <a:pt x="11" y="5779"/>
                  </a:lnTo>
                  <a:cubicBezTo>
                    <a:pt x="561" y="5893"/>
                    <a:pt x="1120" y="5948"/>
                    <a:pt x="1679" y="5948"/>
                  </a:cubicBezTo>
                  <a:cubicBezTo>
                    <a:pt x="1942" y="5948"/>
                    <a:pt x="2206" y="5936"/>
                    <a:pt x="2469" y="5912"/>
                  </a:cubicBezTo>
                  <a:cubicBezTo>
                    <a:pt x="3275" y="5838"/>
                    <a:pt x="3697" y="4934"/>
                    <a:pt x="3248" y="4265"/>
                  </a:cubicBezTo>
                  <a:cubicBezTo>
                    <a:pt x="2862" y="3689"/>
                    <a:pt x="2524" y="3084"/>
                    <a:pt x="2236" y="2453"/>
                  </a:cubicBezTo>
                  <a:cubicBezTo>
                    <a:pt x="1988" y="1903"/>
                    <a:pt x="1776" y="1335"/>
                    <a:pt x="1605" y="754"/>
                  </a:cubicBezTo>
                  <a:cubicBezTo>
                    <a:pt x="1488" y="344"/>
                    <a:pt x="1134" y="46"/>
                    <a:pt x="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2182575" y="1219350"/>
              <a:ext cx="118200" cy="126000"/>
            </a:xfrm>
            <a:custGeom>
              <a:avLst/>
              <a:gdLst/>
              <a:ahLst/>
              <a:cxnLst/>
              <a:rect l="l" t="t" r="r" b="b"/>
              <a:pathLst>
                <a:path w="4728" h="5040" extrusionOk="0">
                  <a:moveTo>
                    <a:pt x="5" y="1"/>
                  </a:moveTo>
                  <a:lnTo>
                    <a:pt x="5" y="2717"/>
                  </a:lnTo>
                  <a:cubicBezTo>
                    <a:pt x="0" y="3058"/>
                    <a:pt x="66" y="3394"/>
                    <a:pt x="198" y="3705"/>
                  </a:cubicBezTo>
                  <a:cubicBezTo>
                    <a:pt x="328" y="4004"/>
                    <a:pt x="513" y="4273"/>
                    <a:pt x="745" y="4498"/>
                  </a:cubicBezTo>
                  <a:cubicBezTo>
                    <a:pt x="980" y="4728"/>
                    <a:pt x="1255" y="4908"/>
                    <a:pt x="1559" y="5034"/>
                  </a:cubicBezTo>
                  <a:cubicBezTo>
                    <a:pt x="1562" y="5034"/>
                    <a:pt x="1562" y="5040"/>
                    <a:pt x="1567" y="5040"/>
                  </a:cubicBezTo>
                  <a:cubicBezTo>
                    <a:pt x="1794" y="4910"/>
                    <a:pt x="2011" y="4770"/>
                    <a:pt x="2220" y="4617"/>
                  </a:cubicBezTo>
                  <a:cubicBezTo>
                    <a:pt x="3025" y="4036"/>
                    <a:pt x="3723" y="3317"/>
                    <a:pt x="4281" y="2498"/>
                  </a:cubicBezTo>
                  <a:cubicBezTo>
                    <a:pt x="4727" y="1835"/>
                    <a:pt x="4296" y="928"/>
                    <a:pt x="3496" y="852"/>
                  </a:cubicBezTo>
                  <a:cubicBezTo>
                    <a:pt x="2296" y="738"/>
                    <a:pt x="1120" y="450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2339725" y="1205150"/>
              <a:ext cx="139800" cy="115100"/>
            </a:xfrm>
            <a:custGeom>
              <a:avLst/>
              <a:gdLst/>
              <a:ahLst/>
              <a:cxnLst/>
              <a:rect l="l" t="t" r="r" b="b"/>
              <a:pathLst>
                <a:path w="5592" h="4604" extrusionOk="0">
                  <a:moveTo>
                    <a:pt x="5591" y="1"/>
                  </a:moveTo>
                  <a:lnTo>
                    <a:pt x="5591" y="1"/>
                  </a:lnTo>
                  <a:cubicBezTo>
                    <a:pt x="5385" y="165"/>
                    <a:pt x="5158" y="305"/>
                    <a:pt x="4920" y="421"/>
                  </a:cubicBezTo>
                  <a:cubicBezTo>
                    <a:pt x="4547" y="595"/>
                    <a:pt x="4141" y="688"/>
                    <a:pt x="3731" y="688"/>
                  </a:cubicBezTo>
                  <a:lnTo>
                    <a:pt x="0" y="688"/>
                  </a:lnTo>
                  <a:cubicBezTo>
                    <a:pt x="13" y="830"/>
                    <a:pt x="56" y="968"/>
                    <a:pt x="127" y="1092"/>
                  </a:cubicBezTo>
                  <a:cubicBezTo>
                    <a:pt x="452" y="1676"/>
                    <a:pt x="846" y="2220"/>
                    <a:pt x="1300" y="2709"/>
                  </a:cubicBezTo>
                  <a:cubicBezTo>
                    <a:pt x="1977" y="3436"/>
                    <a:pt x="2774" y="4038"/>
                    <a:pt x="3657" y="4487"/>
                  </a:cubicBezTo>
                  <a:cubicBezTo>
                    <a:pt x="3814" y="4567"/>
                    <a:pt x="3976" y="4604"/>
                    <a:pt x="4135" y="4604"/>
                  </a:cubicBezTo>
                  <a:cubicBezTo>
                    <a:pt x="4700" y="4604"/>
                    <a:pt x="5211" y="4137"/>
                    <a:pt x="5192" y="3510"/>
                  </a:cubicBezTo>
                  <a:cubicBezTo>
                    <a:pt x="5174" y="2817"/>
                    <a:pt x="5213" y="2125"/>
                    <a:pt x="5308" y="1438"/>
                  </a:cubicBezTo>
                  <a:cubicBezTo>
                    <a:pt x="5372" y="955"/>
                    <a:pt x="5467" y="474"/>
                    <a:pt x="5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2244400" y="608300"/>
              <a:ext cx="134650" cy="125025"/>
            </a:xfrm>
            <a:custGeom>
              <a:avLst/>
              <a:gdLst/>
              <a:ahLst/>
              <a:cxnLst/>
              <a:rect l="l" t="t" r="r" b="b"/>
              <a:pathLst>
                <a:path w="5386" h="5001" extrusionOk="0">
                  <a:moveTo>
                    <a:pt x="2160" y="1"/>
                  </a:moveTo>
                  <a:cubicBezTo>
                    <a:pt x="1377" y="1"/>
                    <a:pt x="608" y="280"/>
                    <a:pt x="0" y="810"/>
                  </a:cubicBezTo>
                  <a:cubicBezTo>
                    <a:pt x="143" y="1161"/>
                    <a:pt x="264" y="1442"/>
                    <a:pt x="288" y="1492"/>
                  </a:cubicBezTo>
                  <a:cubicBezTo>
                    <a:pt x="613" y="2076"/>
                    <a:pt x="1007" y="2617"/>
                    <a:pt x="1461" y="3109"/>
                  </a:cubicBezTo>
                  <a:cubicBezTo>
                    <a:pt x="2138" y="3835"/>
                    <a:pt x="2933" y="4435"/>
                    <a:pt x="3818" y="4884"/>
                  </a:cubicBezTo>
                  <a:cubicBezTo>
                    <a:pt x="3975" y="4964"/>
                    <a:pt x="4138" y="5001"/>
                    <a:pt x="4296" y="5001"/>
                  </a:cubicBezTo>
                  <a:cubicBezTo>
                    <a:pt x="4862" y="5001"/>
                    <a:pt x="5372" y="4534"/>
                    <a:pt x="5354" y="3907"/>
                  </a:cubicBezTo>
                  <a:cubicBezTo>
                    <a:pt x="5340" y="3489"/>
                    <a:pt x="5351" y="3069"/>
                    <a:pt x="5385" y="2654"/>
                  </a:cubicBezTo>
                  <a:cubicBezTo>
                    <a:pt x="5161" y="1502"/>
                    <a:pt x="4336" y="559"/>
                    <a:pt x="3226" y="178"/>
                  </a:cubicBezTo>
                  <a:cubicBezTo>
                    <a:pt x="2878" y="59"/>
                    <a:pt x="2518" y="1"/>
                    <a:pt x="2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2532900" y="1203425"/>
              <a:ext cx="96700" cy="101625"/>
            </a:xfrm>
            <a:custGeom>
              <a:avLst/>
              <a:gdLst/>
              <a:ahLst/>
              <a:cxnLst/>
              <a:rect l="l" t="t" r="r" b="b"/>
              <a:pathLst>
                <a:path w="3868" h="4065" extrusionOk="0">
                  <a:moveTo>
                    <a:pt x="1291" y="1"/>
                  </a:moveTo>
                  <a:cubicBezTo>
                    <a:pt x="505" y="1"/>
                    <a:pt x="1" y="845"/>
                    <a:pt x="361" y="1552"/>
                  </a:cubicBezTo>
                  <a:cubicBezTo>
                    <a:pt x="681" y="2165"/>
                    <a:pt x="948" y="2805"/>
                    <a:pt x="1162" y="3460"/>
                  </a:cubicBezTo>
                  <a:cubicBezTo>
                    <a:pt x="1223" y="3666"/>
                    <a:pt x="1286" y="3869"/>
                    <a:pt x="1336" y="4065"/>
                  </a:cubicBezTo>
                  <a:cubicBezTo>
                    <a:pt x="1537" y="3906"/>
                    <a:pt x="1727" y="3737"/>
                    <a:pt x="1910" y="3558"/>
                  </a:cubicBezTo>
                  <a:cubicBezTo>
                    <a:pt x="2647" y="2844"/>
                    <a:pt x="3236" y="1988"/>
                    <a:pt x="3643" y="1045"/>
                  </a:cubicBezTo>
                  <a:cubicBezTo>
                    <a:pt x="3727" y="852"/>
                    <a:pt x="3804" y="656"/>
                    <a:pt x="3868" y="456"/>
                  </a:cubicBezTo>
                  <a:cubicBezTo>
                    <a:pt x="3046" y="175"/>
                    <a:pt x="2187" y="20"/>
                    <a:pt x="1320" y="1"/>
                  </a:cubicBezTo>
                  <a:cubicBezTo>
                    <a:pt x="1311" y="1"/>
                    <a:pt x="1301" y="1"/>
                    <a:pt x="1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2578075" y="1044250"/>
              <a:ext cx="61425" cy="103825"/>
            </a:xfrm>
            <a:custGeom>
              <a:avLst/>
              <a:gdLst/>
              <a:ahLst/>
              <a:cxnLst/>
              <a:rect l="l" t="t" r="r" b="b"/>
              <a:pathLst>
                <a:path w="2457" h="4153" extrusionOk="0">
                  <a:moveTo>
                    <a:pt x="1170" y="0"/>
                  </a:moveTo>
                  <a:cubicBezTo>
                    <a:pt x="1112" y="307"/>
                    <a:pt x="1033" y="624"/>
                    <a:pt x="940" y="949"/>
                  </a:cubicBezTo>
                  <a:cubicBezTo>
                    <a:pt x="774" y="1533"/>
                    <a:pt x="568" y="2103"/>
                    <a:pt x="322" y="2658"/>
                  </a:cubicBezTo>
                  <a:cubicBezTo>
                    <a:pt x="1" y="3376"/>
                    <a:pt x="545" y="4153"/>
                    <a:pt x="1288" y="4153"/>
                  </a:cubicBezTo>
                  <a:cubicBezTo>
                    <a:pt x="1351" y="4153"/>
                    <a:pt x="1416" y="4147"/>
                    <a:pt x="1482" y="4135"/>
                  </a:cubicBezTo>
                  <a:lnTo>
                    <a:pt x="2457" y="3956"/>
                  </a:lnTo>
                  <a:cubicBezTo>
                    <a:pt x="2417" y="2904"/>
                    <a:pt x="2161" y="1873"/>
                    <a:pt x="1701" y="930"/>
                  </a:cubicBezTo>
                  <a:cubicBezTo>
                    <a:pt x="1543" y="610"/>
                    <a:pt x="1366" y="299"/>
                    <a:pt x="1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2182425" y="611025"/>
              <a:ext cx="365600" cy="739075"/>
            </a:xfrm>
            <a:custGeom>
              <a:avLst/>
              <a:gdLst/>
              <a:ahLst/>
              <a:cxnLst/>
              <a:rect l="l" t="t" r="r" b="b"/>
              <a:pathLst>
                <a:path w="14624" h="29563" extrusionOk="0">
                  <a:moveTo>
                    <a:pt x="3814" y="1"/>
                  </a:moveTo>
                  <a:cubicBezTo>
                    <a:pt x="2360" y="373"/>
                    <a:pt x="1346" y="1684"/>
                    <a:pt x="1346" y="3185"/>
                  </a:cubicBezTo>
                  <a:cubicBezTo>
                    <a:pt x="1346" y="3288"/>
                    <a:pt x="1354" y="3383"/>
                    <a:pt x="1364" y="3486"/>
                  </a:cubicBezTo>
                  <a:cubicBezTo>
                    <a:pt x="1140" y="3597"/>
                    <a:pt x="933" y="3742"/>
                    <a:pt x="751" y="3917"/>
                  </a:cubicBezTo>
                  <a:lnTo>
                    <a:pt x="712" y="3956"/>
                  </a:lnTo>
                  <a:cubicBezTo>
                    <a:pt x="254" y="4419"/>
                    <a:pt x="1" y="5048"/>
                    <a:pt x="11" y="5698"/>
                  </a:cubicBezTo>
                  <a:lnTo>
                    <a:pt x="11" y="27050"/>
                  </a:lnTo>
                  <a:cubicBezTo>
                    <a:pt x="6" y="27388"/>
                    <a:pt x="72" y="27727"/>
                    <a:pt x="204" y="28038"/>
                  </a:cubicBezTo>
                  <a:cubicBezTo>
                    <a:pt x="334" y="28334"/>
                    <a:pt x="519" y="28604"/>
                    <a:pt x="751" y="28831"/>
                  </a:cubicBezTo>
                  <a:cubicBezTo>
                    <a:pt x="986" y="29058"/>
                    <a:pt x="1261" y="29241"/>
                    <a:pt x="1562" y="29367"/>
                  </a:cubicBezTo>
                  <a:cubicBezTo>
                    <a:pt x="1568" y="29367"/>
                    <a:pt x="1568" y="29373"/>
                    <a:pt x="1573" y="29373"/>
                  </a:cubicBezTo>
                  <a:cubicBezTo>
                    <a:pt x="1887" y="29500"/>
                    <a:pt x="2223" y="29563"/>
                    <a:pt x="2561" y="29563"/>
                  </a:cubicBezTo>
                  <a:lnTo>
                    <a:pt x="10213" y="29563"/>
                  </a:lnTo>
                  <a:cubicBezTo>
                    <a:pt x="11323" y="29563"/>
                    <a:pt x="12372" y="29354"/>
                    <a:pt x="13355" y="28942"/>
                  </a:cubicBezTo>
                  <a:cubicBezTo>
                    <a:pt x="13796" y="28757"/>
                    <a:pt x="14219" y="28535"/>
                    <a:pt x="14623" y="28279"/>
                  </a:cubicBezTo>
                  <a:lnTo>
                    <a:pt x="14623" y="28279"/>
                  </a:lnTo>
                  <a:cubicBezTo>
                    <a:pt x="14219" y="28337"/>
                    <a:pt x="13809" y="28366"/>
                    <a:pt x="13403" y="28369"/>
                  </a:cubicBezTo>
                  <a:lnTo>
                    <a:pt x="5122" y="28369"/>
                  </a:lnTo>
                  <a:cubicBezTo>
                    <a:pt x="5115" y="28369"/>
                    <a:pt x="5108" y="28369"/>
                    <a:pt x="5101" y="28369"/>
                  </a:cubicBezTo>
                  <a:cubicBezTo>
                    <a:pt x="4741" y="28369"/>
                    <a:pt x="4383" y="28300"/>
                    <a:pt x="4051" y="28163"/>
                  </a:cubicBezTo>
                  <a:cubicBezTo>
                    <a:pt x="4046" y="28163"/>
                    <a:pt x="4046" y="28157"/>
                    <a:pt x="4041" y="28157"/>
                  </a:cubicBezTo>
                  <a:cubicBezTo>
                    <a:pt x="3713" y="28022"/>
                    <a:pt x="3415" y="27824"/>
                    <a:pt x="3158" y="27579"/>
                  </a:cubicBezTo>
                  <a:cubicBezTo>
                    <a:pt x="2910" y="27333"/>
                    <a:pt x="2709" y="27042"/>
                    <a:pt x="2569" y="26720"/>
                  </a:cubicBezTo>
                  <a:cubicBezTo>
                    <a:pt x="2426" y="26382"/>
                    <a:pt x="2355" y="26017"/>
                    <a:pt x="2358" y="25650"/>
                  </a:cubicBezTo>
                  <a:lnTo>
                    <a:pt x="2358" y="2535"/>
                  </a:lnTo>
                  <a:cubicBezTo>
                    <a:pt x="2355" y="2167"/>
                    <a:pt x="2426" y="1803"/>
                    <a:pt x="2569" y="1465"/>
                  </a:cubicBezTo>
                  <a:cubicBezTo>
                    <a:pt x="2699" y="1158"/>
                    <a:pt x="2883" y="883"/>
                    <a:pt x="3119" y="648"/>
                  </a:cubicBezTo>
                  <a:lnTo>
                    <a:pt x="3158" y="606"/>
                  </a:lnTo>
                  <a:cubicBezTo>
                    <a:pt x="3356" y="418"/>
                    <a:pt x="3581" y="262"/>
                    <a:pt x="3824" y="143"/>
                  </a:cubicBezTo>
                  <a:cubicBezTo>
                    <a:pt x="3819" y="93"/>
                    <a:pt x="3819" y="48"/>
                    <a:pt x="38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2565825" y="1068625"/>
              <a:ext cx="50700" cy="109400"/>
            </a:xfrm>
            <a:custGeom>
              <a:avLst/>
              <a:gdLst/>
              <a:ahLst/>
              <a:cxnLst/>
              <a:rect l="l" t="t" r="r" b="b"/>
              <a:pathLst>
                <a:path w="2028" h="4376" extrusionOk="0">
                  <a:moveTo>
                    <a:pt x="722" y="1"/>
                  </a:moveTo>
                  <a:cubicBezTo>
                    <a:pt x="635" y="1"/>
                    <a:pt x="545" y="19"/>
                    <a:pt x="460" y="58"/>
                  </a:cubicBezTo>
                  <a:cubicBezTo>
                    <a:pt x="141" y="204"/>
                    <a:pt x="1" y="579"/>
                    <a:pt x="143" y="898"/>
                  </a:cubicBezTo>
                  <a:cubicBezTo>
                    <a:pt x="191" y="1002"/>
                    <a:pt x="236" y="1107"/>
                    <a:pt x="281" y="1221"/>
                  </a:cubicBezTo>
                  <a:cubicBezTo>
                    <a:pt x="598" y="2021"/>
                    <a:pt x="759" y="2878"/>
                    <a:pt x="756" y="3742"/>
                  </a:cubicBezTo>
                  <a:cubicBezTo>
                    <a:pt x="754" y="4090"/>
                    <a:pt x="1039" y="4376"/>
                    <a:pt x="1388" y="4376"/>
                  </a:cubicBezTo>
                  <a:cubicBezTo>
                    <a:pt x="1737" y="4376"/>
                    <a:pt x="2022" y="4093"/>
                    <a:pt x="2022" y="3744"/>
                  </a:cubicBezTo>
                  <a:cubicBezTo>
                    <a:pt x="2027" y="2722"/>
                    <a:pt x="1834" y="1707"/>
                    <a:pt x="1462" y="756"/>
                  </a:cubicBezTo>
                  <a:cubicBezTo>
                    <a:pt x="1409" y="624"/>
                    <a:pt x="1354" y="497"/>
                    <a:pt x="1298" y="373"/>
                  </a:cubicBezTo>
                  <a:cubicBezTo>
                    <a:pt x="1192" y="139"/>
                    <a:pt x="962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2534850" y="1020850"/>
              <a:ext cx="44950" cy="39525"/>
            </a:xfrm>
            <a:custGeom>
              <a:avLst/>
              <a:gdLst/>
              <a:ahLst/>
              <a:cxnLst/>
              <a:rect l="l" t="t" r="r" b="b"/>
              <a:pathLst>
                <a:path w="1798" h="1581" extrusionOk="0">
                  <a:moveTo>
                    <a:pt x="705" y="1"/>
                  </a:moveTo>
                  <a:cubicBezTo>
                    <a:pt x="553" y="1"/>
                    <a:pt x="401" y="55"/>
                    <a:pt x="281" y="165"/>
                  </a:cubicBezTo>
                  <a:cubicBezTo>
                    <a:pt x="22" y="400"/>
                    <a:pt x="0" y="799"/>
                    <a:pt x="236" y="1060"/>
                  </a:cubicBezTo>
                  <a:cubicBezTo>
                    <a:pt x="312" y="1142"/>
                    <a:pt x="392" y="1237"/>
                    <a:pt x="476" y="1343"/>
                  </a:cubicBezTo>
                  <a:cubicBezTo>
                    <a:pt x="598" y="1494"/>
                    <a:pt x="780" y="1581"/>
                    <a:pt x="973" y="1581"/>
                  </a:cubicBezTo>
                  <a:cubicBezTo>
                    <a:pt x="1504" y="1578"/>
                    <a:pt x="1797" y="962"/>
                    <a:pt x="1464" y="550"/>
                  </a:cubicBezTo>
                  <a:cubicBezTo>
                    <a:pt x="1361" y="423"/>
                    <a:pt x="1263" y="310"/>
                    <a:pt x="1176" y="209"/>
                  </a:cubicBezTo>
                  <a:cubicBezTo>
                    <a:pt x="1051" y="71"/>
                    <a:pt x="878" y="1"/>
                    <a:pt x="705" y="1"/>
                  </a:cubicBezTo>
                  <a:close/>
                </a:path>
              </a:pathLst>
            </a:custGeom>
            <a:solidFill>
              <a:srgbClr val="FFFFFF">
                <a:alpha val="66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2279875" y="787875"/>
              <a:ext cx="239350" cy="194425"/>
            </a:xfrm>
            <a:custGeom>
              <a:avLst/>
              <a:gdLst/>
              <a:ahLst/>
              <a:cxnLst/>
              <a:rect l="l" t="t" r="r" b="b"/>
              <a:pathLst>
                <a:path w="9574" h="7777" extrusionOk="0">
                  <a:moveTo>
                    <a:pt x="5726" y="2433"/>
                  </a:moveTo>
                  <a:cubicBezTo>
                    <a:pt x="5771" y="2433"/>
                    <a:pt x="5817" y="2438"/>
                    <a:pt x="5863" y="2447"/>
                  </a:cubicBezTo>
                  <a:cubicBezTo>
                    <a:pt x="5890" y="2452"/>
                    <a:pt x="5914" y="2455"/>
                    <a:pt x="5940" y="2460"/>
                  </a:cubicBezTo>
                  <a:cubicBezTo>
                    <a:pt x="6040" y="2476"/>
                    <a:pt x="6138" y="2505"/>
                    <a:pt x="6233" y="2547"/>
                  </a:cubicBezTo>
                  <a:cubicBezTo>
                    <a:pt x="6410" y="2619"/>
                    <a:pt x="6574" y="2722"/>
                    <a:pt x="6712" y="2857"/>
                  </a:cubicBezTo>
                  <a:cubicBezTo>
                    <a:pt x="6846" y="2978"/>
                    <a:pt x="6957" y="3126"/>
                    <a:pt x="7034" y="3293"/>
                  </a:cubicBezTo>
                  <a:cubicBezTo>
                    <a:pt x="7103" y="3435"/>
                    <a:pt x="7140" y="3594"/>
                    <a:pt x="7137" y="3755"/>
                  </a:cubicBezTo>
                  <a:cubicBezTo>
                    <a:pt x="7134" y="3945"/>
                    <a:pt x="7092" y="4135"/>
                    <a:pt x="7010" y="4310"/>
                  </a:cubicBezTo>
                  <a:cubicBezTo>
                    <a:pt x="6957" y="4434"/>
                    <a:pt x="6891" y="4553"/>
                    <a:pt x="6815" y="4664"/>
                  </a:cubicBezTo>
                  <a:cubicBezTo>
                    <a:pt x="6772" y="4725"/>
                    <a:pt x="6725" y="4783"/>
                    <a:pt x="6675" y="4838"/>
                  </a:cubicBezTo>
                  <a:cubicBezTo>
                    <a:pt x="6527" y="4997"/>
                    <a:pt x="6350" y="5129"/>
                    <a:pt x="6157" y="5229"/>
                  </a:cubicBezTo>
                  <a:cubicBezTo>
                    <a:pt x="6011" y="5304"/>
                    <a:pt x="5850" y="5343"/>
                    <a:pt x="5686" y="5343"/>
                  </a:cubicBezTo>
                  <a:cubicBezTo>
                    <a:pt x="5681" y="5343"/>
                    <a:pt x="5676" y="5343"/>
                    <a:pt x="5671" y="5343"/>
                  </a:cubicBezTo>
                  <a:lnTo>
                    <a:pt x="2457" y="5343"/>
                  </a:lnTo>
                  <a:cubicBezTo>
                    <a:pt x="2558" y="4384"/>
                    <a:pt x="3078" y="3520"/>
                    <a:pt x="3882" y="2986"/>
                  </a:cubicBezTo>
                  <a:cubicBezTo>
                    <a:pt x="4141" y="2812"/>
                    <a:pt x="4423" y="2674"/>
                    <a:pt x="4722" y="2579"/>
                  </a:cubicBezTo>
                  <a:cubicBezTo>
                    <a:pt x="5036" y="2481"/>
                    <a:pt x="5367" y="2434"/>
                    <a:pt x="5697" y="2434"/>
                  </a:cubicBezTo>
                  <a:cubicBezTo>
                    <a:pt x="5706" y="2433"/>
                    <a:pt x="5716" y="2433"/>
                    <a:pt x="5726" y="2433"/>
                  </a:cubicBezTo>
                  <a:close/>
                  <a:moveTo>
                    <a:pt x="5733" y="0"/>
                  </a:moveTo>
                  <a:cubicBezTo>
                    <a:pt x="5721" y="0"/>
                    <a:pt x="5709" y="0"/>
                    <a:pt x="5697" y="0"/>
                  </a:cubicBezTo>
                  <a:cubicBezTo>
                    <a:pt x="5688" y="0"/>
                    <a:pt x="5679" y="0"/>
                    <a:pt x="5671" y="0"/>
                  </a:cubicBezTo>
                  <a:cubicBezTo>
                    <a:pt x="4549" y="0"/>
                    <a:pt x="3454" y="335"/>
                    <a:pt x="2526" y="965"/>
                  </a:cubicBezTo>
                  <a:cubicBezTo>
                    <a:pt x="946" y="2019"/>
                    <a:pt x="0" y="3795"/>
                    <a:pt x="3" y="5694"/>
                  </a:cubicBezTo>
                  <a:lnTo>
                    <a:pt x="3" y="6561"/>
                  </a:lnTo>
                  <a:cubicBezTo>
                    <a:pt x="3" y="7232"/>
                    <a:pt x="550" y="7777"/>
                    <a:pt x="1221" y="7777"/>
                  </a:cubicBezTo>
                  <a:lnTo>
                    <a:pt x="5671" y="7777"/>
                  </a:lnTo>
                  <a:cubicBezTo>
                    <a:pt x="5676" y="7777"/>
                    <a:pt x="5681" y="7777"/>
                    <a:pt x="5687" y="7777"/>
                  </a:cubicBezTo>
                  <a:cubicBezTo>
                    <a:pt x="6239" y="7777"/>
                    <a:pt x="6783" y="7645"/>
                    <a:pt x="7272" y="7393"/>
                  </a:cubicBezTo>
                  <a:cubicBezTo>
                    <a:pt x="7713" y="7166"/>
                    <a:pt x="8109" y="6868"/>
                    <a:pt x="8448" y="6508"/>
                  </a:cubicBezTo>
                  <a:cubicBezTo>
                    <a:pt x="8567" y="6379"/>
                    <a:pt x="8677" y="6241"/>
                    <a:pt x="8778" y="6101"/>
                  </a:cubicBezTo>
                  <a:cubicBezTo>
                    <a:pt x="8968" y="5840"/>
                    <a:pt x="9127" y="5554"/>
                    <a:pt x="9251" y="5258"/>
                  </a:cubicBezTo>
                  <a:cubicBezTo>
                    <a:pt x="9462" y="4783"/>
                    <a:pt x="9571" y="4273"/>
                    <a:pt x="9573" y="3755"/>
                  </a:cubicBezTo>
                  <a:cubicBezTo>
                    <a:pt x="9573" y="3224"/>
                    <a:pt x="9454" y="2701"/>
                    <a:pt x="9222" y="2225"/>
                  </a:cubicBezTo>
                  <a:cubicBezTo>
                    <a:pt x="9013" y="1786"/>
                    <a:pt x="8720" y="1393"/>
                    <a:pt x="8360" y="1065"/>
                  </a:cubicBezTo>
                  <a:cubicBezTo>
                    <a:pt x="8012" y="737"/>
                    <a:pt x="7602" y="476"/>
                    <a:pt x="7158" y="296"/>
                  </a:cubicBezTo>
                  <a:cubicBezTo>
                    <a:pt x="6894" y="183"/>
                    <a:pt x="6619" y="103"/>
                    <a:pt x="6336" y="58"/>
                  </a:cubicBezTo>
                  <a:cubicBezTo>
                    <a:pt x="6137" y="21"/>
                    <a:pt x="5935" y="0"/>
                    <a:pt x="5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2310325" y="818325"/>
              <a:ext cx="178450" cy="133525"/>
            </a:xfrm>
            <a:custGeom>
              <a:avLst/>
              <a:gdLst/>
              <a:ahLst/>
              <a:cxnLst/>
              <a:rect l="l" t="t" r="r" b="b"/>
              <a:pathLst>
                <a:path w="7138" h="5341" extrusionOk="0">
                  <a:moveTo>
                    <a:pt x="4514" y="0"/>
                  </a:moveTo>
                  <a:cubicBezTo>
                    <a:pt x="4502" y="0"/>
                    <a:pt x="4491" y="0"/>
                    <a:pt x="4479" y="0"/>
                  </a:cubicBezTo>
                  <a:cubicBezTo>
                    <a:pt x="4470" y="0"/>
                    <a:pt x="4461" y="0"/>
                    <a:pt x="4453" y="0"/>
                  </a:cubicBezTo>
                  <a:cubicBezTo>
                    <a:pt x="4007" y="0"/>
                    <a:pt x="3567" y="66"/>
                    <a:pt x="3145" y="199"/>
                  </a:cubicBezTo>
                  <a:cubicBezTo>
                    <a:pt x="2732" y="328"/>
                    <a:pt x="2341" y="518"/>
                    <a:pt x="1985" y="759"/>
                  </a:cubicBezTo>
                  <a:cubicBezTo>
                    <a:pt x="743" y="1588"/>
                    <a:pt x="0" y="2984"/>
                    <a:pt x="3" y="4476"/>
                  </a:cubicBezTo>
                  <a:lnTo>
                    <a:pt x="3" y="5340"/>
                  </a:lnTo>
                  <a:lnTo>
                    <a:pt x="4453" y="5340"/>
                  </a:lnTo>
                  <a:cubicBezTo>
                    <a:pt x="4458" y="5341"/>
                    <a:pt x="4464" y="5341"/>
                    <a:pt x="4469" y="5341"/>
                  </a:cubicBezTo>
                  <a:cubicBezTo>
                    <a:pt x="4828" y="5341"/>
                    <a:pt x="5179" y="5256"/>
                    <a:pt x="5496" y="5092"/>
                  </a:cubicBezTo>
                  <a:cubicBezTo>
                    <a:pt x="5813" y="4928"/>
                    <a:pt x="6099" y="4714"/>
                    <a:pt x="6342" y="4455"/>
                  </a:cubicBezTo>
                  <a:cubicBezTo>
                    <a:pt x="6424" y="4365"/>
                    <a:pt x="6500" y="4270"/>
                    <a:pt x="6572" y="4173"/>
                  </a:cubicBezTo>
                  <a:cubicBezTo>
                    <a:pt x="6712" y="3980"/>
                    <a:pt x="6828" y="3771"/>
                    <a:pt x="6918" y="3554"/>
                  </a:cubicBezTo>
                  <a:cubicBezTo>
                    <a:pt x="7060" y="3232"/>
                    <a:pt x="7134" y="2886"/>
                    <a:pt x="7137" y="2537"/>
                  </a:cubicBezTo>
                  <a:cubicBezTo>
                    <a:pt x="7137" y="2191"/>
                    <a:pt x="7060" y="1850"/>
                    <a:pt x="6907" y="1538"/>
                  </a:cubicBezTo>
                  <a:cubicBezTo>
                    <a:pt x="6762" y="1234"/>
                    <a:pt x="6558" y="962"/>
                    <a:pt x="6310" y="735"/>
                  </a:cubicBezTo>
                  <a:cubicBezTo>
                    <a:pt x="6064" y="505"/>
                    <a:pt x="5779" y="323"/>
                    <a:pt x="5467" y="199"/>
                  </a:cubicBezTo>
                  <a:cubicBezTo>
                    <a:pt x="5324" y="138"/>
                    <a:pt x="5177" y="93"/>
                    <a:pt x="5023" y="64"/>
                  </a:cubicBezTo>
                  <a:cubicBezTo>
                    <a:pt x="4984" y="53"/>
                    <a:pt x="4941" y="45"/>
                    <a:pt x="4902" y="40"/>
                  </a:cubicBezTo>
                  <a:cubicBezTo>
                    <a:pt x="4773" y="13"/>
                    <a:pt x="4643" y="0"/>
                    <a:pt x="4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2361125" y="819850"/>
              <a:ext cx="127700" cy="132000"/>
            </a:xfrm>
            <a:custGeom>
              <a:avLst/>
              <a:gdLst/>
              <a:ahLst/>
              <a:cxnLst/>
              <a:rect l="l" t="t" r="r" b="b"/>
              <a:pathLst>
                <a:path w="5108" h="5280" extrusionOk="0">
                  <a:moveTo>
                    <a:pt x="2991" y="0"/>
                  </a:moveTo>
                  <a:cubicBezTo>
                    <a:pt x="1268" y="426"/>
                    <a:pt x="0" y="1837"/>
                    <a:pt x="0" y="3512"/>
                  </a:cubicBezTo>
                  <a:cubicBezTo>
                    <a:pt x="0" y="4138"/>
                    <a:pt x="180" y="4751"/>
                    <a:pt x="518" y="5279"/>
                  </a:cubicBezTo>
                  <a:lnTo>
                    <a:pt x="2421" y="5279"/>
                  </a:lnTo>
                  <a:cubicBezTo>
                    <a:pt x="2426" y="5280"/>
                    <a:pt x="2432" y="5280"/>
                    <a:pt x="2437" y="5280"/>
                  </a:cubicBezTo>
                  <a:cubicBezTo>
                    <a:pt x="2796" y="5280"/>
                    <a:pt x="3147" y="5195"/>
                    <a:pt x="3464" y="5031"/>
                  </a:cubicBezTo>
                  <a:cubicBezTo>
                    <a:pt x="3781" y="4867"/>
                    <a:pt x="4067" y="4653"/>
                    <a:pt x="4310" y="4394"/>
                  </a:cubicBezTo>
                  <a:cubicBezTo>
                    <a:pt x="4392" y="4304"/>
                    <a:pt x="4468" y="4209"/>
                    <a:pt x="4540" y="4112"/>
                  </a:cubicBezTo>
                  <a:cubicBezTo>
                    <a:pt x="4680" y="3919"/>
                    <a:pt x="4796" y="3710"/>
                    <a:pt x="4886" y="3493"/>
                  </a:cubicBezTo>
                  <a:cubicBezTo>
                    <a:pt x="5028" y="3171"/>
                    <a:pt x="5102" y="2825"/>
                    <a:pt x="5105" y="2476"/>
                  </a:cubicBezTo>
                  <a:cubicBezTo>
                    <a:pt x="5108" y="2130"/>
                    <a:pt x="5028" y="1786"/>
                    <a:pt x="4875" y="1477"/>
                  </a:cubicBezTo>
                  <a:cubicBezTo>
                    <a:pt x="4730" y="1171"/>
                    <a:pt x="4526" y="899"/>
                    <a:pt x="4278" y="671"/>
                  </a:cubicBezTo>
                  <a:cubicBezTo>
                    <a:pt x="4032" y="444"/>
                    <a:pt x="3747" y="262"/>
                    <a:pt x="3435" y="138"/>
                  </a:cubicBezTo>
                  <a:cubicBezTo>
                    <a:pt x="3292" y="77"/>
                    <a:pt x="3145" y="29"/>
                    <a:pt x="2991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2346125" y="902950"/>
              <a:ext cx="128500" cy="48975"/>
            </a:xfrm>
            <a:custGeom>
              <a:avLst/>
              <a:gdLst/>
              <a:ahLst/>
              <a:cxnLst/>
              <a:rect l="l" t="t" r="r" b="b"/>
              <a:pathLst>
                <a:path w="5140" h="1959" extrusionOk="0">
                  <a:moveTo>
                    <a:pt x="2854" y="0"/>
                  </a:moveTo>
                  <a:cubicBezTo>
                    <a:pt x="1274" y="0"/>
                    <a:pt x="0" y="872"/>
                    <a:pt x="0" y="1953"/>
                  </a:cubicBezTo>
                  <a:lnTo>
                    <a:pt x="0" y="1958"/>
                  </a:lnTo>
                  <a:lnTo>
                    <a:pt x="3021" y="1958"/>
                  </a:lnTo>
                  <a:cubicBezTo>
                    <a:pt x="3026" y="1958"/>
                    <a:pt x="3031" y="1958"/>
                    <a:pt x="3037" y="1958"/>
                  </a:cubicBezTo>
                  <a:cubicBezTo>
                    <a:pt x="3396" y="1958"/>
                    <a:pt x="3747" y="1871"/>
                    <a:pt x="4064" y="1710"/>
                  </a:cubicBezTo>
                  <a:cubicBezTo>
                    <a:pt x="4381" y="1546"/>
                    <a:pt x="4667" y="1329"/>
                    <a:pt x="4912" y="1070"/>
                  </a:cubicBezTo>
                  <a:cubicBezTo>
                    <a:pt x="4992" y="980"/>
                    <a:pt x="5068" y="885"/>
                    <a:pt x="5140" y="788"/>
                  </a:cubicBezTo>
                  <a:cubicBezTo>
                    <a:pt x="4619" y="307"/>
                    <a:pt x="3787" y="0"/>
                    <a:pt x="28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2388800" y="818325"/>
              <a:ext cx="44875" cy="32125"/>
            </a:xfrm>
            <a:custGeom>
              <a:avLst/>
              <a:gdLst/>
              <a:ahLst/>
              <a:cxnLst/>
              <a:rect l="l" t="t" r="r" b="b"/>
              <a:pathLst>
                <a:path w="1795" h="1285" extrusionOk="0">
                  <a:moveTo>
                    <a:pt x="1340" y="0"/>
                  </a:moveTo>
                  <a:cubicBezTo>
                    <a:pt x="888" y="0"/>
                    <a:pt x="439" y="66"/>
                    <a:pt x="6" y="199"/>
                  </a:cubicBezTo>
                  <a:cubicBezTo>
                    <a:pt x="3" y="222"/>
                    <a:pt x="0" y="249"/>
                    <a:pt x="0" y="273"/>
                  </a:cubicBezTo>
                  <a:cubicBezTo>
                    <a:pt x="0" y="833"/>
                    <a:pt x="399" y="1285"/>
                    <a:pt x="896" y="1285"/>
                  </a:cubicBezTo>
                  <a:cubicBezTo>
                    <a:pt x="1393" y="1285"/>
                    <a:pt x="1794" y="833"/>
                    <a:pt x="1794" y="273"/>
                  </a:cubicBezTo>
                  <a:cubicBezTo>
                    <a:pt x="1792" y="193"/>
                    <a:pt x="1784" y="117"/>
                    <a:pt x="1765" y="40"/>
                  </a:cubicBezTo>
                  <a:cubicBezTo>
                    <a:pt x="1625" y="14"/>
                    <a:pt x="1483" y="0"/>
                    <a:pt x="1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2279925" y="1036825"/>
              <a:ext cx="262425" cy="215975"/>
            </a:xfrm>
            <a:custGeom>
              <a:avLst/>
              <a:gdLst/>
              <a:ahLst/>
              <a:cxnLst/>
              <a:rect l="l" t="t" r="r" b="b"/>
              <a:pathLst>
                <a:path w="10497" h="8639" extrusionOk="0">
                  <a:moveTo>
                    <a:pt x="6058" y="2429"/>
                  </a:moveTo>
                  <a:cubicBezTo>
                    <a:pt x="6331" y="2429"/>
                    <a:pt x="6595" y="2470"/>
                    <a:pt x="6831" y="2567"/>
                  </a:cubicBezTo>
                  <a:cubicBezTo>
                    <a:pt x="7080" y="2670"/>
                    <a:pt x="7307" y="2815"/>
                    <a:pt x="7502" y="2998"/>
                  </a:cubicBezTo>
                  <a:cubicBezTo>
                    <a:pt x="7677" y="3153"/>
                    <a:pt x="7817" y="3344"/>
                    <a:pt x="7914" y="3558"/>
                  </a:cubicBezTo>
                  <a:cubicBezTo>
                    <a:pt x="8012" y="3769"/>
                    <a:pt x="8062" y="3996"/>
                    <a:pt x="8060" y="4229"/>
                  </a:cubicBezTo>
                  <a:cubicBezTo>
                    <a:pt x="8062" y="4295"/>
                    <a:pt x="8057" y="4361"/>
                    <a:pt x="8049" y="4427"/>
                  </a:cubicBezTo>
                  <a:cubicBezTo>
                    <a:pt x="8023" y="4667"/>
                    <a:pt x="7928" y="4924"/>
                    <a:pt x="7774" y="5188"/>
                  </a:cubicBezTo>
                  <a:cubicBezTo>
                    <a:pt x="7690" y="5328"/>
                    <a:pt x="7587" y="5457"/>
                    <a:pt x="7468" y="5574"/>
                  </a:cubicBezTo>
                  <a:lnTo>
                    <a:pt x="7368" y="5669"/>
                  </a:lnTo>
                  <a:cubicBezTo>
                    <a:pt x="7346" y="5682"/>
                    <a:pt x="7328" y="5701"/>
                    <a:pt x="7309" y="5716"/>
                  </a:cubicBezTo>
                  <a:lnTo>
                    <a:pt x="7217" y="5788"/>
                  </a:lnTo>
                  <a:cubicBezTo>
                    <a:pt x="7087" y="5891"/>
                    <a:pt x="6950" y="5978"/>
                    <a:pt x="6802" y="6049"/>
                  </a:cubicBezTo>
                  <a:cubicBezTo>
                    <a:pt x="6588" y="6150"/>
                    <a:pt x="6358" y="6203"/>
                    <a:pt x="6123" y="6205"/>
                  </a:cubicBezTo>
                  <a:lnTo>
                    <a:pt x="2437" y="6205"/>
                  </a:lnTo>
                  <a:lnTo>
                    <a:pt x="2437" y="6118"/>
                  </a:lnTo>
                  <a:cubicBezTo>
                    <a:pt x="2434" y="4538"/>
                    <a:pt x="3441" y="3135"/>
                    <a:pt x="4937" y="2628"/>
                  </a:cubicBezTo>
                  <a:cubicBezTo>
                    <a:pt x="5297" y="2506"/>
                    <a:pt x="5686" y="2429"/>
                    <a:pt x="6058" y="2429"/>
                  </a:cubicBezTo>
                  <a:close/>
                  <a:moveTo>
                    <a:pt x="6051" y="0"/>
                  </a:moveTo>
                  <a:cubicBezTo>
                    <a:pt x="5415" y="0"/>
                    <a:pt x="4773" y="118"/>
                    <a:pt x="4160" y="323"/>
                  </a:cubicBezTo>
                  <a:cubicBezTo>
                    <a:pt x="1673" y="1166"/>
                    <a:pt x="1" y="3497"/>
                    <a:pt x="1" y="6123"/>
                  </a:cubicBezTo>
                  <a:lnTo>
                    <a:pt x="1" y="7423"/>
                  </a:lnTo>
                  <a:cubicBezTo>
                    <a:pt x="1" y="8095"/>
                    <a:pt x="545" y="8639"/>
                    <a:pt x="1219" y="8639"/>
                  </a:cubicBezTo>
                  <a:lnTo>
                    <a:pt x="6123" y="8639"/>
                  </a:lnTo>
                  <a:cubicBezTo>
                    <a:pt x="6702" y="8639"/>
                    <a:pt x="7275" y="8512"/>
                    <a:pt x="7846" y="8248"/>
                  </a:cubicBezTo>
                  <a:cubicBezTo>
                    <a:pt x="8163" y="8095"/>
                    <a:pt x="8464" y="7907"/>
                    <a:pt x="8742" y="7688"/>
                  </a:cubicBezTo>
                  <a:cubicBezTo>
                    <a:pt x="8789" y="7651"/>
                    <a:pt x="8837" y="7611"/>
                    <a:pt x="8882" y="7574"/>
                  </a:cubicBezTo>
                  <a:cubicBezTo>
                    <a:pt x="8950" y="7518"/>
                    <a:pt x="9016" y="7458"/>
                    <a:pt x="9082" y="7394"/>
                  </a:cubicBezTo>
                  <a:lnTo>
                    <a:pt x="9154" y="7328"/>
                  </a:lnTo>
                  <a:cubicBezTo>
                    <a:pt x="9434" y="7059"/>
                    <a:pt x="9677" y="6750"/>
                    <a:pt x="9878" y="6417"/>
                  </a:cubicBezTo>
                  <a:cubicBezTo>
                    <a:pt x="10205" y="5854"/>
                    <a:pt x="10404" y="5278"/>
                    <a:pt x="10467" y="4720"/>
                  </a:cubicBezTo>
                  <a:cubicBezTo>
                    <a:pt x="10485" y="4556"/>
                    <a:pt x="10496" y="4393"/>
                    <a:pt x="10496" y="4229"/>
                  </a:cubicBezTo>
                  <a:cubicBezTo>
                    <a:pt x="10496" y="3645"/>
                    <a:pt x="10369" y="3069"/>
                    <a:pt x="10126" y="2540"/>
                  </a:cubicBezTo>
                  <a:cubicBezTo>
                    <a:pt x="9894" y="2033"/>
                    <a:pt x="9561" y="1579"/>
                    <a:pt x="9148" y="1203"/>
                  </a:cubicBezTo>
                  <a:cubicBezTo>
                    <a:pt x="8768" y="849"/>
                    <a:pt x="8311" y="556"/>
                    <a:pt x="7772" y="326"/>
                  </a:cubicBezTo>
                  <a:cubicBezTo>
                    <a:pt x="7223" y="101"/>
                    <a:pt x="6640" y="0"/>
                    <a:pt x="6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2310325" y="1067300"/>
              <a:ext cx="201550" cy="155050"/>
            </a:xfrm>
            <a:custGeom>
              <a:avLst/>
              <a:gdLst/>
              <a:ahLst/>
              <a:cxnLst/>
              <a:rect l="l" t="t" r="r" b="b"/>
              <a:pathLst>
                <a:path w="8062" h="6202" extrusionOk="0">
                  <a:moveTo>
                    <a:pt x="4936" y="0"/>
                  </a:moveTo>
                  <a:cubicBezTo>
                    <a:pt x="4926" y="0"/>
                    <a:pt x="4917" y="0"/>
                    <a:pt x="4907" y="0"/>
                  </a:cubicBezTo>
                  <a:cubicBezTo>
                    <a:pt x="4905" y="0"/>
                    <a:pt x="4904" y="0"/>
                    <a:pt x="4902" y="0"/>
                  </a:cubicBezTo>
                  <a:cubicBezTo>
                    <a:pt x="2193" y="0"/>
                    <a:pt x="0" y="2195"/>
                    <a:pt x="3" y="4904"/>
                  </a:cubicBezTo>
                  <a:lnTo>
                    <a:pt x="3" y="6202"/>
                  </a:lnTo>
                  <a:lnTo>
                    <a:pt x="4907" y="6202"/>
                  </a:lnTo>
                  <a:cubicBezTo>
                    <a:pt x="5317" y="6199"/>
                    <a:pt x="5723" y="6109"/>
                    <a:pt x="6096" y="5935"/>
                  </a:cubicBezTo>
                  <a:cubicBezTo>
                    <a:pt x="6334" y="5819"/>
                    <a:pt x="6558" y="5679"/>
                    <a:pt x="6767" y="5515"/>
                  </a:cubicBezTo>
                  <a:cubicBezTo>
                    <a:pt x="6809" y="5480"/>
                    <a:pt x="6854" y="5446"/>
                    <a:pt x="6894" y="5412"/>
                  </a:cubicBezTo>
                  <a:cubicBezTo>
                    <a:pt x="6957" y="5364"/>
                    <a:pt x="7016" y="5306"/>
                    <a:pt x="7079" y="5248"/>
                  </a:cubicBezTo>
                  <a:cubicBezTo>
                    <a:pt x="7282" y="5050"/>
                    <a:pt x="7462" y="4828"/>
                    <a:pt x="7610" y="4587"/>
                  </a:cubicBezTo>
                  <a:cubicBezTo>
                    <a:pt x="7837" y="4191"/>
                    <a:pt x="7993" y="3773"/>
                    <a:pt x="8043" y="3345"/>
                  </a:cubicBezTo>
                  <a:cubicBezTo>
                    <a:pt x="8057" y="3234"/>
                    <a:pt x="8062" y="3121"/>
                    <a:pt x="8062" y="3010"/>
                  </a:cubicBezTo>
                  <a:cubicBezTo>
                    <a:pt x="8062" y="2603"/>
                    <a:pt x="7975" y="2201"/>
                    <a:pt x="7803" y="1831"/>
                  </a:cubicBezTo>
                  <a:cubicBezTo>
                    <a:pt x="7637" y="1469"/>
                    <a:pt x="7399" y="1144"/>
                    <a:pt x="7103" y="877"/>
                  </a:cubicBezTo>
                  <a:cubicBezTo>
                    <a:pt x="6804" y="605"/>
                    <a:pt x="6463" y="389"/>
                    <a:pt x="6093" y="233"/>
                  </a:cubicBezTo>
                  <a:cubicBezTo>
                    <a:pt x="5964" y="180"/>
                    <a:pt x="5834" y="138"/>
                    <a:pt x="5700" y="101"/>
                  </a:cubicBezTo>
                  <a:cubicBezTo>
                    <a:pt x="5450" y="34"/>
                    <a:pt x="5193" y="0"/>
                    <a:pt x="4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2374000" y="1069725"/>
              <a:ext cx="137875" cy="152625"/>
            </a:xfrm>
            <a:custGeom>
              <a:avLst/>
              <a:gdLst/>
              <a:ahLst/>
              <a:cxnLst/>
              <a:rect l="l" t="t" r="r" b="b"/>
              <a:pathLst>
                <a:path w="5515" h="6105" extrusionOk="0">
                  <a:moveTo>
                    <a:pt x="3153" y="1"/>
                  </a:moveTo>
                  <a:cubicBezTo>
                    <a:pt x="1316" y="601"/>
                    <a:pt x="3" y="2178"/>
                    <a:pt x="3" y="4023"/>
                  </a:cubicBezTo>
                  <a:cubicBezTo>
                    <a:pt x="0" y="4762"/>
                    <a:pt x="212" y="5484"/>
                    <a:pt x="611" y="6105"/>
                  </a:cubicBezTo>
                  <a:lnTo>
                    <a:pt x="2360" y="6105"/>
                  </a:lnTo>
                  <a:cubicBezTo>
                    <a:pt x="2770" y="6102"/>
                    <a:pt x="3176" y="6012"/>
                    <a:pt x="3549" y="5838"/>
                  </a:cubicBezTo>
                  <a:cubicBezTo>
                    <a:pt x="3787" y="5722"/>
                    <a:pt x="4011" y="5582"/>
                    <a:pt x="4220" y="5418"/>
                  </a:cubicBezTo>
                  <a:cubicBezTo>
                    <a:pt x="4262" y="5383"/>
                    <a:pt x="4307" y="5349"/>
                    <a:pt x="4347" y="5315"/>
                  </a:cubicBezTo>
                  <a:cubicBezTo>
                    <a:pt x="4410" y="5267"/>
                    <a:pt x="4469" y="5209"/>
                    <a:pt x="4532" y="5151"/>
                  </a:cubicBezTo>
                  <a:cubicBezTo>
                    <a:pt x="4735" y="4953"/>
                    <a:pt x="4915" y="4731"/>
                    <a:pt x="5063" y="4490"/>
                  </a:cubicBezTo>
                  <a:cubicBezTo>
                    <a:pt x="5290" y="4094"/>
                    <a:pt x="5446" y="3676"/>
                    <a:pt x="5496" y="3248"/>
                  </a:cubicBezTo>
                  <a:cubicBezTo>
                    <a:pt x="5510" y="3137"/>
                    <a:pt x="5515" y="3024"/>
                    <a:pt x="5515" y="2913"/>
                  </a:cubicBezTo>
                  <a:cubicBezTo>
                    <a:pt x="5515" y="2503"/>
                    <a:pt x="5428" y="2102"/>
                    <a:pt x="5256" y="1732"/>
                  </a:cubicBezTo>
                  <a:cubicBezTo>
                    <a:pt x="5090" y="1367"/>
                    <a:pt x="4852" y="1042"/>
                    <a:pt x="4556" y="775"/>
                  </a:cubicBezTo>
                  <a:cubicBezTo>
                    <a:pt x="4260" y="506"/>
                    <a:pt x="3919" y="286"/>
                    <a:pt x="3546" y="133"/>
                  </a:cubicBezTo>
                  <a:cubicBezTo>
                    <a:pt x="3420" y="80"/>
                    <a:pt x="3287" y="35"/>
                    <a:pt x="3153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2346125" y="1173575"/>
              <a:ext cx="136575" cy="48850"/>
            </a:xfrm>
            <a:custGeom>
              <a:avLst/>
              <a:gdLst/>
              <a:ahLst/>
              <a:cxnLst/>
              <a:rect l="l" t="t" r="r" b="b"/>
              <a:pathLst>
                <a:path w="5463" h="1954" extrusionOk="0">
                  <a:moveTo>
                    <a:pt x="2854" y="1"/>
                  </a:moveTo>
                  <a:cubicBezTo>
                    <a:pt x="1274" y="1"/>
                    <a:pt x="0" y="875"/>
                    <a:pt x="0" y="1953"/>
                  </a:cubicBezTo>
                  <a:lnTo>
                    <a:pt x="3475" y="1953"/>
                  </a:lnTo>
                  <a:cubicBezTo>
                    <a:pt x="3885" y="1951"/>
                    <a:pt x="4291" y="1861"/>
                    <a:pt x="4664" y="1684"/>
                  </a:cubicBezTo>
                  <a:cubicBezTo>
                    <a:pt x="4902" y="1570"/>
                    <a:pt x="5126" y="1430"/>
                    <a:pt x="5335" y="1266"/>
                  </a:cubicBezTo>
                  <a:cubicBezTo>
                    <a:pt x="5377" y="1232"/>
                    <a:pt x="5422" y="1198"/>
                    <a:pt x="5462" y="1163"/>
                  </a:cubicBezTo>
                  <a:cubicBezTo>
                    <a:pt x="5021" y="476"/>
                    <a:pt x="4019" y="1"/>
                    <a:pt x="2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2388800" y="1191350"/>
              <a:ext cx="44875" cy="31075"/>
            </a:xfrm>
            <a:custGeom>
              <a:avLst/>
              <a:gdLst/>
              <a:ahLst/>
              <a:cxnLst/>
              <a:rect l="l" t="t" r="r" b="b"/>
              <a:pathLst>
                <a:path w="1795" h="1243" extrusionOk="0">
                  <a:moveTo>
                    <a:pt x="896" y="0"/>
                  </a:moveTo>
                  <a:cubicBezTo>
                    <a:pt x="399" y="0"/>
                    <a:pt x="0" y="452"/>
                    <a:pt x="0" y="1012"/>
                  </a:cubicBezTo>
                  <a:cubicBezTo>
                    <a:pt x="3" y="1089"/>
                    <a:pt x="11" y="1166"/>
                    <a:pt x="27" y="1242"/>
                  </a:cubicBezTo>
                  <a:lnTo>
                    <a:pt x="1768" y="1242"/>
                  </a:lnTo>
                  <a:cubicBezTo>
                    <a:pt x="1784" y="1166"/>
                    <a:pt x="1792" y="1089"/>
                    <a:pt x="1794" y="1012"/>
                  </a:cubicBezTo>
                  <a:cubicBezTo>
                    <a:pt x="1794" y="452"/>
                    <a:pt x="1393" y="0"/>
                    <a:pt x="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2236800" y="629000"/>
              <a:ext cx="123150" cy="123150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0"/>
                  </a:moveTo>
                  <a:cubicBezTo>
                    <a:pt x="1102" y="0"/>
                    <a:pt x="0" y="1102"/>
                    <a:pt x="0" y="2463"/>
                  </a:cubicBezTo>
                  <a:cubicBezTo>
                    <a:pt x="0" y="3824"/>
                    <a:pt x="1102" y="4926"/>
                    <a:pt x="2463" y="4926"/>
                  </a:cubicBezTo>
                  <a:cubicBezTo>
                    <a:pt x="3824" y="4926"/>
                    <a:pt x="4926" y="3824"/>
                    <a:pt x="4926" y="2463"/>
                  </a:cubicBezTo>
                  <a:cubicBezTo>
                    <a:pt x="4926" y="1102"/>
                    <a:pt x="3824" y="0"/>
                    <a:pt x="2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2266970" y="664768"/>
              <a:ext cx="78659" cy="75712"/>
            </a:xfrm>
            <a:custGeom>
              <a:avLst/>
              <a:gdLst/>
              <a:ahLst/>
              <a:cxnLst/>
              <a:rect l="l" t="t" r="r" b="b"/>
              <a:pathLst>
                <a:path w="4189" h="4031" extrusionOk="0">
                  <a:moveTo>
                    <a:pt x="2175" y="0"/>
                  </a:moveTo>
                  <a:cubicBezTo>
                    <a:pt x="1359" y="0"/>
                    <a:pt x="624" y="492"/>
                    <a:pt x="312" y="1245"/>
                  </a:cubicBezTo>
                  <a:cubicBezTo>
                    <a:pt x="1" y="1998"/>
                    <a:pt x="172" y="2865"/>
                    <a:pt x="748" y="3441"/>
                  </a:cubicBezTo>
                  <a:cubicBezTo>
                    <a:pt x="1133" y="3826"/>
                    <a:pt x="1648" y="4030"/>
                    <a:pt x="2173" y="4030"/>
                  </a:cubicBezTo>
                  <a:cubicBezTo>
                    <a:pt x="2432" y="4030"/>
                    <a:pt x="2695" y="3980"/>
                    <a:pt x="2944" y="3877"/>
                  </a:cubicBezTo>
                  <a:cubicBezTo>
                    <a:pt x="3697" y="3565"/>
                    <a:pt x="4189" y="2830"/>
                    <a:pt x="4189" y="2016"/>
                  </a:cubicBezTo>
                  <a:cubicBezTo>
                    <a:pt x="4189" y="904"/>
                    <a:pt x="3288" y="0"/>
                    <a:pt x="2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2396725" y="629000"/>
              <a:ext cx="123150" cy="123150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0"/>
                  </a:moveTo>
                  <a:cubicBezTo>
                    <a:pt x="1102" y="0"/>
                    <a:pt x="0" y="1102"/>
                    <a:pt x="0" y="2463"/>
                  </a:cubicBezTo>
                  <a:cubicBezTo>
                    <a:pt x="0" y="3824"/>
                    <a:pt x="1102" y="4926"/>
                    <a:pt x="2463" y="4926"/>
                  </a:cubicBezTo>
                  <a:cubicBezTo>
                    <a:pt x="3824" y="4926"/>
                    <a:pt x="4926" y="3824"/>
                    <a:pt x="4926" y="2463"/>
                  </a:cubicBezTo>
                  <a:cubicBezTo>
                    <a:pt x="4926" y="1102"/>
                    <a:pt x="3824" y="0"/>
                    <a:pt x="2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2425376" y="664768"/>
              <a:ext cx="78659" cy="75712"/>
            </a:xfrm>
            <a:custGeom>
              <a:avLst/>
              <a:gdLst/>
              <a:ahLst/>
              <a:cxnLst/>
              <a:rect l="l" t="t" r="r" b="b"/>
              <a:pathLst>
                <a:path w="4189" h="4031" extrusionOk="0">
                  <a:moveTo>
                    <a:pt x="2175" y="0"/>
                  </a:moveTo>
                  <a:cubicBezTo>
                    <a:pt x="1359" y="0"/>
                    <a:pt x="624" y="492"/>
                    <a:pt x="312" y="1245"/>
                  </a:cubicBezTo>
                  <a:cubicBezTo>
                    <a:pt x="1" y="1998"/>
                    <a:pt x="172" y="2865"/>
                    <a:pt x="748" y="3441"/>
                  </a:cubicBezTo>
                  <a:cubicBezTo>
                    <a:pt x="1135" y="3826"/>
                    <a:pt x="1651" y="4030"/>
                    <a:pt x="2174" y="4030"/>
                  </a:cubicBezTo>
                  <a:cubicBezTo>
                    <a:pt x="2434" y="4030"/>
                    <a:pt x="2695" y="3980"/>
                    <a:pt x="2944" y="3877"/>
                  </a:cubicBezTo>
                  <a:cubicBezTo>
                    <a:pt x="3697" y="3565"/>
                    <a:pt x="4189" y="2830"/>
                    <a:pt x="4189" y="2016"/>
                  </a:cubicBezTo>
                  <a:cubicBezTo>
                    <a:pt x="4189" y="904"/>
                    <a:pt x="3288" y="0"/>
                    <a:pt x="2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39"/>
          <p:cNvSpPr/>
          <p:nvPr/>
        </p:nvSpPr>
        <p:spPr>
          <a:xfrm>
            <a:off x="8262775" y="1354600"/>
            <a:ext cx="336000" cy="3360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13" name="Google Shape;313;p39"/>
          <p:cNvCxnSpPr/>
          <p:nvPr/>
        </p:nvCxnSpPr>
        <p:spPr>
          <a:xfrm>
            <a:off x="3737550" y="3113400"/>
            <a:ext cx="4363500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9"/>
          <p:cNvSpPr/>
          <p:nvPr/>
        </p:nvSpPr>
        <p:spPr>
          <a:xfrm>
            <a:off x="7793350" y="2941500"/>
            <a:ext cx="343800" cy="34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5" name="Google Shape;315;p39"/>
          <p:cNvSpPr/>
          <p:nvPr/>
        </p:nvSpPr>
        <p:spPr>
          <a:xfrm>
            <a:off x="7850350" y="2998500"/>
            <a:ext cx="229800" cy="229800"/>
          </a:xfrm>
          <a:prstGeom prst="star4">
            <a:avLst>
              <a:gd name="adj" fmla="val 1792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9844" y="1617905"/>
            <a:ext cx="2427806" cy="3453366"/>
            <a:chOff x="1085900" y="1113071"/>
            <a:chExt cx="2427806" cy="3453366"/>
          </a:xfrm>
        </p:grpSpPr>
        <p:sp>
          <p:nvSpPr>
            <p:cNvPr id="254" name="Google Shape;254;p39"/>
            <p:cNvSpPr/>
            <p:nvPr/>
          </p:nvSpPr>
          <p:spPr>
            <a:xfrm>
              <a:off x="1085900" y="1518200"/>
              <a:ext cx="2405400" cy="240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3144406" y="1113071"/>
              <a:ext cx="369300" cy="3693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6" name="Google Shape;316;p39"/>
            <p:cNvGrpSpPr/>
            <p:nvPr/>
          </p:nvGrpSpPr>
          <p:grpSpPr>
            <a:xfrm>
              <a:off x="1310656" y="1202238"/>
              <a:ext cx="2018400" cy="3364199"/>
              <a:chOff x="1083031" y="1202238"/>
              <a:chExt cx="2018400" cy="3364199"/>
            </a:xfrm>
          </p:grpSpPr>
          <p:sp>
            <p:nvSpPr>
              <p:cNvPr id="317" name="Google Shape;317;p39"/>
              <p:cNvSpPr/>
              <p:nvPr/>
            </p:nvSpPr>
            <p:spPr>
              <a:xfrm>
                <a:off x="1270377" y="1202238"/>
                <a:ext cx="444712" cy="761425"/>
              </a:xfrm>
              <a:custGeom>
                <a:avLst/>
                <a:gdLst/>
                <a:ahLst/>
                <a:cxnLst/>
                <a:rect l="l" t="t" r="r" b="b"/>
                <a:pathLst>
                  <a:path w="13206" h="22611" extrusionOk="0">
                    <a:moveTo>
                      <a:pt x="9836" y="1"/>
                    </a:moveTo>
                    <a:cubicBezTo>
                      <a:pt x="8680" y="1"/>
                      <a:pt x="7248" y="323"/>
                      <a:pt x="5818" y="1105"/>
                    </a:cubicBezTo>
                    <a:cubicBezTo>
                      <a:pt x="4604" y="1772"/>
                      <a:pt x="3388" y="2773"/>
                      <a:pt x="2349" y="4197"/>
                    </a:cubicBezTo>
                    <a:cubicBezTo>
                      <a:pt x="1902" y="4805"/>
                      <a:pt x="1511" y="5450"/>
                      <a:pt x="1178" y="6127"/>
                    </a:cubicBezTo>
                    <a:cubicBezTo>
                      <a:pt x="928" y="6633"/>
                      <a:pt x="717" y="7159"/>
                      <a:pt x="551" y="7698"/>
                    </a:cubicBezTo>
                    <a:cubicBezTo>
                      <a:pt x="135" y="9024"/>
                      <a:pt x="1" y="10357"/>
                      <a:pt x="88" y="11656"/>
                    </a:cubicBezTo>
                    <a:cubicBezTo>
                      <a:pt x="198" y="13353"/>
                      <a:pt x="664" y="14991"/>
                      <a:pt x="1341" y="16481"/>
                    </a:cubicBezTo>
                    <a:cubicBezTo>
                      <a:pt x="1878" y="17681"/>
                      <a:pt x="2553" y="18781"/>
                      <a:pt x="3267" y="19737"/>
                    </a:cubicBezTo>
                    <a:cubicBezTo>
                      <a:pt x="4194" y="20964"/>
                      <a:pt x="5192" y="21954"/>
                      <a:pt x="6102" y="22610"/>
                    </a:cubicBezTo>
                    <a:lnTo>
                      <a:pt x="13206" y="15963"/>
                    </a:lnTo>
                    <a:cubicBezTo>
                      <a:pt x="13206" y="15963"/>
                      <a:pt x="12400" y="15475"/>
                      <a:pt x="11514" y="14550"/>
                    </a:cubicBezTo>
                    <a:cubicBezTo>
                      <a:pt x="11108" y="14127"/>
                      <a:pt x="10741" y="13668"/>
                      <a:pt x="10417" y="13180"/>
                    </a:cubicBezTo>
                    <a:cubicBezTo>
                      <a:pt x="9993" y="12526"/>
                      <a:pt x="9628" y="11767"/>
                      <a:pt x="9409" y="10908"/>
                    </a:cubicBezTo>
                    <a:cubicBezTo>
                      <a:pt x="9305" y="10476"/>
                      <a:pt x="9241" y="10037"/>
                      <a:pt x="9219" y="9595"/>
                    </a:cubicBezTo>
                    <a:cubicBezTo>
                      <a:pt x="9197" y="9084"/>
                      <a:pt x="9231" y="8572"/>
                      <a:pt x="9319" y="8069"/>
                    </a:cubicBezTo>
                    <a:cubicBezTo>
                      <a:pt x="9387" y="7681"/>
                      <a:pt x="9468" y="7318"/>
                      <a:pt x="9561" y="6980"/>
                    </a:cubicBezTo>
                    <a:cubicBezTo>
                      <a:pt x="9687" y="6503"/>
                      <a:pt x="9846" y="6035"/>
                      <a:pt x="10038" y="5579"/>
                    </a:cubicBezTo>
                    <a:cubicBezTo>
                      <a:pt x="10505" y="4493"/>
                      <a:pt x="11056" y="3729"/>
                      <a:pt x="11517" y="3129"/>
                    </a:cubicBezTo>
                    <a:cubicBezTo>
                      <a:pt x="12229" y="2185"/>
                      <a:pt x="12698" y="1636"/>
                      <a:pt x="12209" y="842"/>
                    </a:cubicBezTo>
                    <a:cubicBezTo>
                      <a:pt x="12203" y="837"/>
                      <a:pt x="12198" y="827"/>
                      <a:pt x="12194" y="822"/>
                    </a:cubicBezTo>
                    <a:cubicBezTo>
                      <a:pt x="11865" y="321"/>
                      <a:pt x="10988" y="1"/>
                      <a:pt x="9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9"/>
              <p:cNvSpPr/>
              <p:nvPr/>
            </p:nvSpPr>
            <p:spPr>
              <a:xfrm>
                <a:off x="1315475" y="1569620"/>
                <a:ext cx="305668" cy="297317"/>
              </a:xfrm>
              <a:custGeom>
                <a:avLst/>
                <a:gdLst/>
                <a:ahLst/>
                <a:cxnLst/>
                <a:rect l="l" t="t" r="r" b="b"/>
                <a:pathLst>
                  <a:path w="9077" h="8829" extrusionOk="0">
                    <a:moveTo>
                      <a:pt x="8069" y="0"/>
                    </a:moveTo>
                    <a:cubicBezTo>
                      <a:pt x="4132" y="897"/>
                      <a:pt x="1361" y="3814"/>
                      <a:pt x="1" y="5573"/>
                    </a:cubicBezTo>
                    <a:cubicBezTo>
                      <a:pt x="537" y="6773"/>
                      <a:pt x="1213" y="7873"/>
                      <a:pt x="1926" y="8829"/>
                    </a:cubicBezTo>
                    <a:cubicBezTo>
                      <a:pt x="4098" y="5088"/>
                      <a:pt x="7522" y="3048"/>
                      <a:pt x="9076" y="2272"/>
                    </a:cubicBezTo>
                    <a:cubicBezTo>
                      <a:pt x="8652" y="1618"/>
                      <a:pt x="8286" y="859"/>
                      <a:pt x="80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>
                <a:off x="1270343" y="1423752"/>
                <a:ext cx="321899" cy="171069"/>
              </a:xfrm>
              <a:custGeom>
                <a:avLst/>
                <a:gdLst/>
                <a:ahLst/>
                <a:cxnLst/>
                <a:rect l="l" t="t" r="r" b="b"/>
                <a:pathLst>
                  <a:path w="9559" h="5080" extrusionOk="0">
                    <a:moveTo>
                      <a:pt x="6393" y="0"/>
                    </a:moveTo>
                    <a:cubicBezTo>
                      <a:pt x="4024" y="0"/>
                      <a:pt x="1901" y="615"/>
                      <a:pt x="548" y="1123"/>
                    </a:cubicBezTo>
                    <a:cubicBezTo>
                      <a:pt x="135" y="2445"/>
                      <a:pt x="0" y="3778"/>
                      <a:pt x="88" y="5079"/>
                    </a:cubicBezTo>
                    <a:cubicBezTo>
                      <a:pt x="3096" y="3360"/>
                      <a:pt x="6258" y="2998"/>
                      <a:pt x="8366" y="2998"/>
                    </a:cubicBezTo>
                    <a:cubicBezTo>
                      <a:pt x="8673" y="2998"/>
                      <a:pt x="8958" y="3005"/>
                      <a:pt x="9216" y="3018"/>
                    </a:cubicBezTo>
                    <a:cubicBezTo>
                      <a:pt x="9197" y="2507"/>
                      <a:pt x="9230" y="1995"/>
                      <a:pt x="9318" y="1492"/>
                    </a:cubicBezTo>
                    <a:cubicBezTo>
                      <a:pt x="9386" y="1104"/>
                      <a:pt x="9468" y="741"/>
                      <a:pt x="9559" y="403"/>
                    </a:cubicBezTo>
                    <a:cubicBezTo>
                      <a:pt x="8486" y="115"/>
                      <a:pt x="7416" y="0"/>
                      <a:pt x="6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>
                <a:off x="1349425" y="1239488"/>
                <a:ext cx="308699" cy="150628"/>
              </a:xfrm>
              <a:custGeom>
                <a:avLst/>
                <a:gdLst/>
                <a:ahLst/>
                <a:cxnLst/>
                <a:rect l="l" t="t" r="r" b="b"/>
                <a:pathLst>
                  <a:path w="9167" h="4473" extrusionOk="0">
                    <a:moveTo>
                      <a:pt x="3469" y="1"/>
                    </a:moveTo>
                    <a:cubicBezTo>
                      <a:pt x="2254" y="666"/>
                      <a:pt x="1039" y="1667"/>
                      <a:pt x="0" y="3091"/>
                    </a:cubicBezTo>
                    <a:cubicBezTo>
                      <a:pt x="14" y="3091"/>
                      <a:pt x="28" y="3091"/>
                      <a:pt x="42" y="3091"/>
                    </a:cubicBezTo>
                    <a:cubicBezTo>
                      <a:pt x="220" y="3091"/>
                      <a:pt x="413" y="3083"/>
                      <a:pt x="627" y="3071"/>
                    </a:cubicBezTo>
                    <a:cubicBezTo>
                      <a:pt x="868" y="3059"/>
                      <a:pt x="1106" y="3053"/>
                      <a:pt x="1341" y="3053"/>
                    </a:cubicBezTo>
                    <a:cubicBezTo>
                      <a:pt x="3842" y="3053"/>
                      <a:pt x="6046" y="3736"/>
                      <a:pt x="7688" y="4473"/>
                    </a:cubicBezTo>
                    <a:cubicBezTo>
                      <a:pt x="8155" y="3387"/>
                      <a:pt x="8706" y="2623"/>
                      <a:pt x="9167" y="2023"/>
                    </a:cubicBezTo>
                    <a:cubicBezTo>
                      <a:pt x="7170" y="784"/>
                      <a:pt x="4998" y="237"/>
                      <a:pt x="3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>
                <a:off x="1345686" y="1297721"/>
                <a:ext cx="270747" cy="504654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986" extrusionOk="0">
                    <a:moveTo>
                      <a:pt x="8040" y="0"/>
                    </a:moveTo>
                    <a:lnTo>
                      <a:pt x="8040" y="0"/>
                    </a:lnTo>
                    <a:cubicBezTo>
                      <a:pt x="1" y="5955"/>
                      <a:pt x="7007" y="14985"/>
                      <a:pt x="7007" y="14985"/>
                    </a:cubicBezTo>
                    <a:lnTo>
                      <a:pt x="7302" y="14195"/>
                    </a:lnTo>
                    <a:cubicBezTo>
                      <a:pt x="1878" y="5441"/>
                      <a:pt x="8039" y="1"/>
                      <a:pt x="8040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9"/>
              <p:cNvSpPr/>
              <p:nvPr/>
            </p:nvSpPr>
            <p:spPr>
              <a:xfrm>
                <a:off x="1270377" y="1202238"/>
                <a:ext cx="444712" cy="761425"/>
              </a:xfrm>
              <a:custGeom>
                <a:avLst/>
                <a:gdLst/>
                <a:ahLst/>
                <a:cxnLst/>
                <a:rect l="l" t="t" r="r" b="b"/>
                <a:pathLst>
                  <a:path w="13206" h="22611" extrusionOk="0">
                    <a:moveTo>
                      <a:pt x="9836" y="1"/>
                    </a:moveTo>
                    <a:cubicBezTo>
                      <a:pt x="8680" y="1"/>
                      <a:pt x="7248" y="323"/>
                      <a:pt x="5818" y="1105"/>
                    </a:cubicBezTo>
                    <a:cubicBezTo>
                      <a:pt x="4604" y="1772"/>
                      <a:pt x="3388" y="2773"/>
                      <a:pt x="2349" y="4197"/>
                    </a:cubicBezTo>
                    <a:cubicBezTo>
                      <a:pt x="1902" y="4805"/>
                      <a:pt x="1511" y="5450"/>
                      <a:pt x="1178" y="6127"/>
                    </a:cubicBezTo>
                    <a:cubicBezTo>
                      <a:pt x="928" y="6633"/>
                      <a:pt x="717" y="7159"/>
                      <a:pt x="551" y="7698"/>
                    </a:cubicBezTo>
                    <a:cubicBezTo>
                      <a:pt x="135" y="9024"/>
                      <a:pt x="1" y="10357"/>
                      <a:pt x="88" y="11656"/>
                    </a:cubicBezTo>
                    <a:cubicBezTo>
                      <a:pt x="198" y="13353"/>
                      <a:pt x="664" y="14991"/>
                      <a:pt x="1341" y="16481"/>
                    </a:cubicBezTo>
                    <a:cubicBezTo>
                      <a:pt x="1878" y="17681"/>
                      <a:pt x="2553" y="18781"/>
                      <a:pt x="3267" y="19737"/>
                    </a:cubicBezTo>
                    <a:cubicBezTo>
                      <a:pt x="4194" y="20964"/>
                      <a:pt x="5192" y="21954"/>
                      <a:pt x="6102" y="22610"/>
                    </a:cubicBezTo>
                    <a:lnTo>
                      <a:pt x="13206" y="15963"/>
                    </a:lnTo>
                    <a:cubicBezTo>
                      <a:pt x="13206" y="15963"/>
                      <a:pt x="12400" y="15475"/>
                      <a:pt x="11514" y="14550"/>
                    </a:cubicBezTo>
                    <a:cubicBezTo>
                      <a:pt x="10326" y="14885"/>
                      <a:pt x="9200" y="15619"/>
                      <a:pt x="8275" y="16462"/>
                    </a:cubicBezTo>
                    <a:cubicBezTo>
                      <a:pt x="7537" y="17135"/>
                      <a:pt x="6661" y="17938"/>
                      <a:pt x="5727" y="17938"/>
                    </a:cubicBezTo>
                    <a:cubicBezTo>
                      <a:pt x="5562" y="17938"/>
                      <a:pt x="5396" y="17913"/>
                      <a:pt x="5228" y="17858"/>
                    </a:cubicBezTo>
                    <a:cubicBezTo>
                      <a:pt x="4495" y="17614"/>
                      <a:pt x="4070" y="16863"/>
                      <a:pt x="3751" y="16156"/>
                    </a:cubicBezTo>
                    <a:cubicBezTo>
                      <a:pt x="2679" y="13745"/>
                      <a:pt x="2067" y="11081"/>
                      <a:pt x="2373" y="8462"/>
                    </a:cubicBezTo>
                    <a:cubicBezTo>
                      <a:pt x="2680" y="5842"/>
                      <a:pt x="3973" y="3279"/>
                      <a:pt x="6127" y="1763"/>
                    </a:cubicBezTo>
                    <a:cubicBezTo>
                      <a:pt x="7415" y="854"/>
                      <a:pt x="8656" y="557"/>
                      <a:pt x="9894" y="557"/>
                    </a:cubicBezTo>
                    <a:cubicBezTo>
                      <a:pt x="10658" y="557"/>
                      <a:pt x="11421" y="670"/>
                      <a:pt x="12194" y="822"/>
                    </a:cubicBezTo>
                    <a:cubicBezTo>
                      <a:pt x="11865" y="321"/>
                      <a:pt x="10988" y="1"/>
                      <a:pt x="9836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9"/>
              <p:cNvSpPr/>
              <p:nvPr/>
            </p:nvSpPr>
            <p:spPr>
              <a:xfrm>
                <a:off x="2395432" y="1233022"/>
                <a:ext cx="456195" cy="768497"/>
              </a:xfrm>
              <a:custGeom>
                <a:avLst/>
                <a:gdLst/>
                <a:ahLst/>
                <a:cxnLst/>
                <a:rect l="l" t="t" r="r" b="b"/>
                <a:pathLst>
                  <a:path w="13547" h="22821" extrusionOk="0">
                    <a:moveTo>
                      <a:pt x="4036" y="1"/>
                    </a:moveTo>
                    <a:cubicBezTo>
                      <a:pt x="3057" y="1"/>
                      <a:pt x="2309" y="262"/>
                      <a:pt x="1996" y="696"/>
                    </a:cubicBezTo>
                    <a:cubicBezTo>
                      <a:pt x="1455" y="1455"/>
                      <a:pt x="1887" y="2035"/>
                      <a:pt x="2535" y="3023"/>
                    </a:cubicBezTo>
                    <a:cubicBezTo>
                      <a:pt x="2955" y="3653"/>
                      <a:pt x="3455" y="4451"/>
                      <a:pt x="3849" y="5566"/>
                    </a:cubicBezTo>
                    <a:cubicBezTo>
                      <a:pt x="4009" y="6033"/>
                      <a:pt x="4136" y="6511"/>
                      <a:pt x="4232" y="6996"/>
                    </a:cubicBezTo>
                    <a:cubicBezTo>
                      <a:pt x="4300" y="7338"/>
                      <a:pt x="4358" y="7707"/>
                      <a:pt x="4400" y="8099"/>
                    </a:cubicBezTo>
                    <a:cubicBezTo>
                      <a:pt x="4454" y="8606"/>
                      <a:pt x="4454" y="9118"/>
                      <a:pt x="4400" y="9626"/>
                    </a:cubicBezTo>
                    <a:cubicBezTo>
                      <a:pt x="4348" y="10067"/>
                      <a:pt x="4255" y="10502"/>
                      <a:pt x="4123" y="10924"/>
                    </a:cubicBezTo>
                    <a:cubicBezTo>
                      <a:pt x="3849" y="11768"/>
                      <a:pt x="3433" y="12501"/>
                      <a:pt x="2967" y="13125"/>
                    </a:cubicBezTo>
                    <a:cubicBezTo>
                      <a:pt x="1673" y="14846"/>
                      <a:pt x="1" y="15717"/>
                      <a:pt x="1" y="15717"/>
                    </a:cubicBezTo>
                    <a:lnTo>
                      <a:pt x="6648" y="22820"/>
                    </a:lnTo>
                    <a:cubicBezTo>
                      <a:pt x="7149" y="22507"/>
                      <a:pt x="7678" y="22102"/>
                      <a:pt x="8216" y="21619"/>
                    </a:cubicBezTo>
                    <a:cubicBezTo>
                      <a:pt x="8702" y="21190"/>
                      <a:pt x="9188" y="20689"/>
                      <a:pt x="9667" y="20141"/>
                    </a:cubicBezTo>
                    <a:cubicBezTo>
                      <a:pt x="10444" y="19235"/>
                      <a:pt x="11190" y="18182"/>
                      <a:pt x="11805" y="17020"/>
                    </a:cubicBezTo>
                    <a:cubicBezTo>
                      <a:pt x="12579" y="15578"/>
                      <a:pt x="13153" y="13974"/>
                      <a:pt x="13374" y="12288"/>
                    </a:cubicBezTo>
                    <a:cubicBezTo>
                      <a:pt x="13547" y="10997"/>
                      <a:pt x="13501" y="9658"/>
                      <a:pt x="13176" y="8310"/>
                    </a:cubicBezTo>
                    <a:cubicBezTo>
                      <a:pt x="13044" y="7760"/>
                      <a:pt x="12870" y="7222"/>
                      <a:pt x="12653" y="6699"/>
                    </a:cubicBezTo>
                    <a:cubicBezTo>
                      <a:pt x="12367" y="6002"/>
                      <a:pt x="12018" y="5331"/>
                      <a:pt x="11612" y="4697"/>
                    </a:cubicBezTo>
                    <a:cubicBezTo>
                      <a:pt x="10668" y="3207"/>
                      <a:pt x="9522" y="2127"/>
                      <a:pt x="8355" y="1382"/>
                    </a:cubicBezTo>
                    <a:cubicBezTo>
                      <a:pt x="7413" y="785"/>
                      <a:pt x="6454" y="397"/>
                      <a:pt x="5574" y="188"/>
                    </a:cubicBezTo>
                    <a:cubicBezTo>
                      <a:pt x="5023" y="60"/>
                      <a:pt x="4503" y="1"/>
                      <a:pt x="40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2495327" y="1600943"/>
                <a:ext cx="297653" cy="310349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9216" extrusionOk="0">
                    <a:moveTo>
                      <a:pt x="1155" y="0"/>
                    </a:moveTo>
                    <a:cubicBezTo>
                      <a:pt x="883" y="842"/>
                      <a:pt x="467" y="1576"/>
                      <a:pt x="1" y="2201"/>
                    </a:cubicBezTo>
                    <a:cubicBezTo>
                      <a:pt x="1499" y="3077"/>
                      <a:pt x="4780" y="5340"/>
                      <a:pt x="6701" y="9215"/>
                    </a:cubicBezTo>
                    <a:cubicBezTo>
                      <a:pt x="7478" y="8309"/>
                      <a:pt x="8224" y="7258"/>
                      <a:pt x="8839" y="6096"/>
                    </a:cubicBezTo>
                    <a:cubicBezTo>
                      <a:pt x="7596" y="4251"/>
                      <a:pt x="5024" y="1156"/>
                      <a:pt x="1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>
                <a:off x="2537933" y="1461171"/>
                <a:ext cx="313716" cy="185684"/>
              </a:xfrm>
              <a:custGeom>
                <a:avLst/>
                <a:gdLst/>
                <a:ahLst/>
                <a:cxnLst/>
                <a:rect l="l" t="t" r="r" b="b"/>
                <a:pathLst>
                  <a:path w="9316" h="5514" extrusionOk="0">
                    <a:moveTo>
                      <a:pt x="2312" y="0"/>
                    </a:moveTo>
                    <a:cubicBezTo>
                      <a:pt x="1559" y="0"/>
                      <a:pt x="784" y="67"/>
                      <a:pt x="1" y="222"/>
                    </a:cubicBezTo>
                    <a:cubicBezTo>
                      <a:pt x="69" y="564"/>
                      <a:pt x="127" y="933"/>
                      <a:pt x="169" y="1325"/>
                    </a:cubicBezTo>
                    <a:cubicBezTo>
                      <a:pt x="223" y="1832"/>
                      <a:pt x="223" y="2344"/>
                      <a:pt x="169" y="2852"/>
                    </a:cubicBezTo>
                    <a:cubicBezTo>
                      <a:pt x="2206" y="2890"/>
                      <a:pt x="5835" y="3320"/>
                      <a:pt x="9143" y="5514"/>
                    </a:cubicBezTo>
                    <a:cubicBezTo>
                      <a:pt x="9316" y="4223"/>
                      <a:pt x="9270" y="2884"/>
                      <a:pt x="8945" y="1536"/>
                    </a:cubicBezTo>
                    <a:cubicBezTo>
                      <a:pt x="7468" y="866"/>
                      <a:pt x="5033" y="0"/>
                      <a:pt x="2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9"/>
              <p:cNvSpPr/>
              <p:nvPr/>
            </p:nvSpPr>
            <p:spPr>
              <a:xfrm>
                <a:off x="2480744" y="1279568"/>
                <a:ext cx="305702" cy="140930"/>
              </a:xfrm>
              <a:custGeom>
                <a:avLst/>
                <a:gdLst/>
                <a:ahLst/>
                <a:cxnLst/>
                <a:rect l="l" t="t" r="r" b="b"/>
                <a:pathLst>
                  <a:path w="9078" h="4185" extrusionOk="0">
                    <a:moveTo>
                      <a:pt x="5821" y="0"/>
                    </a:moveTo>
                    <a:cubicBezTo>
                      <a:pt x="4279" y="135"/>
                      <a:pt x="2076" y="538"/>
                      <a:pt x="1" y="1641"/>
                    </a:cubicBezTo>
                    <a:cubicBezTo>
                      <a:pt x="422" y="2271"/>
                      <a:pt x="920" y="3069"/>
                      <a:pt x="1314" y="4184"/>
                    </a:cubicBezTo>
                    <a:cubicBezTo>
                      <a:pt x="2790" y="3637"/>
                      <a:pt x="4693" y="3157"/>
                      <a:pt x="6817" y="3157"/>
                    </a:cubicBezTo>
                    <a:cubicBezTo>
                      <a:pt x="7350" y="3157"/>
                      <a:pt x="7896" y="3187"/>
                      <a:pt x="8454" y="3254"/>
                    </a:cubicBezTo>
                    <a:cubicBezTo>
                      <a:pt x="8684" y="3281"/>
                      <a:pt x="8888" y="3302"/>
                      <a:pt x="9078" y="3315"/>
                    </a:cubicBezTo>
                    <a:cubicBezTo>
                      <a:pt x="8135" y="1825"/>
                      <a:pt x="6990" y="745"/>
                      <a:pt x="5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9"/>
              <p:cNvSpPr/>
              <p:nvPr/>
            </p:nvSpPr>
            <p:spPr>
              <a:xfrm>
                <a:off x="2588520" y="1353293"/>
                <a:ext cx="314895" cy="588976"/>
              </a:xfrm>
              <a:custGeom>
                <a:avLst/>
                <a:gdLst/>
                <a:ahLst/>
                <a:cxnLst/>
                <a:rect l="l" t="t" r="r" b="b"/>
                <a:pathLst>
                  <a:path w="9351" h="17490" extrusionOk="0">
                    <a:moveTo>
                      <a:pt x="3298" y="0"/>
                    </a:moveTo>
                    <a:lnTo>
                      <a:pt x="3298" y="0"/>
                    </a:lnTo>
                    <a:cubicBezTo>
                      <a:pt x="7190" y="9760"/>
                      <a:pt x="0" y="16439"/>
                      <a:pt x="0" y="16439"/>
                    </a:cubicBezTo>
                    <a:lnTo>
                      <a:pt x="710" y="17489"/>
                    </a:lnTo>
                    <a:cubicBezTo>
                      <a:pt x="9351" y="7426"/>
                      <a:pt x="3298" y="1"/>
                      <a:pt x="3298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>
                <a:off x="2395432" y="1233022"/>
                <a:ext cx="276674" cy="768497"/>
              </a:xfrm>
              <a:custGeom>
                <a:avLst/>
                <a:gdLst/>
                <a:ahLst/>
                <a:cxnLst/>
                <a:rect l="l" t="t" r="r" b="b"/>
                <a:pathLst>
                  <a:path w="8216" h="22821" extrusionOk="0">
                    <a:moveTo>
                      <a:pt x="4036" y="1"/>
                    </a:moveTo>
                    <a:cubicBezTo>
                      <a:pt x="3057" y="1"/>
                      <a:pt x="2309" y="262"/>
                      <a:pt x="1996" y="696"/>
                    </a:cubicBezTo>
                    <a:cubicBezTo>
                      <a:pt x="1455" y="1455"/>
                      <a:pt x="1887" y="2035"/>
                      <a:pt x="2535" y="3023"/>
                    </a:cubicBezTo>
                    <a:cubicBezTo>
                      <a:pt x="2955" y="3653"/>
                      <a:pt x="3455" y="4451"/>
                      <a:pt x="3849" y="5566"/>
                    </a:cubicBezTo>
                    <a:cubicBezTo>
                      <a:pt x="4009" y="6033"/>
                      <a:pt x="4136" y="6511"/>
                      <a:pt x="4232" y="6996"/>
                    </a:cubicBezTo>
                    <a:cubicBezTo>
                      <a:pt x="4300" y="7338"/>
                      <a:pt x="4358" y="7707"/>
                      <a:pt x="4400" y="8099"/>
                    </a:cubicBezTo>
                    <a:cubicBezTo>
                      <a:pt x="4454" y="8606"/>
                      <a:pt x="4454" y="9118"/>
                      <a:pt x="4400" y="9626"/>
                    </a:cubicBezTo>
                    <a:cubicBezTo>
                      <a:pt x="4348" y="10067"/>
                      <a:pt x="4255" y="10502"/>
                      <a:pt x="4123" y="10924"/>
                    </a:cubicBezTo>
                    <a:cubicBezTo>
                      <a:pt x="3849" y="11768"/>
                      <a:pt x="3433" y="12501"/>
                      <a:pt x="2967" y="13125"/>
                    </a:cubicBezTo>
                    <a:cubicBezTo>
                      <a:pt x="1673" y="14846"/>
                      <a:pt x="1" y="15717"/>
                      <a:pt x="1" y="15717"/>
                    </a:cubicBezTo>
                    <a:lnTo>
                      <a:pt x="6648" y="22820"/>
                    </a:lnTo>
                    <a:cubicBezTo>
                      <a:pt x="7149" y="22507"/>
                      <a:pt x="7678" y="22104"/>
                      <a:pt x="8216" y="21621"/>
                    </a:cubicBezTo>
                    <a:cubicBezTo>
                      <a:pt x="7583" y="19415"/>
                      <a:pt x="6348" y="17385"/>
                      <a:pt x="4667" y="15826"/>
                    </a:cubicBezTo>
                    <a:cubicBezTo>
                      <a:pt x="4423" y="15598"/>
                      <a:pt x="4156" y="15349"/>
                      <a:pt x="4121" y="15022"/>
                    </a:cubicBezTo>
                    <a:cubicBezTo>
                      <a:pt x="4095" y="14736"/>
                      <a:pt x="4255" y="14466"/>
                      <a:pt x="4403" y="14221"/>
                    </a:cubicBezTo>
                    <a:cubicBezTo>
                      <a:pt x="5171" y="12978"/>
                      <a:pt x="5831" y="11642"/>
                      <a:pt x="6089" y="10208"/>
                    </a:cubicBezTo>
                    <a:cubicBezTo>
                      <a:pt x="6466" y="8052"/>
                      <a:pt x="5901" y="5904"/>
                      <a:pt x="5322" y="3841"/>
                    </a:cubicBezTo>
                    <a:cubicBezTo>
                      <a:pt x="4956" y="2536"/>
                      <a:pt x="4594" y="1058"/>
                      <a:pt x="5574" y="188"/>
                    </a:cubicBezTo>
                    <a:cubicBezTo>
                      <a:pt x="5023" y="60"/>
                      <a:pt x="4503" y="1"/>
                      <a:pt x="4036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>
                <a:off x="1637424" y="1991834"/>
                <a:ext cx="200198" cy="101193"/>
              </a:xfrm>
              <a:custGeom>
                <a:avLst/>
                <a:gdLst/>
                <a:ahLst/>
                <a:cxnLst/>
                <a:rect l="l" t="t" r="r" b="b"/>
                <a:pathLst>
                  <a:path w="5945" h="3005" extrusionOk="0">
                    <a:moveTo>
                      <a:pt x="4873" y="0"/>
                    </a:moveTo>
                    <a:cubicBezTo>
                      <a:pt x="4844" y="0"/>
                      <a:pt x="4815" y="2"/>
                      <a:pt x="4786" y="4"/>
                    </a:cubicBezTo>
                    <a:cubicBezTo>
                      <a:pt x="3868" y="81"/>
                      <a:pt x="2144" y="331"/>
                      <a:pt x="602" y="1139"/>
                    </a:cubicBezTo>
                    <a:cubicBezTo>
                      <a:pt x="226" y="1336"/>
                      <a:pt x="1" y="1746"/>
                      <a:pt x="63" y="2166"/>
                    </a:cubicBezTo>
                    <a:cubicBezTo>
                      <a:pt x="64" y="2176"/>
                      <a:pt x="66" y="2187"/>
                      <a:pt x="69" y="2198"/>
                    </a:cubicBezTo>
                    <a:cubicBezTo>
                      <a:pt x="149" y="2682"/>
                      <a:pt x="581" y="3004"/>
                      <a:pt x="1049" y="3004"/>
                    </a:cubicBezTo>
                    <a:cubicBezTo>
                      <a:pt x="1149" y="3004"/>
                      <a:pt x="1251" y="2989"/>
                      <a:pt x="1352" y="2958"/>
                    </a:cubicBezTo>
                    <a:cubicBezTo>
                      <a:pt x="2079" y="2731"/>
                      <a:pt x="3491" y="2339"/>
                      <a:pt x="4990" y="2199"/>
                    </a:cubicBezTo>
                    <a:cubicBezTo>
                      <a:pt x="5524" y="2149"/>
                      <a:pt x="5945" y="1698"/>
                      <a:pt x="5908" y="1164"/>
                    </a:cubicBezTo>
                    <a:cubicBezTo>
                      <a:pt x="5899" y="1010"/>
                      <a:pt x="5871" y="857"/>
                      <a:pt x="5827" y="709"/>
                    </a:cubicBezTo>
                    <a:cubicBezTo>
                      <a:pt x="5699" y="285"/>
                      <a:pt x="5308" y="0"/>
                      <a:pt x="4873" y="0"/>
                    </a:cubicBezTo>
                    <a:close/>
                  </a:path>
                </a:pathLst>
              </a:custGeom>
              <a:solidFill>
                <a:srgbClr val="FFFB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9"/>
              <p:cNvSpPr/>
              <p:nvPr/>
            </p:nvSpPr>
            <p:spPr>
              <a:xfrm>
                <a:off x="2294324" y="2009381"/>
                <a:ext cx="199625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3256" extrusionOk="0">
                    <a:moveTo>
                      <a:pt x="1118" y="0"/>
                    </a:moveTo>
                    <a:cubicBezTo>
                      <a:pt x="708" y="0"/>
                      <a:pt x="332" y="254"/>
                      <a:pt x="184" y="647"/>
                    </a:cubicBezTo>
                    <a:cubicBezTo>
                      <a:pt x="129" y="792"/>
                      <a:pt x="93" y="942"/>
                      <a:pt x="72" y="1096"/>
                    </a:cubicBezTo>
                    <a:cubicBezTo>
                      <a:pt x="0" y="1625"/>
                      <a:pt x="391" y="2104"/>
                      <a:pt x="920" y="2189"/>
                    </a:cubicBezTo>
                    <a:cubicBezTo>
                      <a:pt x="2406" y="2428"/>
                      <a:pt x="3789" y="2911"/>
                      <a:pt x="4501" y="3187"/>
                    </a:cubicBezTo>
                    <a:cubicBezTo>
                      <a:pt x="4621" y="3234"/>
                      <a:pt x="4746" y="3256"/>
                      <a:pt x="4868" y="3256"/>
                    </a:cubicBezTo>
                    <a:cubicBezTo>
                      <a:pt x="5310" y="3256"/>
                      <a:pt x="5724" y="2967"/>
                      <a:pt x="5831" y="2513"/>
                    </a:cubicBezTo>
                    <a:cubicBezTo>
                      <a:pt x="5834" y="2502"/>
                      <a:pt x="5836" y="2492"/>
                      <a:pt x="5839" y="2481"/>
                    </a:cubicBezTo>
                    <a:cubicBezTo>
                      <a:pt x="5928" y="2066"/>
                      <a:pt x="5731" y="1642"/>
                      <a:pt x="5369" y="1421"/>
                    </a:cubicBezTo>
                    <a:cubicBezTo>
                      <a:pt x="3883" y="515"/>
                      <a:pt x="2180" y="151"/>
                      <a:pt x="1270" y="12"/>
                    </a:cubicBezTo>
                    <a:cubicBezTo>
                      <a:pt x="1219" y="4"/>
                      <a:pt x="1169" y="0"/>
                      <a:pt x="1118" y="0"/>
                    </a:cubicBezTo>
                    <a:close/>
                  </a:path>
                </a:pathLst>
              </a:custGeom>
              <a:solidFill>
                <a:srgbClr val="FFFB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9"/>
              <p:cNvSpPr/>
              <p:nvPr/>
            </p:nvSpPr>
            <p:spPr>
              <a:xfrm>
                <a:off x="2113562" y="1856743"/>
                <a:ext cx="63881" cy="78564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2333" extrusionOk="0">
                    <a:moveTo>
                      <a:pt x="126" y="1"/>
                    </a:moveTo>
                    <a:cubicBezTo>
                      <a:pt x="96" y="98"/>
                      <a:pt x="71" y="198"/>
                      <a:pt x="55" y="298"/>
                    </a:cubicBezTo>
                    <a:cubicBezTo>
                      <a:pt x="37" y="399"/>
                      <a:pt x="23" y="499"/>
                      <a:pt x="14" y="601"/>
                    </a:cubicBezTo>
                    <a:cubicBezTo>
                      <a:pt x="5" y="704"/>
                      <a:pt x="0" y="805"/>
                      <a:pt x="0" y="908"/>
                    </a:cubicBezTo>
                    <a:cubicBezTo>
                      <a:pt x="0" y="1011"/>
                      <a:pt x="5" y="1116"/>
                      <a:pt x="15" y="1219"/>
                    </a:cubicBezTo>
                    <a:cubicBezTo>
                      <a:pt x="26" y="1325"/>
                      <a:pt x="43" y="1431"/>
                      <a:pt x="67" y="1535"/>
                    </a:cubicBezTo>
                    <a:cubicBezTo>
                      <a:pt x="93" y="1646"/>
                      <a:pt x="130" y="1753"/>
                      <a:pt x="179" y="1856"/>
                    </a:cubicBezTo>
                    <a:cubicBezTo>
                      <a:pt x="205" y="1912"/>
                      <a:pt x="236" y="1967"/>
                      <a:pt x="273" y="2019"/>
                    </a:cubicBezTo>
                    <a:cubicBezTo>
                      <a:pt x="312" y="2075"/>
                      <a:pt x="359" y="2126"/>
                      <a:pt x="412" y="2172"/>
                    </a:cubicBezTo>
                    <a:cubicBezTo>
                      <a:pt x="470" y="2222"/>
                      <a:pt x="536" y="2261"/>
                      <a:pt x="609" y="2290"/>
                    </a:cubicBezTo>
                    <a:cubicBezTo>
                      <a:pt x="629" y="2297"/>
                      <a:pt x="647" y="2303"/>
                      <a:pt x="667" y="2309"/>
                    </a:cubicBezTo>
                    <a:cubicBezTo>
                      <a:pt x="686" y="2314"/>
                      <a:pt x="706" y="2318"/>
                      <a:pt x="726" y="2323"/>
                    </a:cubicBezTo>
                    <a:cubicBezTo>
                      <a:pt x="747" y="2326"/>
                      <a:pt x="768" y="2329"/>
                      <a:pt x="789" y="2331"/>
                    </a:cubicBezTo>
                    <a:cubicBezTo>
                      <a:pt x="802" y="2332"/>
                      <a:pt x="812" y="2332"/>
                      <a:pt x="823" y="2332"/>
                    </a:cubicBezTo>
                    <a:lnTo>
                      <a:pt x="856" y="2332"/>
                    </a:lnTo>
                    <a:cubicBezTo>
                      <a:pt x="939" y="2328"/>
                      <a:pt x="1023" y="2306"/>
                      <a:pt x="1097" y="2268"/>
                    </a:cubicBezTo>
                    <a:cubicBezTo>
                      <a:pt x="1162" y="2235"/>
                      <a:pt x="1221" y="2194"/>
                      <a:pt x="1274" y="2144"/>
                    </a:cubicBezTo>
                    <a:cubicBezTo>
                      <a:pt x="1362" y="2061"/>
                      <a:pt x="1438" y="1965"/>
                      <a:pt x="1498" y="1861"/>
                    </a:cubicBezTo>
                    <a:cubicBezTo>
                      <a:pt x="1529" y="1812"/>
                      <a:pt x="1554" y="1764"/>
                      <a:pt x="1577" y="1714"/>
                    </a:cubicBezTo>
                    <a:cubicBezTo>
                      <a:pt x="1601" y="1666"/>
                      <a:pt x="1623" y="1617"/>
                      <a:pt x="1644" y="1567"/>
                    </a:cubicBezTo>
                    <a:cubicBezTo>
                      <a:pt x="1683" y="1470"/>
                      <a:pt x="1717" y="1372"/>
                      <a:pt x="1745" y="1270"/>
                    </a:cubicBezTo>
                    <a:cubicBezTo>
                      <a:pt x="1774" y="1172"/>
                      <a:pt x="1798" y="1072"/>
                      <a:pt x="1818" y="972"/>
                    </a:cubicBezTo>
                    <a:cubicBezTo>
                      <a:pt x="1827" y="920"/>
                      <a:pt x="1838" y="870"/>
                      <a:pt x="1845" y="820"/>
                    </a:cubicBezTo>
                    <a:cubicBezTo>
                      <a:pt x="1853" y="769"/>
                      <a:pt x="1860" y="719"/>
                      <a:pt x="1866" y="669"/>
                    </a:cubicBezTo>
                    <a:cubicBezTo>
                      <a:pt x="1879" y="569"/>
                      <a:pt x="1888" y="467"/>
                      <a:pt x="1891" y="366"/>
                    </a:cubicBezTo>
                    <a:cubicBezTo>
                      <a:pt x="1897" y="263"/>
                      <a:pt x="1895" y="161"/>
                      <a:pt x="1888" y="60"/>
                    </a:cubicBezTo>
                    <a:cubicBezTo>
                      <a:pt x="1841" y="151"/>
                      <a:pt x="1797" y="242"/>
                      <a:pt x="1753" y="331"/>
                    </a:cubicBezTo>
                    <a:lnTo>
                      <a:pt x="1626" y="601"/>
                    </a:lnTo>
                    <a:cubicBezTo>
                      <a:pt x="1585" y="690"/>
                      <a:pt x="1542" y="778"/>
                      <a:pt x="1500" y="866"/>
                    </a:cubicBezTo>
                    <a:cubicBezTo>
                      <a:pt x="1457" y="954"/>
                      <a:pt x="1415" y="1040"/>
                      <a:pt x="1373" y="1125"/>
                    </a:cubicBezTo>
                    <a:cubicBezTo>
                      <a:pt x="1285" y="1293"/>
                      <a:pt x="1195" y="1458"/>
                      <a:pt x="1094" y="1596"/>
                    </a:cubicBezTo>
                    <a:cubicBezTo>
                      <a:pt x="1050" y="1658"/>
                      <a:pt x="998" y="1716"/>
                      <a:pt x="941" y="1767"/>
                    </a:cubicBezTo>
                    <a:cubicBezTo>
                      <a:pt x="921" y="1784"/>
                      <a:pt x="898" y="1799"/>
                      <a:pt x="874" y="1811"/>
                    </a:cubicBezTo>
                    <a:cubicBezTo>
                      <a:pt x="861" y="1817"/>
                      <a:pt x="847" y="1822"/>
                      <a:pt x="832" y="1822"/>
                    </a:cubicBezTo>
                    <a:lnTo>
                      <a:pt x="814" y="1822"/>
                    </a:lnTo>
                    <a:cubicBezTo>
                      <a:pt x="811" y="1822"/>
                      <a:pt x="806" y="1820"/>
                      <a:pt x="802" y="1820"/>
                    </a:cubicBezTo>
                    <a:cubicBezTo>
                      <a:pt x="797" y="1819"/>
                      <a:pt x="792" y="1816"/>
                      <a:pt x="788" y="1816"/>
                    </a:cubicBezTo>
                    <a:cubicBezTo>
                      <a:pt x="768" y="1808"/>
                      <a:pt x="749" y="1797"/>
                      <a:pt x="732" y="1784"/>
                    </a:cubicBezTo>
                    <a:cubicBezTo>
                      <a:pt x="680" y="1741"/>
                      <a:pt x="638" y="1690"/>
                      <a:pt x="605" y="1632"/>
                    </a:cubicBezTo>
                    <a:cubicBezTo>
                      <a:pt x="562" y="1560"/>
                      <a:pt x="526" y="1484"/>
                      <a:pt x="496" y="1403"/>
                    </a:cubicBezTo>
                    <a:cubicBezTo>
                      <a:pt x="464" y="1322"/>
                      <a:pt x="433" y="1234"/>
                      <a:pt x="408" y="1144"/>
                    </a:cubicBezTo>
                    <a:cubicBezTo>
                      <a:pt x="380" y="1055"/>
                      <a:pt x="355" y="963"/>
                      <a:pt x="332" y="869"/>
                    </a:cubicBezTo>
                    <a:cubicBezTo>
                      <a:pt x="308" y="775"/>
                      <a:pt x="285" y="681"/>
                      <a:pt x="264" y="585"/>
                    </a:cubicBezTo>
                    <a:lnTo>
                      <a:pt x="196" y="296"/>
                    </a:lnTo>
                    <a:cubicBezTo>
                      <a:pt x="174" y="199"/>
                      <a:pt x="152" y="101"/>
                      <a:pt x="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332" name="Google Shape;332;p39"/>
              <p:cNvGrpSpPr/>
              <p:nvPr/>
            </p:nvGrpSpPr>
            <p:grpSpPr>
              <a:xfrm>
                <a:off x="1083031" y="1415871"/>
                <a:ext cx="2018400" cy="3150566"/>
                <a:chOff x="1073506" y="1415871"/>
                <a:chExt cx="2018400" cy="3150566"/>
              </a:xfrm>
            </p:grpSpPr>
            <p:grpSp>
              <p:nvGrpSpPr>
                <p:cNvPr id="333" name="Google Shape;333;p39"/>
                <p:cNvGrpSpPr/>
                <p:nvPr/>
              </p:nvGrpSpPr>
              <p:grpSpPr>
                <a:xfrm rot="-557707">
                  <a:off x="1672379" y="3034280"/>
                  <a:ext cx="651219" cy="617977"/>
                  <a:chOff x="6399350" y="1909750"/>
                  <a:chExt cx="713600" cy="677100"/>
                </a:xfrm>
              </p:grpSpPr>
              <p:sp>
                <p:nvSpPr>
                  <p:cNvPr id="334" name="Google Shape;334;p39"/>
                  <p:cNvSpPr/>
                  <p:nvPr/>
                </p:nvSpPr>
                <p:spPr>
                  <a:xfrm>
                    <a:off x="6432400" y="1909750"/>
                    <a:ext cx="117925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7" h="5026" extrusionOk="0">
                        <a:moveTo>
                          <a:pt x="508" y="1"/>
                        </a:moveTo>
                        <a:cubicBezTo>
                          <a:pt x="268" y="1"/>
                          <a:pt x="36" y="184"/>
                          <a:pt x="29" y="467"/>
                        </a:cubicBezTo>
                        <a:cubicBezTo>
                          <a:pt x="0" y="1527"/>
                          <a:pt x="240" y="3242"/>
                          <a:pt x="1665" y="5025"/>
                        </a:cubicBezTo>
                        <a:lnTo>
                          <a:pt x="4717" y="2584"/>
                        </a:lnTo>
                        <a:cubicBezTo>
                          <a:pt x="4717" y="2584"/>
                          <a:pt x="2753" y="2111"/>
                          <a:pt x="848" y="148"/>
                        </a:cubicBezTo>
                        <a:cubicBezTo>
                          <a:pt x="751" y="46"/>
                          <a:pt x="628" y="1"/>
                          <a:pt x="5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" name="Google Shape;335;p39"/>
                  <p:cNvSpPr/>
                  <p:nvPr/>
                </p:nvSpPr>
                <p:spPr>
                  <a:xfrm>
                    <a:off x="64380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0" y="1"/>
                        </a:moveTo>
                        <a:cubicBezTo>
                          <a:pt x="214" y="857"/>
                          <a:pt x="634" y="1835"/>
                          <a:pt x="1438" y="2841"/>
                        </a:cubicBezTo>
                        <a:lnTo>
                          <a:pt x="4490" y="402"/>
                        </a:lnTo>
                        <a:cubicBezTo>
                          <a:pt x="4490" y="402"/>
                          <a:pt x="4344" y="365"/>
                          <a:pt x="4099" y="276"/>
                        </a:cubicBezTo>
                        <a:cubicBezTo>
                          <a:pt x="3532" y="668"/>
                          <a:pt x="2877" y="861"/>
                          <a:pt x="2225" y="861"/>
                        </a:cubicBezTo>
                        <a:cubicBezTo>
                          <a:pt x="1424" y="861"/>
                          <a:pt x="626" y="57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" name="Google Shape;336;p39"/>
                  <p:cNvSpPr/>
                  <p:nvPr/>
                </p:nvSpPr>
                <p:spPr>
                  <a:xfrm>
                    <a:off x="6962775" y="1909750"/>
                    <a:ext cx="118000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5026" extrusionOk="0">
                        <a:moveTo>
                          <a:pt x="4210" y="1"/>
                        </a:moveTo>
                        <a:cubicBezTo>
                          <a:pt x="4090" y="1"/>
                          <a:pt x="3968" y="46"/>
                          <a:pt x="3871" y="148"/>
                        </a:cubicBezTo>
                        <a:cubicBezTo>
                          <a:pt x="1963" y="2111"/>
                          <a:pt x="0" y="2584"/>
                          <a:pt x="0" y="2584"/>
                        </a:cubicBezTo>
                        <a:lnTo>
                          <a:pt x="3055" y="5025"/>
                        </a:lnTo>
                        <a:cubicBezTo>
                          <a:pt x="4479" y="3242"/>
                          <a:pt x="4719" y="1527"/>
                          <a:pt x="4690" y="467"/>
                        </a:cubicBezTo>
                        <a:cubicBezTo>
                          <a:pt x="4683" y="184"/>
                          <a:pt x="4450" y="1"/>
                          <a:pt x="42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7" name="Google Shape;337;p39"/>
                  <p:cNvSpPr/>
                  <p:nvPr/>
                </p:nvSpPr>
                <p:spPr>
                  <a:xfrm>
                    <a:off x="69627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4489" y="1"/>
                        </a:moveTo>
                        <a:lnTo>
                          <a:pt x="4489" y="1"/>
                        </a:lnTo>
                        <a:cubicBezTo>
                          <a:pt x="3865" y="570"/>
                          <a:pt x="3068" y="861"/>
                          <a:pt x="2268" y="861"/>
                        </a:cubicBezTo>
                        <a:cubicBezTo>
                          <a:pt x="1616" y="861"/>
                          <a:pt x="961" y="668"/>
                          <a:pt x="394" y="276"/>
                        </a:cubicBezTo>
                        <a:cubicBezTo>
                          <a:pt x="148" y="365"/>
                          <a:pt x="0" y="402"/>
                          <a:pt x="0" y="402"/>
                        </a:cubicBezTo>
                        <a:lnTo>
                          <a:pt x="3055" y="2841"/>
                        </a:lnTo>
                        <a:cubicBezTo>
                          <a:pt x="3858" y="1835"/>
                          <a:pt x="4275" y="857"/>
                          <a:pt x="448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8" name="Google Shape;338;p39"/>
                  <p:cNvSpPr/>
                  <p:nvPr/>
                </p:nvSpPr>
                <p:spPr>
                  <a:xfrm>
                    <a:off x="6399350" y="1928750"/>
                    <a:ext cx="713600" cy="658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44" h="26324" extrusionOk="0">
                        <a:moveTo>
                          <a:pt x="23017" y="1"/>
                        </a:moveTo>
                        <a:cubicBezTo>
                          <a:pt x="22701" y="1"/>
                          <a:pt x="22389" y="64"/>
                          <a:pt x="22099" y="186"/>
                        </a:cubicBezTo>
                        <a:cubicBezTo>
                          <a:pt x="21800" y="310"/>
                          <a:pt x="21533" y="492"/>
                          <a:pt x="21306" y="719"/>
                        </a:cubicBezTo>
                        <a:cubicBezTo>
                          <a:pt x="21068" y="957"/>
                          <a:pt x="20880" y="1240"/>
                          <a:pt x="20748" y="1549"/>
                        </a:cubicBezTo>
                        <a:lnTo>
                          <a:pt x="14771" y="16259"/>
                        </a:lnTo>
                        <a:lnTo>
                          <a:pt x="14420" y="17125"/>
                        </a:lnTo>
                        <a:lnTo>
                          <a:pt x="14211" y="16610"/>
                        </a:lnTo>
                        <a:lnTo>
                          <a:pt x="8057" y="1549"/>
                        </a:lnTo>
                        <a:cubicBezTo>
                          <a:pt x="7912" y="1235"/>
                          <a:pt x="7714" y="952"/>
                          <a:pt x="7468" y="711"/>
                        </a:cubicBezTo>
                        <a:cubicBezTo>
                          <a:pt x="7230" y="487"/>
                          <a:pt x="6953" y="310"/>
                          <a:pt x="6654" y="186"/>
                        </a:cubicBezTo>
                        <a:cubicBezTo>
                          <a:pt x="6353" y="61"/>
                          <a:pt x="6031" y="1"/>
                          <a:pt x="5703" y="1"/>
                        </a:cubicBezTo>
                        <a:cubicBezTo>
                          <a:pt x="4950" y="1"/>
                          <a:pt x="4231" y="323"/>
                          <a:pt x="3727" y="886"/>
                        </a:cubicBezTo>
                        <a:cubicBezTo>
                          <a:pt x="3550" y="1076"/>
                          <a:pt x="3402" y="1293"/>
                          <a:pt x="3283" y="1525"/>
                        </a:cubicBezTo>
                        <a:cubicBezTo>
                          <a:pt x="3166" y="1763"/>
                          <a:pt x="3092" y="2022"/>
                          <a:pt x="3066" y="2289"/>
                        </a:cubicBezTo>
                        <a:lnTo>
                          <a:pt x="989" y="16859"/>
                        </a:lnTo>
                        <a:lnTo>
                          <a:pt x="56" y="23414"/>
                        </a:lnTo>
                        <a:cubicBezTo>
                          <a:pt x="1" y="23773"/>
                          <a:pt x="17" y="24109"/>
                          <a:pt x="109" y="24426"/>
                        </a:cubicBezTo>
                        <a:cubicBezTo>
                          <a:pt x="194" y="24738"/>
                          <a:pt x="339" y="25034"/>
                          <a:pt x="532" y="25293"/>
                        </a:cubicBezTo>
                        <a:cubicBezTo>
                          <a:pt x="728" y="25554"/>
                          <a:pt x="971" y="25776"/>
                          <a:pt x="1253" y="25940"/>
                        </a:cubicBezTo>
                        <a:cubicBezTo>
                          <a:pt x="1552" y="26115"/>
                          <a:pt x="1880" y="26231"/>
                          <a:pt x="2223" y="26281"/>
                        </a:cubicBezTo>
                        <a:cubicBezTo>
                          <a:pt x="2332" y="26294"/>
                          <a:pt x="2442" y="26300"/>
                          <a:pt x="2552" y="26300"/>
                        </a:cubicBezTo>
                        <a:cubicBezTo>
                          <a:pt x="2780" y="26300"/>
                          <a:pt x="3007" y="26273"/>
                          <a:pt x="3230" y="26218"/>
                        </a:cubicBezTo>
                        <a:cubicBezTo>
                          <a:pt x="3550" y="26141"/>
                          <a:pt x="3851" y="26001"/>
                          <a:pt x="4118" y="25805"/>
                        </a:cubicBezTo>
                        <a:cubicBezTo>
                          <a:pt x="4379" y="25615"/>
                          <a:pt x="4599" y="25372"/>
                          <a:pt x="4765" y="25092"/>
                        </a:cubicBezTo>
                        <a:cubicBezTo>
                          <a:pt x="4942" y="24801"/>
                          <a:pt x="5058" y="24474"/>
                          <a:pt x="5106" y="24135"/>
                        </a:cubicBezTo>
                        <a:lnTo>
                          <a:pt x="6041" y="17543"/>
                        </a:lnTo>
                        <a:lnTo>
                          <a:pt x="6818" y="12060"/>
                        </a:lnTo>
                        <a:lnTo>
                          <a:pt x="8816" y="16943"/>
                        </a:lnTo>
                        <a:lnTo>
                          <a:pt x="12010" y="24754"/>
                        </a:lnTo>
                        <a:cubicBezTo>
                          <a:pt x="12148" y="25081"/>
                          <a:pt x="12348" y="25380"/>
                          <a:pt x="12599" y="25631"/>
                        </a:cubicBezTo>
                        <a:cubicBezTo>
                          <a:pt x="12832" y="25869"/>
                          <a:pt x="13117" y="26051"/>
                          <a:pt x="13432" y="26157"/>
                        </a:cubicBezTo>
                        <a:lnTo>
                          <a:pt x="13577" y="26220"/>
                        </a:lnTo>
                        <a:lnTo>
                          <a:pt x="13744" y="26260"/>
                        </a:lnTo>
                        <a:cubicBezTo>
                          <a:pt x="13747" y="26259"/>
                          <a:pt x="13751" y="26259"/>
                          <a:pt x="13754" y="26259"/>
                        </a:cubicBezTo>
                        <a:cubicBezTo>
                          <a:pt x="13771" y="26259"/>
                          <a:pt x="13786" y="26264"/>
                          <a:pt x="13802" y="26273"/>
                        </a:cubicBezTo>
                        <a:cubicBezTo>
                          <a:pt x="13823" y="26281"/>
                          <a:pt x="13844" y="26284"/>
                          <a:pt x="13865" y="26284"/>
                        </a:cubicBezTo>
                        <a:cubicBezTo>
                          <a:pt x="13907" y="26295"/>
                          <a:pt x="13950" y="26303"/>
                          <a:pt x="13992" y="26303"/>
                        </a:cubicBezTo>
                        <a:cubicBezTo>
                          <a:pt x="13998" y="26303"/>
                          <a:pt x="14004" y="26303"/>
                          <a:pt x="14010" y="26302"/>
                        </a:cubicBezTo>
                        <a:cubicBezTo>
                          <a:pt x="14050" y="26315"/>
                          <a:pt x="14092" y="26323"/>
                          <a:pt x="14132" y="26323"/>
                        </a:cubicBezTo>
                        <a:lnTo>
                          <a:pt x="14629" y="26323"/>
                        </a:lnTo>
                        <a:lnTo>
                          <a:pt x="14687" y="26302"/>
                        </a:lnTo>
                        <a:cubicBezTo>
                          <a:pt x="15593" y="26189"/>
                          <a:pt x="16373" y="25597"/>
                          <a:pt x="16727" y="24754"/>
                        </a:cubicBezTo>
                        <a:lnTo>
                          <a:pt x="18671" y="19995"/>
                        </a:lnTo>
                        <a:lnTo>
                          <a:pt x="18830" y="19599"/>
                        </a:lnTo>
                        <a:lnTo>
                          <a:pt x="20185" y="16277"/>
                        </a:lnTo>
                        <a:lnTo>
                          <a:pt x="21842" y="12221"/>
                        </a:lnTo>
                        <a:lnTo>
                          <a:pt x="22381" y="16317"/>
                        </a:lnTo>
                        <a:lnTo>
                          <a:pt x="23409" y="24112"/>
                        </a:lnTo>
                        <a:cubicBezTo>
                          <a:pt x="23443" y="24455"/>
                          <a:pt x="23552" y="24785"/>
                          <a:pt x="23726" y="25081"/>
                        </a:cubicBezTo>
                        <a:cubicBezTo>
                          <a:pt x="23893" y="25364"/>
                          <a:pt x="24115" y="25607"/>
                          <a:pt x="24379" y="25803"/>
                        </a:cubicBezTo>
                        <a:cubicBezTo>
                          <a:pt x="24640" y="25998"/>
                          <a:pt x="24936" y="26144"/>
                          <a:pt x="25253" y="26226"/>
                        </a:cubicBezTo>
                        <a:cubicBezTo>
                          <a:pt x="25480" y="26287"/>
                          <a:pt x="25712" y="26318"/>
                          <a:pt x="25943" y="26318"/>
                        </a:cubicBezTo>
                        <a:cubicBezTo>
                          <a:pt x="26384" y="26318"/>
                          <a:pt x="26821" y="26206"/>
                          <a:pt x="27211" y="25988"/>
                        </a:cubicBezTo>
                        <a:cubicBezTo>
                          <a:pt x="27502" y="25829"/>
                          <a:pt x="27756" y="25618"/>
                          <a:pt x="27962" y="25359"/>
                        </a:cubicBezTo>
                        <a:cubicBezTo>
                          <a:pt x="28168" y="25105"/>
                          <a:pt x="28321" y="24812"/>
                          <a:pt x="28416" y="24497"/>
                        </a:cubicBezTo>
                        <a:cubicBezTo>
                          <a:pt x="28514" y="24167"/>
                          <a:pt x="28543" y="23818"/>
                          <a:pt x="28498" y="23475"/>
                        </a:cubicBezTo>
                        <a:lnTo>
                          <a:pt x="27563" y="16346"/>
                        </a:lnTo>
                        <a:lnTo>
                          <a:pt x="25718" y="2307"/>
                        </a:lnTo>
                        <a:cubicBezTo>
                          <a:pt x="25666" y="1943"/>
                          <a:pt x="25541" y="1594"/>
                          <a:pt x="25349" y="1279"/>
                        </a:cubicBezTo>
                        <a:cubicBezTo>
                          <a:pt x="25158" y="984"/>
                          <a:pt x="24913" y="730"/>
                          <a:pt x="24622" y="534"/>
                        </a:cubicBezTo>
                        <a:cubicBezTo>
                          <a:pt x="24429" y="408"/>
                          <a:pt x="24231" y="289"/>
                          <a:pt x="24027" y="186"/>
                        </a:cubicBezTo>
                        <a:cubicBezTo>
                          <a:pt x="23710" y="64"/>
                          <a:pt x="23375" y="3"/>
                          <a:pt x="23037" y="1"/>
                        </a:cubicBezTo>
                        <a:cubicBezTo>
                          <a:pt x="23030" y="1"/>
                          <a:pt x="23024" y="1"/>
                          <a:pt x="2301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" name="Google Shape;339;p39"/>
                  <p:cNvSpPr/>
                  <p:nvPr/>
                </p:nvSpPr>
                <p:spPr>
                  <a:xfrm>
                    <a:off x="6399350" y="2335200"/>
                    <a:ext cx="150975" cy="25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39" h="10040" extrusionOk="0">
                        <a:moveTo>
                          <a:pt x="1695" y="1"/>
                        </a:moveTo>
                        <a:cubicBezTo>
                          <a:pt x="1354" y="1"/>
                          <a:pt x="1140" y="204"/>
                          <a:pt x="989" y="598"/>
                        </a:cubicBezTo>
                        <a:lnTo>
                          <a:pt x="54" y="7153"/>
                        </a:lnTo>
                        <a:cubicBezTo>
                          <a:pt x="1" y="7513"/>
                          <a:pt x="14" y="7848"/>
                          <a:pt x="107" y="8165"/>
                        </a:cubicBezTo>
                        <a:cubicBezTo>
                          <a:pt x="194" y="8477"/>
                          <a:pt x="336" y="8773"/>
                          <a:pt x="532" y="9032"/>
                        </a:cubicBezTo>
                        <a:cubicBezTo>
                          <a:pt x="725" y="9294"/>
                          <a:pt x="971" y="9516"/>
                          <a:pt x="1253" y="9680"/>
                        </a:cubicBezTo>
                        <a:cubicBezTo>
                          <a:pt x="1549" y="9854"/>
                          <a:pt x="1880" y="9970"/>
                          <a:pt x="2220" y="10020"/>
                        </a:cubicBezTo>
                        <a:cubicBezTo>
                          <a:pt x="2331" y="10033"/>
                          <a:pt x="2441" y="10040"/>
                          <a:pt x="2552" y="10040"/>
                        </a:cubicBezTo>
                        <a:cubicBezTo>
                          <a:pt x="2780" y="10040"/>
                          <a:pt x="3007" y="10012"/>
                          <a:pt x="3230" y="9957"/>
                        </a:cubicBezTo>
                        <a:cubicBezTo>
                          <a:pt x="3550" y="9880"/>
                          <a:pt x="3851" y="9740"/>
                          <a:pt x="4115" y="9545"/>
                        </a:cubicBezTo>
                        <a:cubicBezTo>
                          <a:pt x="4377" y="9355"/>
                          <a:pt x="4599" y="9111"/>
                          <a:pt x="4762" y="8834"/>
                        </a:cubicBezTo>
                        <a:cubicBezTo>
                          <a:pt x="4942" y="8541"/>
                          <a:pt x="5058" y="8216"/>
                          <a:pt x="5103" y="7875"/>
                        </a:cubicBezTo>
                        <a:lnTo>
                          <a:pt x="6039" y="1282"/>
                        </a:lnTo>
                        <a:lnTo>
                          <a:pt x="6039" y="1282"/>
                        </a:lnTo>
                        <a:cubicBezTo>
                          <a:pt x="5951" y="1705"/>
                          <a:pt x="5883" y="2236"/>
                          <a:pt x="5795" y="2860"/>
                        </a:cubicBezTo>
                        <a:cubicBezTo>
                          <a:pt x="5748" y="3216"/>
                          <a:pt x="5690" y="3652"/>
                          <a:pt x="5626" y="4041"/>
                        </a:cubicBezTo>
                        <a:cubicBezTo>
                          <a:pt x="5558" y="3650"/>
                          <a:pt x="5500" y="3214"/>
                          <a:pt x="5449" y="2857"/>
                        </a:cubicBezTo>
                        <a:cubicBezTo>
                          <a:pt x="5206" y="1018"/>
                          <a:pt x="5069" y="1"/>
                          <a:pt x="4316" y="1"/>
                        </a:cubicBezTo>
                        <a:cubicBezTo>
                          <a:pt x="3560" y="1"/>
                          <a:pt x="3425" y="1018"/>
                          <a:pt x="3177" y="2857"/>
                        </a:cubicBezTo>
                        <a:cubicBezTo>
                          <a:pt x="3132" y="3214"/>
                          <a:pt x="3069" y="3652"/>
                          <a:pt x="3005" y="4041"/>
                        </a:cubicBezTo>
                        <a:cubicBezTo>
                          <a:pt x="2936" y="3650"/>
                          <a:pt x="2878" y="3214"/>
                          <a:pt x="2831" y="2857"/>
                        </a:cubicBezTo>
                        <a:cubicBezTo>
                          <a:pt x="2588" y="1018"/>
                          <a:pt x="2445" y="1"/>
                          <a:pt x="16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39"/>
                  <p:cNvSpPr/>
                  <p:nvPr/>
                </p:nvSpPr>
                <p:spPr>
                  <a:xfrm>
                    <a:off x="6619725" y="2335200"/>
                    <a:ext cx="246425" cy="25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7" h="10063" extrusionOk="0">
                        <a:moveTo>
                          <a:pt x="740" y="1"/>
                        </a:moveTo>
                        <a:cubicBezTo>
                          <a:pt x="376" y="1"/>
                          <a:pt x="162" y="236"/>
                          <a:pt x="1" y="682"/>
                        </a:cubicBezTo>
                        <a:lnTo>
                          <a:pt x="3195" y="8493"/>
                        </a:lnTo>
                        <a:cubicBezTo>
                          <a:pt x="3333" y="8821"/>
                          <a:pt x="3533" y="9119"/>
                          <a:pt x="3784" y="9370"/>
                        </a:cubicBezTo>
                        <a:cubicBezTo>
                          <a:pt x="4017" y="9608"/>
                          <a:pt x="4302" y="9790"/>
                          <a:pt x="4617" y="9896"/>
                        </a:cubicBezTo>
                        <a:lnTo>
                          <a:pt x="4762" y="9960"/>
                        </a:lnTo>
                        <a:lnTo>
                          <a:pt x="4929" y="9999"/>
                        </a:lnTo>
                        <a:cubicBezTo>
                          <a:pt x="4932" y="9999"/>
                          <a:pt x="4936" y="9999"/>
                          <a:pt x="4939" y="9999"/>
                        </a:cubicBezTo>
                        <a:cubicBezTo>
                          <a:pt x="4957" y="9999"/>
                          <a:pt x="4974" y="10004"/>
                          <a:pt x="4987" y="10012"/>
                        </a:cubicBezTo>
                        <a:cubicBezTo>
                          <a:pt x="5008" y="10020"/>
                          <a:pt x="5029" y="10023"/>
                          <a:pt x="5050" y="10023"/>
                        </a:cubicBezTo>
                        <a:cubicBezTo>
                          <a:pt x="5092" y="10035"/>
                          <a:pt x="5135" y="10042"/>
                          <a:pt x="5177" y="10042"/>
                        </a:cubicBezTo>
                        <a:cubicBezTo>
                          <a:pt x="5183" y="10042"/>
                          <a:pt x="5189" y="10042"/>
                          <a:pt x="5195" y="10042"/>
                        </a:cubicBezTo>
                        <a:cubicBezTo>
                          <a:pt x="5235" y="10055"/>
                          <a:pt x="5277" y="10063"/>
                          <a:pt x="5317" y="10063"/>
                        </a:cubicBezTo>
                        <a:lnTo>
                          <a:pt x="5814" y="10063"/>
                        </a:lnTo>
                        <a:lnTo>
                          <a:pt x="5872" y="10042"/>
                        </a:lnTo>
                        <a:cubicBezTo>
                          <a:pt x="6778" y="9928"/>
                          <a:pt x="7558" y="9336"/>
                          <a:pt x="7912" y="8493"/>
                        </a:cubicBezTo>
                        <a:lnTo>
                          <a:pt x="9856" y="3737"/>
                        </a:lnTo>
                        <a:cubicBezTo>
                          <a:pt x="9812" y="3433"/>
                          <a:pt x="9769" y="3124"/>
                          <a:pt x="9735" y="2860"/>
                        </a:cubicBezTo>
                        <a:cubicBezTo>
                          <a:pt x="9487" y="1018"/>
                          <a:pt x="9352" y="1"/>
                          <a:pt x="8601" y="1"/>
                        </a:cubicBezTo>
                        <a:cubicBezTo>
                          <a:pt x="7846" y="1"/>
                          <a:pt x="7708" y="1018"/>
                          <a:pt x="7463" y="2860"/>
                        </a:cubicBezTo>
                        <a:cubicBezTo>
                          <a:pt x="7412" y="3216"/>
                          <a:pt x="7354" y="3652"/>
                          <a:pt x="7291" y="4043"/>
                        </a:cubicBezTo>
                        <a:cubicBezTo>
                          <a:pt x="7222" y="3652"/>
                          <a:pt x="7164" y="3216"/>
                          <a:pt x="7116" y="2860"/>
                        </a:cubicBezTo>
                        <a:cubicBezTo>
                          <a:pt x="6873" y="1018"/>
                          <a:pt x="6736" y="1"/>
                          <a:pt x="5980" y="1"/>
                        </a:cubicBezTo>
                        <a:lnTo>
                          <a:pt x="5956" y="1"/>
                        </a:lnTo>
                        <a:lnTo>
                          <a:pt x="5605" y="867"/>
                        </a:lnTo>
                        <a:lnTo>
                          <a:pt x="5396" y="352"/>
                        </a:lnTo>
                        <a:cubicBezTo>
                          <a:pt x="5119" y="796"/>
                          <a:pt x="5005" y="1652"/>
                          <a:pt x="4841" y="2860"/>
                        </a:cubicBezTo>
                        <a:cubicBezTo>
                          <a:pt x="4796" y="3216"/>
                          <a:pt x="4733" y="3652"/>
                          <a:pt x="4670" y="4043"/>
                        </a:cubicBezTo>
                        <a:cubicBezTo>
                          <a:pt x="4604" y="3652"/>
                          <a:pt x="4545" y="3216"/>
                          <a:pt x="4500" y="2860"/>
                        </a:cubicBezTo>
                        <a:cubicBezTo>
                          <a:pt x="4252" y="1018"/>
                          <a:pt x="4115" y="1"/>
                          <a:pt x="3362" y="1"/>
                        </a:cubicBezTo>
                        <a:cubicBezTo>
                          <a:pt x="2606" y="1"/>
                          <a:pt x="2471" y="1018"/>
                          <a:pt x="2220" y="2860"/>
                        </a:cubicBezTo>
                        <a:cubicBezTo>
                          <a:pt x="2173" y="3216"/>
                          <a:pt x="2114" y="3652"/>
                          <a:pt x="2051" y="4043"/>
                        </a:cubicBezTo>
                        <a:cubicBezTo>
                          <a:pt x="1982" y="3652"/>
                          <a:pt x="1924" y="3216"/>
                          <a:pt x="1877" y="2860"/>
                        </a:cubicBezTo>
                        <a:cubicBezTo>
                          <a:pt x="1628" y="1018"/>
                          <a:pt x="1491" y="1"/>
                          <a:pt x="74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39"/>
                  <p:cNvSpPr/>
                  <p:nvPr/>
                </p:nvSpPr>
                <p:spPr>
                  <a:xfrm>
                    <a:off x="6870150" y="2335200"/>
                    <a:ext cx="33850" cy="8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4" h="3341" extrusionOk="0">
                        <a:moveTo>
                          <a:pt x="1198" y="1"/>
                        </a:moveTo>
                        <a:cubicBezTo>
                          <a:pt x="442" y="1"/>
                          <a:pt x="307" y="1018"/>
                          <a:pt x="64" y="2860"/>
                        </a:cubicBezTo>
                        <a:cubicBezTo>
                          <a:pt x="43" y="3010"/>
                          <a:pt x="19" y="3172"/>
                          <a:pt x="1" y="3341"/>
                        </a:cubicBezTo>
                        <a:lnTo>
                          <a:pt x="1353" y="22"/>
                        </a:lnTo>
                        <a:cubicBezTo>
                          <a:pt x="1303" y="6"/>
                          <a:pt x="1250" y="1"/>
                          <a:pt x="1198" y="1"/>
                        </a:cubicBezTo>
                        <a:close/>
                      </a:path>
                    </a:pathLst>
                  </a:custGeom>
                  <a:solidFill>
                    <a:srgbClr val="42C1C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39"/>
                  <p:cNvSpPr/>
                  <p:nvPr/>
                </p:nvSpPr>
                <p:spPr>
                  <a:xfrm>
                    <a:off x="6958875" y="2335200"/>
                    <a:ext cx="154075" cy="251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3" h="10060" extrusionOk="0">
                        <a:moveTo>
                          <a:pt x="270" y="1"/>
                        </a:moveTo>
                        <a:cubicBezTo>
                          <a:pt x="175" y="1"/>
                          <a:pt x="85" y="19"/>
                          <a:pt x="0" y="59"/>
                        </a:cubicBezTo>
                        <a:lnTo>
                          <a:pt x="1028" y="7854"/>
                        </a:lnTo>
                        <a:cubicBezTo>
                          <a:pt x="1062" y="8197"/>
                          <a:pt x="1171" y="8527"/>
                          <a:pt x="1345" y="8823"/>
                        </a:cubicBezTo>
                        <a:cubicBezTo>
                          <a:pt x="1512" y="9106"/>
                          <a:pt x="1734" y="9352"/>
                          <a:pt x="1998" y="9545"/>
                        </a:cubicBezTo>
                        <a:cubicBezTo>
                          <a:pt x="2259" y="9743"/>
                          <a:pt x="2558" y="9886"/>
                          <a:pt x="2875" y="9968"/>
                        </a:cubicBezTo>
                        <a:cubicBezTo>
                          <a:pt x="3101" y="10029"/>
                          <a:pt x="3332" y="10060"/>
                          <a:pt x="3563" y="10060"/>
                        </a:cubicBezTo>
                        <a:cubicBezTo>
                          <a:pt x="4003" y="10060"/>
                          <a:pt x="4440" y="9948"/>
                          <a:pt x="4830" y="9730"/>
                        </a:cubicBezTo>
                        <a:cubicBezTo>
                          <a:pt x="5121" y="9574"/>
                          <a:pt x="5375" y="9360"/>
                          <a:pt x="5581" y="9103"/>
                        </a:cubicBezTo>
                        <a:cubicBezTo>
                          <a:pt x="5787" y="8847"/>
                          <a:pt x="5940" y="8554"/>
                          <a:pt x="6035" y="8239"/>
                        </a:cubicBezTo>
                        <a:cubicBezTo>
                          <a:pt x="6133" y="7909"/>
                          <a:pt x="6162" y="7560"/>
                          <a:pt x="6117" y="7220"/>
                        </a:cubicBezTo>
                        <a:lnTo>
                          <a:pt x="5182" y="88"/>
                        </a:lnTo>
                        <a:cubicBezTo>
                          <a:pt x="4709" y="368"/>
                          <a:pt x="4577" y="1327"/>
                          <a:pt x="4373" y="2860"/>
                        </a:cubicBezTo>
                        <a:cubicBezTo>
                          <a:pt x="4326" y="3216"/>
                          <a:pt x="4268" y="3655"/>
                          <a:pt x="4199" y="4043"/>
                        </a:cubicBezTo>
                        <a:cubicBezTo>
                          <a:pt x="4135" y="3652"/>
                          <a:pt x="4077" y="3216"/>
                          <a:pt x="4027" y="2860"/>
                        </a:cubicBezTo>
                        <a:cubicBezTo>
                          <a:pt x="3779" y="1018"/>
                          <a:pt x="3644" y="1"/>
                          <a:pt x="2888" y="1"/>
                        </a:cubicBezTo>
                        <a:cubicBezTo>
                          <a:pt x="2133" y="1"/>
                          <a:pt x="1998" y="1018"/>
                          <a:pt x="1749" y="2860"/>
                        </a:cubicBezTo>
                        <a:cubicBezTo>
                          <a:pt x="1705" y="3216"/>
                          <a:pt x="1646" y="3655"/>
                          <a:pt x="1578" y="4043"/>
                        </a:cubicBezTo>
                        <a:cubicBezTo>
                          <a:pt x="1514" y="3652"/>
                          <a:pt x="1451" y="3216"/>
                          <a:pt x="1409" y="2860"/>
                        </a:cubicBezTo>
                        <a:cubicBezTo>
                          <a:pt x="1160" y="1018"/>
                          <a:pt x="1023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39"/>
                  <p:cNvSpPr/>
                  <p:nvPr/>
                </p:nvSpPr>
                <p:spPr>
                  <a:xfrm>
                    <a:off x="6399350" y="1928750"/>
                    <a:ext cx="169475" cy="65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26301" extrusionOk="0">
                        <a:moveTo>
                          <a:pt x="5723" y="1"/>
                        </a:moveTo>
                        <a:cubicBezTo>
                          <a:pt x="5716" y="1"/>
                          <a:pt x="5709" y="1"/>
                          <a:pt x="5703" y="1"/>
                        </a:cubicBezTo>
                        <a:cubicBezTo>
                          <a:pt x="4947" y="1"/>
                          <a:pt x="4229" y="323"/>
                          <a:pt x="3727" y="886"/>
                        </a:cubicBezTo>
                        <a:cubicBezTo>
                          <a:pt x="3550" y="1076"/>
                          <a:pt x="3402" y="1293"/>
                          <a:pt x="3283" y="1523"/>
                        </a:cubicBezTo>
                        <a:cubicBezTo>
                          <a:pt x="3166" y="1763"/>
                          <a:pt x="3090" y="2022"/>
                          <a:pt x="3063" y="2289"/>
                        </a:cubicBezTo>
                        <a:lnTo>
                          <a:pt x="989" y="16859"/>
                        </a:lnTo>
                        <a:lnTo>
                          <a:pt x="54" y="23411"/>
                        </a:lnTo>
                        <a:cubicBezTo>
                          <a:pt x="1" y="23773"/>
                          <a:pt x="14" y="24109"/>
                          <a:pt x="107" y="24426"/>
                        </a:cubicBezTo>
                        <a:cubicBezTo>
                          <a:pt x="194" y="24738"/>
                          <a:pt x="336" y="25031"/>
                          <a:pt x="532" y="25293"/>
                        </a:cubicBezTo>
                        <a:cubicBezTo>
                          <a:pt x="725" y="25554"/>
                          <a:pt x="971" y="25774"/>
                          <a:pt x="1253" y="25940"/>
                        </a:cubicBezTo>
                        <a:cubicBezTo>
                          <a:pt x="1549" y="26115"/>
                          <a:pt x="1880" y="26231"/>
                          <a:pt x="2220" y="26281"/>
                        </a:cubicBezTo>
                        <a:cubicBezTo>
                          <a:pt x="2331" y="26294"/>
                          <a:pt x="2441" y="26300"/>
                          <a:pt x="2552" y="26300"/>
                        </a:cubicBezTo>
                        <a:cubicBezTo>
                          <a:pt x="2780" y="26300"/>
                          <a:pt x="3007" y="26273"/>
                          <a:pt x="3230" y="26218"/>
                        </a:cubicBezTo>
                        <a:cubicBezTo>
                          <a:pt x="3388" y="26178"/>
                          <a:pt x="3542" y="26125"/>
                          <a:pt x="3690" y="26056"/>
                        </a:cubicBezTo>
                        <a:cubicBezTo>
                          <a:pt x="3605" y="26022"/>
                          <a:pt x="3523" y="25982"/>
                          <a:pt x="3441" y="25940"/>
                        </a:cubicBezTo>
                        <a:cubicBezTo>
                          <a:pt x="3161" y="25774"/>
                          <a:pt x="2915" y="25554"/>
                          <a:pt x="2722" y="25293"/>
                        </a:cubicBezTo>
                        <a:cubicBezTo>
                          <a:pt x="2527" y="25031"/>
                          <a:pt x="2384" y="24738"/>
                          <a:pt x="2297" y="24426"/>
                        </a:cubicBezTo>
                        <a:cubicBezTo>
                          <a:pt x="2205" y="24109"/>
                          <a:pt x="2191" y="23773"/>
                          <a:pt x="2244" y="23411"/>
                        </a:cubicBezTo>
                        <a:lnTo>
                          <a:pt x="3180" y="16859"/>
                        </a:lnTo>
                        <a:lnTo>
                          <a:pt x="5254" y="2289"/>
                        </a:lnTo>
                        <a:cubicBezTo>
                          <a:pt x="5280" y="2022"/>
                          <a:pt x="5354" y="1763"/>
                          <a:pt x="5473" y="1523"/>
                        </a:cubicBezTo>
                        <a:cubicBezTo>
                          <a:pt x="5589" y="1290"/>
                          <a:pt x="5740" y="1076"/>
                          <a:pt x="5914" y="886"/>
                        </a:cubicBezTo>
                        <a:cubicBezTo>
                          <a:pt x="6157" y="619"/>
                          <a:pt x="6451" y="402"/>
                          <a:pt x="6778" y="252"/>
                        </a:cubicBezTo>
                        <a:cubicBezTo>
                          <a:pt x="6736" y="230"/>
                          <a:pt x="6697" y="204"/>
                          <a:pt x="6652" y="186"/>
                        </a:cubicBezTo>
                        <a:cubicBezTo>
                          <a:pt x="6356" y="64"/>
                          <a:pt x="6041" y="1"/>
                          <a:pt x="5723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344;p39"/>
                  <p:cNvSpPr/>
                  <p:nvPr/>
                </p:nvSpPr>
                <p:spPr>
                  <a:xfrm>
                    <a:off x="6787125" y="1928750"/>
                    <a:ext cx="216150" cy="42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46" h="17126" extrusionOk="0">
                        <a:moveTo>
                          <a:pt x="7509" y="1"/>
                        </a:moveTo>
                        <a:cubicBezTo>
                          <a:pt x="7190" y="1"/>
                          <a:pt x="6880" y="64"/>
                          <a:pt x="6588" y="186"/>
                        </a:cubicBezTo>
                        <a:cubicBezTo>
                          <a:pt x="6292" y="310"/>
                          <a:pt x="6022" y="492"/>
                          <a:pt x="5795" y="719"/>
                        </a:cubicBezTo>
                        <a:cubicBezTo>
                          <a:pt x="5557" y="957"/>
                          <a:pt x="5369" y="1240"/>
                          <a:pt x="5240" y="1549"/>
                        </a:cubicBezTo>
                        <a:lnTo>
                          <a:pt x="0" y="14436"/>
                        </a:lnTo>
                        <a:lnTo>
                          <a:pt x="888" y="16610"/>
                        </a:lnTo>
                        <a:lnTo>
                          <a:pt x="1099" y="17125"/>
                        </a:lnTo>
                        <a:lnTo>
                          <a:pt x="1448" y="16259"/>
                        </a:lnTo>
                        <a:lnTo>
                          <a:pt x="7430" y="1549"/>
                        </a:lnTo>
                        <a:cubicBezTo>
                          <a:pt x="7560" y="1240"/>
                          <a:pt x="7748" y="957"/>
                          <a:pt x="7985" y="719"/>
                        </a:cubicBezTo>
                        <a:cubicBezTo>
                          <a:pt x="8178" y="529"/>
                          <a:pt x="8400" y="373"/>
                          <a:pt x="8646" y="257"/>
                        </a:cubicBezTo>
                        <a:cubicBezTo>
                          <a:pt x="8601" y="233"/>
                          <a:pt x="8559" y="207"/>
                          <a:pt x="8516" y="186"/>
                        </a:cubicBezTo>
                        <a:cubicBezTo>
                          <a:pt x="8199" y="64"/>
                          <a:pt x="7864" y="3"/>
                          <a:pt x="7528" y="1"/>
                        </a:cubicBezTo>
                        <a:cubicBezTo>
                          <a:pt x="7522" y="1"/>
                          <a:pt x="7515" y="1"/>
                          <a:pt x="750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5" name="Google Shape;345;p39"/>
                  <p:cNvSpPr/>
                  <p:nvPr/>
                </p:nvSpPr>
                <p:spPr>
                  <a:xfrm>
                    <a:off x="6945250" y="2134600"/>
                    <a:ext cx="129650" cy="45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6" h="18085" extrusionOk="0">
                        <a:moveTo>
                          <a:pt x="1658" y="0"/>
                        </a:moveTo>
                        <a:lnTo>
                          <a:pt x="1" y="4053"/>
                        </a:lnTo>
                        <a:lnTo>
                          <a:pt x="545" y="8083"/>
                        </a:lnTo>
                        <a:lnTo>
                          <a:pt x="1573" y="15878"/>
                        </a:lnTo>
                        <a:cubicBezTo>
                          <a:pt x="1605" y="16221"/>
                          <a:pt x="1713" y="16551"/>
                          <a:pt x="1888" y="16847"/>
                        </a:cubicBezTo>
                        <a:cubicBezTo>
                          <a:pt x="2057" y="17130"/>
                          <a:pt x="2279" y="17376"/>
                          <a:pt x="2540" y="17569"/>
                        </a:cubicBezTo>
                        <a:cubicBezTo>
                          <a:pt x="2804" y="17764"/>
                          <a:pt x="3100" y="17910"/>
                          <a:pt x="3417" y="17992"/>
                        </a:cubicBezTo>
                        <a:cubicBezTo>
                          <a:pt x="3642" y="18053"/>
                          <a:pt x="3872" y="18084"/>
                          <a:pt x="4103" y="18084"/>
                        </a:cubicBezTo>
                        <a:cubicBezTo>
                          <a:pt x="4208" y="18084"/>
                          <a:pt x="4312" y="18078"/>
                          <a:pt x="4416" y="18066"/>
                        </a:cubicBezTo>
                        <a:cubicBezTo>
                          <a:pt x="4683" y="18029"/>
                          <a:pt x="4942" y="17952"/>
                          <a:pt x="5185" y="17836"/>
                        </a:cubicBezTo>
                        <a:cubicBezTo>
                          <a:pt x="5024" y="17764"/>
                          <a:pt x="4873" y="17674"/>
                          <a:pt x="4733" y="17569"/>
                        </a:cubicBezTo>
                        <a:cubicBezTo>
                          <a:pt x="4469" y="17376"/>
                          <a:pt x="4247" y="17130"/>
                          <a:pt x="4081" y="16850"/>
                        </a:cubicBezTo>
                        <a:cubicBezTo>
                          <a:pt x="3904" y="16551"/>
                          <a:pt x="3798" y="16221"/>
                          <a:pt x="3764" y="15880"/>
                        </a:cubicBezTo>
                        <a:lnTo>
                          <a:pt x="2736" y="8086"/>
                        </a:lnTo>
                        <a:lnTo>
                          <a:pt x="1658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6" name="Google Shape;346;p39"/>
                  <p:cNvSpPr/>
                  <p:nvPr/>
                </p:nvSpPr>
                <p:spPr>
                  <a:xfrm>
                    <a:off x="6568875" y="2130750"/>
                    <a:ext cx="216750" cy="4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70" h="18241" extrusionOk="0">
                        <a:moveTo>
                          <a:pt x="563" y="1"/>
                        </a:moveTo>
                        <a:lnTo>
                          <a:pt x="0" y="3977"/>
                        </a:lnTo>
                        <a:lnTo>
                          <a:pt x="2035" y="8860"/>
                        </a:lnTo>
                        <a:lnTo>
                          <a:pt x="5229" y="16671"/>
                        </a:lnTo>
                        <a:cubicBezTo>
                          <a:pt x="5367" y="16999"/>
                          <a:pt x="5567" y="17297"/>
                          <a:pt x="5818" y="17548"/>
                        </a:cubicBezTo>
                        <a:cubicBezTo>
                          <a:pt x="6051" y="17786"/>
                          <a:pt x="6336" y="17968"/>
                          <a:pt x="6651" y="18074"/>
                        </a:cubicBezTo>
                        <a:lnTo>
                          <a:pt x="6796" y="18138"/>
                        </a:lnTo>
                        <a:lnTo>
                          <a:pt x="6963" y="18177"/>
                        </a:lnTo>
                        <a:cubicBezTo>
                          <a:pt x="6966" y="18177"/>
                          <a:pt x="6970" y="18177"/>
                          <a:pt x="6973" y="18177"/>
                        </a:cubicBezTo>
                        <a:cubicBezTo>
                          <a:pt x="6990" y="18177"/>
                          <a:pt x="7005" y="18182"/>
                          <a:pt x="7021" y="18190"/>
                        </a:cubicBezTo>
                        <a:cubicBezTo>
                          <a:pt x="7042" y="18198"/>
                          <a:pt x="7063" y="18201"/>
                          <a:pt x="7084" y="18201"/>
                        </a:cubicBezTo>
                        <a:cubicBezTo>
                          <a:pt x="7126" y="18213"/>
                          <a:pt x="7167" y="18220"/>
                          <a:pt x="7210" y="18220"/>
                        </a:cubicBezTo>
                        <a:cubicBezTo>
                          <a:pt x="7216" y="18220"/>
                          <a:pt x="7223" y="18220"/>
                          <a:pt x="7229" y="18220"/>
                        </a:cubicBezTo>
                        <a:cubicBezTo>
                          <a:pt x="7269" y="18233"/>
                          <a:pt x="7309" y="18241"/>
                          <a:pt x="7351" y="18241"/>
                        </a:cubicBezTo>
                        <a:lnTo>
                          <a:pt x="7848" y="18241"/>
                        </a:lnTo>
                        <a:lnTo>
                          <a:pt x="7906" y="18220"/>
                        </a:lnTo>
                        <a:cubicBezTo>
                          <a:pt x="8170" y="18188"/>
                          <a:pt x="8429" y="18111"/>
                          <a:pt x="8669" y="17995"/>
                        </a:cubicBezTo>
                        <a:cubicBezTo>
                          <a:pt x="8421" y="17889"/>
                          <a:pt x="8197" y="17739"/>
                          <a:pt x="8006" y="17551"/>
                        </a:cubicBezTo>
                        <a:cubicBezTo>
                          <a:pt x="7755" y="17297"/>
                          <a:pt x="7554" y="17001"/>
                          <a:pt x="7417" y="16674"/>
                        </a:cubicBezTo>
                        <a:lnTo>
                          <a:pt x="4222" y="8863"/>
                        </a:lnTo>
                        <a:lnTo>
                          <a:pt x="563" y="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" name="Google Shape;347;p39"/>
                  <p:cNvSpPr/>
                  <p:nvPr/>
                </p:nvSpPr>
                <p:spPr>
                  <a:xfrm>
                    <a:off x="6559350" y="2245600"/>
                    <a:ext cx="393525" cy="20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41" h="8368" extrusionOk="0">
                        <a:moveTo>
                          <a:pt x="11726" y="1950"/>
                        </a:moveTo>
                        <a:cubicBezTo>
                          <a:pt x="11952" y="1950"/>
                          <a:pt x="12176" y="1999"/>
                          <a:pt x="12382" y="2097"/>
                        </a:cubicBezTo>
                        <a:lnTo>
                          <a:pt x="12470" y="2142"/>
                        </a:lnTo>
                        <a:cubicBezTo>
                          <a:pt x="12686" y="2250"/>
                          <a:pt x="12874" y="2409"/>
                          <a:pt x="13017" y="2604"/>
                        </a:cubicBezTo>
                        <a:cubicBezTo>
                          <a:pt x="13537" y="3323"/>
                          <a:pt x="13379" y="4325"/>
                          <a:pt x="12665" y="4853"/>
                        </a:cubicBezTo>
                        <a:cubicBezTo>
                          <a:pt x="12504" y="4967"/>
                          <a:pt x="12261" y="5136"/>
                          <a:pt x="11960" y="5310"/>
                        </a:cubicBezTo>
                        <a:cubicBezTo>
                          <a:pt x="11809" y="5400"/>
                          <a:pt x="11632" y="5492"/>
                          <a:pt x="11429" y="5588"/>
                        </a:cubicBezTo>
                        <a:cubicBezTo>
                          <a:pt x="10324" y="6137"/>
                          <a:pt x="9109" y="6420"/>
                          <a:pt x="7875" y="6420"/>
                        </a:cubicBezTo>
                        <a:lnTo>
                          <a:pt x="7830" y="6420"/>
                        </a:lnTo>
                        <a:cubicBezTo>
                          <a:pt x="6532" y="6409"/>
                          <a:pt x="5256" y="6087"/>
                          <a:pt x="4109" y="5479"/>
                        </a:cubicBezTo>
                        <a:cubicBezTo>
                          <a:pt x="3911" y="5382"/>
                          <a:pt x="3732" y="5281"/>
                          <a:pt x="3573" y="5181"/>
                        </a:cubicBezTo>
                        <a:cubicBezTo>
                          <a:pt x="3383" y="5062"/>
                          <a:pt x="3219" y="4951"/>
                          <a:pt x="3079" y="4850"/>
                        </a:cubicBezTo>
                        <a:cubicBezTo>
                          <a:pt x="2365" y="4330"/>
                          <a:pt x="2204" y="3328"/>
                          <a:pt x="2722" y="2612"/>
                        </a:cubicBezTo>
                        <a:cubicBezTo>
                          <a:pt x="2878" y="2398"/>
                          <a:pt x="3081" y="2227"/>
                          <a:pt x="3319" y="2113"/>
                        </a:cubicBezTo>
                        <a:lnTo>
                          <a:pt x="3396" y="2076"/>
                        </a:lnTo>
                        <a:cubicBezTo>
                          <a:pt x="3593" y="1991"/>
                          <a:pt x="3805" y="1950"/>
                          <a:pt x="4019" y="1950"/>
                        </a:cubicBezTo>
                        <a:cubicBezTo>
                          <a:pt x="4105" y="1950"/>
                          <a:pt x="4192" y="1957"/>
                          <a:pt x="4278" y="1970"/>
                        </a:cubicBezTo>
                        <a:cubicBezTo>
                          <a:pt x="4500" y="2007"/>
                          <a:pt x="4712" y="2092"/>
                          <a:pt x="4897" y="2219"/>
                        </a:cubicBezTo>
                        <a:lnTo>
                          <a:pt x="5024" y="2295"/>
                        </a:lnTo>
                        <a:cubicBezTo>
                          <a:pt x="5362" y="2533"/>
                          <a:pt x="5726" y="2726"/>
                          <a:pt x="6112" y="2869"/>
                        </a:cubicBezTo>
                        <a:cubicBezTo>
                          <a:pt x="6668" y="3089"/>
                          <a:pt x="7258" y="3203"/>
                          <a:pt x="7862" y="3203"/>
                        </a:cubicBezTo>
                        <a:cubicBezTo>
                          <a:pt x="8351" y="3203"/>
                          <a:pt x="8850" y="3128"/>
                          <a:pt x="9346" y="2974"/>
                        </a:cubicBezTo>
                        <a:cubicBezTo>
                          <a:pt x="9856" y="2813"/>
                          <a:pt x="10337" y="2570"/>
                          <a:pt x="10773" y="2258"/>
                        </a:cubicBezTo>
                        <a:lnTo>
                          <a:pt x="10868" y="2200"/>
                        </a:lnTo>
                        <a:cubicBezTo>
                          <a:pt x="11061" y="2073"/>
                          <a:pt x="11278" y="1991"/>
                          <a:pt x="11508" y="1965"/>
                        </a:cubicBezTo>
                        <a:cubicBezTo>
                          <a:pt x="11580" y="1955"/>
                          <a:pt x="11653" y="1950"/>
                          <a:pt x="11726" y="1950"/>
                        </a:cubicBezTo>
                        <a:close/>
                        <a:moveTo>
                          <a:pt x="4011" y="0"/>
                        </a:moveTo>
                        <a:cubicBezTo>
                          <a:pt x="3514" y="0"/>
                          <a:pt x="3019" y="106"/>
                          <a:pt x="2561" y="314"/>
                        </a:cubicBezTo>
                        <a:cubicBezTo>
                          <a:pt x="2516" y="332"/>
                          <a:pt x="2474" y="353"/>
                          <a:pt x="2431" y="380"/>
                        </a:cubicBezTo>
                        <a:cubicBezTo>
                          <a:pt x="1924" y="633"/>
                          <a:pt x="1483" y="1003"/>
                          <a:pt x="1147" y="1463"/>
                        </a:cubicBezTo>
                        <a:cubicBezTo>
                          <a:pt x="1" y="3056"/>
                          <a:pt x="355" y="5284"/>
                          <a:pt x="1940" y="6433"/>
                        </a:cubicBezTo>
                        <a:cubicBezTo>
                          <a:pt x="2112" y="6555"/>
                          <a:pt x="2307" y="6687"/>
                          <a:pt x="2542" y="6835"/>
                        </a:cubicBezTo>
                        <a:cubicBezTo>
                          <a:pt x="2780" y="6980"/>
                          <a:pt x="3008" y="7107"/>
                          <a:pt x="3222" y="7215"/>
                        </a:cubicBezTo>
                        <a:cubicBezTo>
                          <a:pt x="4640" y="7960"/>
                          <a:pt x="6218" y="8357"/>
                          <a:pt x="7822" y="8367"/>
                        </a:cubicBezTo>
                        <a:lnTo>
                          <a:pt x="7875" y="8367"/>
                        </a:lnTo>
                        <a:cubicBezTo>
                          <a:pt x="7880" y="8367"/>
                          <a:pt x="7886" y="8367"/>
                          <a:pt x="7892" y="8367"/>
                        </a:cubicBezTo>
                        <a:cubicBezTo>
                          <a:pt x="9410" y="8367"/>
                          <a:pt x="10910" y="8016"/>
                          <a:pt x="12271" y="7342"/>
                        </a:cubicBezTo>
                        <a:cubicBezTo>
                          <a:pt x="12512" y="7231"/>
                          <a:pt x="12744" y="7107"/>
                          <a:pt x="12943" y="6991"/>
                        </a:cubicBezTo>
                        <a:cubicBezTo>
                          <a:pt x="13310" y="6779"/>
                          <a:pt x="13608" y="6571"/>
                          <a:pt x="13801" y="6433"/>
                        </a:cubicBezTo>
                        <a:lnTo>
                          <a:pt x="13812" y="6428"/>
                        </a:lnTo>
                        <a:cubicBezTo>
                          <a:pt x="15389" y="5273"/>
                          <a:pt x="15741" y="3046"/>
                          <a:pt x="14589" y="1452"/>
                        </a:cubicBezTo>
                        <a:cubicBezTo>
                          <a:pt x="14269" y="1022"/>
                          <a:pt x="13857" y="665"/>
                          <a:pt x="13379" y="419"/>
                        </a:cubicBezTo>
                        <a:cubicBezTo>
                          <a:pt x="13328" y="388"/>
                          <a:pt x="13286" y="369"/>
                          <a:pt x="13265" y="358"/>
                        </a:cubicBezTo>
                        <a:cubicBezTo>
                          <a:pt x="12785" y="123"/>
                          <a:pt x="12259" y="1"/>
                          <a:pt x="11729" y="1"/>
                        </a:cubicBezTo>
                        <a:cubicBezTo>
                          <a:pt x="11565" y="1"/>
                          <a:pt x="11400" y="12"/>
                          <a:pt x="11236" y="36"/>
                        </a:cubicBezTo>
                        <a:cubicBezTo>
                          <a:pt x="10739" y="100"/>
                          <a:pt x="10263" y="274"/>
                          <a:pt x="9841" y="546"/>
                        </a:cubicBezTo>
                        <a:cubicBezTo>
                          <a:pt x="9764" y="586"/>
                          <a:pt x="9690" y="636"/>
                          <a:pt x="9621" y="689"/>
                        </a:cubicBezTo>
                        <a:cubicBezTo>
                          <a:pt x="9357" y="874"/>
                          <a:pt x="9066" y="1019"/>
                          <a:pt x="8760" y="1117"/>
                        </a:cubicBezTo>
                        <a:cubicBezTo>
                          <a:pt x="8470" y="1207"/>
                          <a:pt x="8169" y="1255"/>
                          <a:pt x="7865" y="1255"/>
                        </a:cubicBezTo>
                        <a:cubicBezTo>
                          <a:pt x="7516" y="1255"/>
                          <a:pt x="7163" y="1192"/>
                          <a:pt x="6818" y="1053"/>
                        </a:cubicBezTo>
                        <a:cubicBezTo>
                          <a:pt x="6424" y="905"/>
                          <a:pt x="6194" y="742"/>
                          <a:pt x="6112" y="681"/>
                        </a:cubicBezTo>
                        <a:cubicBezTo>
                          <a:pt x="6054" y="639"/>
                          <a:pt x="5996" y="602"/>
                          <a:pt x="5933" y="570"/>
                        </a:cubicBezTo>
                        <a:cubicBezTo>
                          <a:pt x="5528" y="306"/>
                          <a:pt x="5071" y="126"/>
                          <a:pt x="4593" y="49"/>
                        </a:cubicBezTo>
                        <a:cubicBezTo>
                          <a:pt x="4400" y="17"/>
                          <a:pt x="4205" y="0"/>
                          <a:pt x="40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" name="Google Shape;348;p39"/>
                  <p:cNvSpPr/>
                  <p:nvPr/>
                </p:nvSpPr>
                <p:spPr>
                  <a:xfrm>
                    <a:off x="6587425" y="2269950"/>
                    <a:ext cx="338050" cy="16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22" h="6419" extrusionOk="0">
                        <a:moveTo>
                          <a:pt x="10607" y="0"/>
                        </a:moveTo>
                        <a:cubicBezTo>
                          <a:pt x="10486" y="0"/>
                          <a:pt x="10365" y="9"/>
                          <a:pt x="10245" y="27"/>
                        </a:cubicBezTo>
                        <a:cubicBezTo>
                          <a:pt x="9872" y="74"/>
                          <a:pt x="9518" y="209"/>
                          <a:pt x="9206" y="415"/>
                        </a:cubicBezTo>
                        <a:cubicBezTo>
                          <a:pt x="9159" y="439"/>
                          <a:pt x="9117" y="465"/>
                          <a:pt x="9074" y="497"/>
                        </a:cubicBezTo>
                        <a:cubicBezTo>
                          <a:pt x="9032" y="531"/>
                          <a:pt x="8984" y="563"/>
                          <a:pt x="8937" y="592"/>
                        </a:cubicBezTo>
                        <a:cubicBezTo>
                          <a:pt x="8625" y="798"/>
                          <a:pt x="8284" y="959"/>
                          <a:pt x="7925" y="1073"/>
                        </a:cubicBezTo>
                        <a:cubicBezTo>
                          <a:pt x="7790" y="1115"/>
                          <a:pt x="7655" y="1150"/>
                          <a:pt x="7515" y="1176"/>
                        </a:cubicBezTo>
                        <a:cubicBezTo>
                          <a:pt x="7478" y="1184"/>
                          <a:pt x="7441" y="1189"/>
                          <a:pt x="7404" y="1194"/>
                        </a:cubicBezTo>
                        <a:cubicBezTo>
                          <a:pt x="7200" y="1232"/>
                          <a:pt x="6993" y="1253"/>
                          <a:pt x="6784" y="1253"/>
                        </a:cubicBezTo>
                        <a:cubicBezTo>
                          <a:pt x="6771" y="1253"/>
                          <a:pt x="6759" y="1253"/>
                          <a:pt x="6746" y="1253"/>
                        </a:cubicBezTo>
                        <a:lnTo>
                          <a:pt x="6728" y="1253"/>
                        </a:lnTo>
                        <a:cubicBezTo>
                          <a:pt x="6559" y="1253"/>
                          <a:pt x="6390" y="1242"/>
                          <a:pt x="6221" y="1221"/>
                        </a:cubicBezTo>
                        <a:cubicBezTo>
                          <a:pt x="6139" y="1210"/>
                          <a:pt x="6059" y="1194"/>
                          <a:pt x="5983" y="1181"/>
                        </a:cubicBezTo>
                        <a:cubicBezTo>
                          <a:pt x="5766" y="1136"/>
                          <a:pt x="5555" y="1073"/>
                          <a:pt x="5349" y="991"/>
                        </a:cubicBezTo>
                        <a:cubicBezTo>
                          <a:pt x="5119" y="904"/>
                          <a:pt x="4897" y="798"/>
                          <a:pt x="4688" y="674"/>
                        </a:cubicBezTo>
                        <a:cubicBezTo>
                          <a:pt x="4582" y="611"/>
                          <a:pt x="4495" y="552"/>
                          <a:pt x="4424" y="500"/>
                        </a:cubicBezTo>
                        <a:cubicBezTo>
                          <a:pt x="4392" y="478"/>
                          <a:pt x="4360" y="460"/>
                          <a:pt x="4326" y="447"/>
                        </a:cubicBezTo>
                        <a:cubicBezTo>
                          <a:pt x="4022" y="235"/>
                          <a:pt x="3676" y="95"/>
                          <a:pt x="3311" y="37"/>
                        </a:cubicBezTo>
                        <a:cubicBezTo>
                          <a:pt x="3171" y="14"/>
                          <a:pt x="3030" y="2"/>
                          <a:pt x="2889" y="2"/>
                        </a:cubicBezTo>
                        <a:cubicBezTo>
                          <a:pt x="2523" y="2"/>
                          <a:pt x="2159" y="81"/>
                          <a:pt x="1821" y="235"/>
                        </a:cubicBezTo>
                        <a:cubicBezTo>
                          <a:pt x="1805" y="243"/>
                          <a:pt x="1792" y="251"/>
                          <a:pt x="1779" y="262"/>
                        </a:cubicBezTo>
                        <a:cubicBezTo>
                          <a:pt x="1396" y="444"/>
                          <a:pt x="1065" y="716"/>
                          <a:pt x="814" y="1060"/>
                        </a:cubicBezTo>
                        <a:cubicBezTo>
                          <a:pt x="1" y="2183"/>
                          <a:pt x="215" y="3752"/>
                          <a:pt x="1301" y="4600"/>
                        </a:cubicBezTo>
                        <a:cubicBezTo>
                          <a:pt x="1327" y="4624"/>
                          <a:pt x="1353" y="4648"/>
                          <a:pt x="1385" y="4669"/>
                        </a:cubicBezTo>
                        <a:cubicBezTo>
                          <a:pt x="1541" y="4777"/>
                          <a:pt x="1721" y="4899"/>
                          <a:pt x="1929" y="5031"/>
                        </a:cubicBezTo>
                        <a:cubicBezTo>
                          <a:pt x="2120" y="5147"/>
                          <a:pt x="2323" y="5266"/>
                          <a:pt x="2548" y="5377"/>
                        </a:cubicBezTo>
                        <a:cubicBezTo>
                          <a:pt x="2635" y="5425"/>
                          <a:pt x="2727" y="5470"/>
                          <a:pt x="2825" y="5515"/>
                        </a:cubicBezTo>
                        <a:cubicBezTo>
                          <a:pt x="4033" y="6096"/>
                          <a:pt x="5357" y="6408"/>
                          <a:pt x="6696" y="6418"/>
                        </a:cubicBezTo>
                        <a:lnTo>
                          <a:pt x="6752" y="6418"/>
                        </a:lnTo>
                        <a:cubicBezTo>
                          <a:pt x="6758" y="6418"/>
                          <a:pt x="6764" y="6418"/>
                          <a:pt x="6770" y="6418"/>
                        </a:cubicBezTo>
                        <a:cubicBezTo>
                          <a:pt x="8011" y="6418"/>
                          <a:pt x="9241" y="6157"/>
                          <a:pt x="10380" y="5655"/>
                        </a:cubicBezTo>
                        <a:cubicBezTo>
                          <a:pt x="10504" y="5597"/>
                          <a:pt x="10623" y="5544"/>
                          <a:pt x="10739" y="5486"/>
                        </a:cubicBezTo>
                        <a:cubicBezTo>
                          <a:pt x="10948" y="5388"/>
                          <a:pt x="11154" y="5279"/>
                          <a:pt x="11333" y="5174"/>
                        </a:cubicBezTo>
                        <a:cubicBezTo>
                          <a:pt x="11553" y="5047"/>
                          <a:pt x="11748" y="4920"/>
                          <a:pt x="11917" y="4804"/>
                        </a:cubicBezTo>
                        <a:cubicBezTo>
                          <a:pt x="11986" y="4754"/>
                          <a:pt x="12055" y="4709"/>
                          <a:pt x="12113" y="4666"/>
                        </a:cubicBezTo>
                        <a:cubicBezTo>
                          <a:pt x="13265" y="3826"/>
                          <a:pt x="13521" y="2212"/>
                          <a:pt x="12684" y="1057"/>
                        </a:cubicBezTo>
                        <a:cubicBezTo>
                          <a:pt x="12446" y="735"/>
                          <a:pt x="12137" y="470"/>
                          <a:pt x="11777" y="293"/>
                        </a:cubicBezTo>
                        <a:cubicBezTo>
                          <a:pt x="11759" y="280"/>
                          <a:pt x="11738" y="270"/>
                          <a:pt x="11714" y="259"/>
                        </a:cubicBezTo>
                        <a:cubicBezTo>
                          <a:pt x="11368" y="88"/>
                          <a:pt x="10989" y="0"/>
                          <a:pt x="1060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" name="Google Shape;349;p39"/>
                  <p:cNvSpPr/>
                  <p:nvPr/>
                </p:nvSpPr>
                <p:spPr>
                  <a:xfrm>
                    <a:off x="6651100" y="2364000"/>
                    <a:ext cx="204800" cy="6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2" h="2657" extrusionOk="0">
                        <a:moveTo>
                          <a:pt x="4015" y="1"/>
                        </a:moveTo>
                        <a:cubicBezTo>
                          <a:pt x="2519" y="1"/>
                          <a:pt x="1079" y="579"/>
                          <a:pt x="1" y="1615"/>
                        </a:cubicBezTo>
                        <a:cubicBezTo>
                          <a:pt x="1282" y="2286"/>
                          <a:pt x="2704" y="2643"/>
                          <a:pt x="4149" y="2656"/>
                        </a:cubicBezTo>
                        <a:lnTo>
                          <a:pt x="4207" y="2656"/>
                        </a:lnTo>
                        <a:cubicBezTo>
                          <a:pt x="4213" y="2656"/>
                          <a:pt x="4219" y="2656"/>
                          <a:pt x="4224" y="2656"/>
                        </a:cubicBezTo>
                        <a:cubicBezTo>
                          <a:pt x="5600" y="2656"/>
                          <a:pt x="6958" y="2337"/>
                          <a:pt x="8192" y="1724"/>
                        </a:cubicBezTo>
                        <a:cubicBezTo>
                          <a:pt x="7092" y="621"/>
                          <a:pt x="5601" y="1"/>
                          <a:pt x="4045" y="1"/>
                        </a:cubicBezTo>
                        <a:cubicBezTo>
                          <a:pt x="4042" y="1"/>
                          <a:pt x="4039" y="1"/>
                          <a:pt x="4036" y="1"/>
                        </a:cubicBezTo>
                        <a:cubicBezTo>
                          <a:pt x="4029" y="1"/>
                          <a:pt x="4022" y="1"/>
                          <a:pt x="40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0" name="Google Shape;350;p39"/>
                  <p:cNvSpPr/>
                  <p:nvPr/>
                </p:nvSpPr>
                <p:spPr>
                  <a:xfrm>
                    <a:off x="6704550" y="2286775"/>
                    <a:ext cx="38400" cy="5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2232" extrusionOk="0">
                        <a:moveTo>
                          <a:pt x="0" y="1"/>
                        </a:moveTo>
                        <a:lnTo>
                          <a:pt x="0" y="1481"/>
                        </a:lnTo>
                        <a:cubicBezTo>
                          <a:pt x="8" y="1898"/>
                          <a:pt x="349" y="2231"/>
                          <a:pt x="767" y="2231"/>
                        </a:cubicBezTo>
                        <a:cubicBezTo>
                          <a:pt x="1184" y="2231"/>
                          <a:pt x="1525" y="1898"/>
                          <a:pt x="1536" y="1481"/>
                        </a:cubicBezTo>
                        <a:lnTo>
                          <a:pt x="1536" y="545"/>
                        </a:lnTo>
                        <a:cubicBezTo>
                          <a:pt x="1451" y="535"/>
                          <a:pt x="1377" y="521"/>
                          <a:pt x="1295" y="506"/>
                        </a:cubicBezTo>
                        <a:cubicBezTo>
                          <a:pt x="1078" y="463"/>
                          <a:pt x="867" y="400"/>
                          <a:pt x="664" y="315"/>
                        </a:cubicBezTo>
                        <a:cubicBezTo>
                          <a:pt x="434" y="231"/>
                          <a:pt x="212" y="125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1" name="Google Shape;351;p39"/>
                  <p:cNvSpPr/>
                  <p:nvPr/>
                </p:nvSpPr>
                <p:spPr>
                  <a:xfrm>
                    <a:off x="6772525" y="2284675"/>
                    <a:ext cx="38325" cy="5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3" h="2316" extrusionOk="0">
                        <a:moveTo>
                          <a:pt x="1533" y="0"/>
                        </a:moveTo>
                        <a:cubicBezTo>
                          <a:pt x="1218" y="209"/>
                          <a:pt x="878" y="370"/>
                          <a:pt x="521" y="484"/>
                        </a:cubicBezTo>
                        <a:cubicBezTo>
                          <a:pt x="386" y="526"/>
                          <a:pt x="249" y="561"/>
                          <a:pt x="111" y="587"/>
                        </a:cubicBezTo>
                        <a:cubicBezTo>
                          <a:pt x="74" y="595"/>
                          <a:pt x="37" y="603"/>
                          <a:pt x="0" y="605"/>
                        </a:cubicBezTo>
                        <a:lnTo>
                          <a:pt x="0" y="1565"/>
                        </a:lnTo>
                        <a:cubicBezTo>
                          <a:pt x="8" y="1982"/>
                          <a:pt x="349" y="2315"/>
                          <a:pt x="767" y="2315"/>
                        </a:cubicBezTo>
                        <a:cubicBezTo>
                          <a:pt x="1184" y="2315"/>
                          <a:pt x="1525" y="1982"/>
                          <a:pt x="1533" y="1565"/>
                        </a:cubicBezTo>
                        <a:lnTo>
                          <a:pt x="153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39"/>
                  <p:cNvSpPr/>
                  <p:nvPr/>
                </p:nvSpPr>
                <p:spPr>
                  <a:xfrm>
                    <a:off x="6619925" y="2368100"/>
                    <a:ext cx="38150" cy="3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589" extrusionOk="0">
                        <a:moveTo>
                          <a:pt x="751" y="1"/>
                        </a:moveTo>
                        <a:cubicBezTo>
                          <a:pt x="368" y="1"/>
                          <a:pt x="43" y="290"/>
                          <a:pt x="1" y="674"/>
                        </a:cubicBezTo>
                        <a:cubicBezTo>
                          <a:pt x="27" y="698"/>
                          <a:pt x="53" y="722"/>
                          <a:pt x="85" y="743"/>
                        </a:cubicBezTo>
                        <a:cubicBezTo>
                          <a:pt x="241" y="851"/>
                          <a:pt x="421" y="973"/>
                          <a:pt x="629" y="1105"/>
                        </a:cubicBezTo>
                        <a:cubicBezTo>
                          <a:pt x="820" y="1221"/>
                          <a:pt x="1023" y="1340"/>
                          <a:pt x="1248" y="1451"/>
                        </a:cubicBezTo>
                        <a:cubicBezTo>
                          <a:pt x="1335" y="1499"/>
                          <a:pt x="1427" y="1544"/>
                          <a:pt x="1525" y="1589"/>
                        </a:cubicBezTo>
                        <a:lnTo>
                          <a:pt x="1525" y="764"/>
                        </a:lnTo>
                        <a:cubicBezTo>
                          <a:pt x="1523" y="341"/>
                          <a:pt x="1179" y="1"/>
                          <a:pt x="756" y="1"/>
                        </a:cubicBezTo>
                        <a:cubicBezTo>
                          <a:pt x="755" y="1"/>
                          <a:pt x="753" y="1"/>
                          <a:pt x="7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3" name="Google Shape;353;p39"/>
                  <p:cNvSpPr/>
                  <p:nvPr/>
                </p:nvSpPr>
                <p:spPr>
                  <a:xfrm>
                    <a:off x="6846825" y="2368100"/>
                    <a:ext cx="38550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1729" extrusionOk="0">
                        <a:moveTo>
                          <a:pt x="772" y="1"/>
                        </a:moveTo>
                        <a:cubicBezTo>
                          <a:pt x="770" y="1"/>
                          <a:pt x="769" y="1"/>
                          <a:pt x="767" y="1"/>
                        </a:cubicBezTo>
                        <a:cubicBezTo>
                          <a:pt x="766" y="1"/>
                          <a:pt x="764" y="1"/>
                          <a:pt x="762" y="1"/>
                        </a:cubicBezTo>
                        <a:cubicBezTo>
                          <a:pt x="342" y="1"/>
                          <a:pt x="1" y="343"/>
                          <a:pt x="4" y="764"/>
                        </a:cubicBezTo>
                        <a:lnTo>
                          <a:pt x="4" y="1729"/>
                        </a:lnTo>
                        <a:cubicBezTo>
                          <a:pt x="128" y="1671"/>
                          <a:pt x="247" y="1618"/>
                          <a:pt x="363" y="1557"/>
                        </a:cubicBezTo>
                        <a:cubicBezTo>
                          <a:pt x="572" y="1462"/>
                          <a:pt x="778" y="1353"/>
                          <a:pt x="957" y="1245"/>
                        </a:cubicBezTo>
                        <a:cubicBezTo>
                          <a:pt x="1177" y="1121"/>
                          <a:pt x="1372" y="994"/>
                          <a:pt x="1541" y="878"/>
                        </a:cubicBezTo>
                        <a:lnTo>
                          <a:pt x="1541" y="764"/>
                        </a:lnTo>
                        <a:cubicBezTo>
                          <a:pt x="1539" y="340"/>
                          <a:pt x="1195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4" name="Google Shape;354;p39"/>
                  <p:cNvSpPr/>
                  <p:nvPr/>
                </p:nvSpPr>
                <p:spPr>
                  <a:xfrm>
                    <a:off x="6869825" y="2057975"/>
                    <a:ext cx="17812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5" h="6240" extrusionOk="0">
                        <a:moveTo>
                          <a:pt x="3560" y="0"/>
                        </a:moveTo>
                        <a:cubicBezTo>
                          <a:pt x="3033" y="0"/>
                          <a:pt x="2500" y="134"/>
                          <a:pt x="2011" y="415"/>
                        </a:cubicBezTo>
                        <a:cubicBezTo>
                          <a:pt x="516" y="1271"/>
                          <a:pt x="0" y="3179"/>
                          <a:pt x="857" y="4672"/>
                        </a:cubicBezTo>
                        <a:cubicBezTo>
                          <a:pt x="1432" y="5677"/>
                          <a:pt x="2484" y="6240"/>
                          <a:pt x="3565" y="6240"/>
                        </a:cubicBezTo>
                        <a:cubicBezTo>
                          <a:pt x="4091" y="6240"/>
                          <a:pt x="4624" y="6107"/>
                          <a:pt x="5113" y="5826"/>
                        </a:cubicBezTo>
                        <a:cubicBezTo>
                          <a:pt x="6609" y="4970"/>
                          <a:pt x="7124" y="3062"/>
                          <a:pt x="6268" y="1569"/>
                        </a:cubicBezTo>
                        <a:cubicBezTo>
                          <a:pt x="5692" y="564"/>
                          <a:pt x="4641" y="0"/>
                          <a:pt x="356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5" name="Google Shape;355;p39"/>
                  <p:cNvSpPr/>
                  <p:nvPr/>
                </p:nvSpPr>
                <p:spPr>
                  <a:xfrm>
                    <a:off x="6884071" y="2066060"/>
                    <a:ext cx="120004" cy="111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5104" extrusionOk="0">
                        <a:moveTo>
                          <a:pt x="2782" y="1"/>
                        </a:moveTo>
                        <a:cubicBezTo>
                          <a:pt x="2613" y="1"/>
                          <a:pt x="2443" y="18"/>
                          <a:pt x="2273" y="52"/>
                        </a:cubicBezTo>
                        <a:cubicBezTo>
                          <a:pt x="891" y="335"/>
                          <a:pt x="1" y="1680"/>
                          <a:pt x="281" y="3062"/>
                        </a:cubicBezTo>
                        <a:cubicBezTo>
                          <a:pt x="487" y="4071"/>
                          <a:pt x="1282" y="4859"/>
                          <a:pt x="2294" y="5057"/>
                        </a:cubicBezTo>
                        <a:cubicBezTo>
                          <a:pt x="2456" y="5088"/>
                          <a:pt x="2618" y="5103"/>
                          <a:pt x="2779" y="5103"/>
                        </a:cubicBezTo>
                        <a:cubicBezTo>
                          <a:pt x="3626" y="5103"/>
                          <a:pt x="4430" y="4682"/>
                          <a:pt x="4907" y="3958"/>
                        </a:cubicBezTo>
                        <a:cubicBezTo>
                          <a:pt x="5478" y="3099"/>
                          <a:pt x="5473" y="1981"/>
                          <a:pt x="4894" y="1125"/>
                        </a:cubicBezTo>
                        <a:cubicBezTo>
                          <a:pt x="4415" y="413"/>
                          <a:pt x="3618" y="1"/>
                          <a:pt x="27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6" name="Google Shape;356;p39"/>
                  <p:cNvSpPr/>
                  <p:nvPr/>
                </p:nvSpPr>
                <p:spPr>
                  <a:xfrm>
                    <a:off x="6466550" y="2058000"/>
                    <a:ext cx="16457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3" h="6240" extrusionOk="0">
                        <a:moveTo>
                          <a:pt x="3355" y="1"/>
                        </a:moveTo>
                        <a:cubicBezTo>
                          <a:pt x="3248" y="1"/>
                          <a:pt x="3140" y="6"/>
                          <a:pt x="3031" y="17"/>
                        </a:cubicBezTo>
                        <a:cubicBezTo>
                          <a:pt x="1776" y="147"/>
                          <a:pt x="724" y="1019"/>
                          <a:pt x="362" y="2226"/>
                        </a:cubicBezTo>
                        <a:cubicBezTo>
                          <a:pt x="0" y="3437"/>
                          <a:pt x="404" y="4742"/>
                          <a:pt x="1382" y="5540"/>
                        </a:cubicBezTo>
                        <a:cubicBezTo>
                          <a:pt x="1952" y="6002"/>
                          <a:pt x="2650" y="6239"/>
                          <a:pt x="3353" y="6239"/>
                        </a:cubicBezTo>
                        <a:cubicBezTo>
                          <a:pt x="3859" y="6239"/>
                          <a:pt x="4368" y="6116"/>
                          <a:pt x="4833" y="5865"/>
                        </a:cubicBezTo>
                        <a:cubicBezTo>
                          <a:pt x="5943" y="5265"/>
                          <a:pt x="6582" y="4055"/>
                          <a:pt x="6453" y="2800"/>
                        </a:cubicBezTo>
                        <a:cubicBezTo>
                          <a:pt x="6289" y="1196"/>
                          <a:pt x="4935" y="1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7" name="Google Shape;357;p39"/>
                  <p:cNvSpPr/>
                  <p:nvPr/>
                </p:nvSpPr>
                <p:spPr>
                  <a:xfrm>
                    <a:off x="6505450" y="2066080"/>
                    <a:ext cx="117901" cy="111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3" h="5102" extrusionOk="0">
                        <a:moveTo>
                          <a:pt x="2745" y="1"/>
                        </a:moveTo>
                        <a:cubicBezTo>
                          <a:pt x="2657" y="1"/>
                          <a:pt x="2568" y="5"/>
                          <a:pt x="2479" y="15"/>
                        </a:cubicBezTo>
                        <a:cubicBezTo>
                          <a:pt x="1453" y="120"/>
                          <a:pt x="592" y="834"/>
                          <a:pt x="296" y="1822"/>
                        </a:cubicBezTo>
                        <a:cubicBezTo>
                          <a:pt x="0" y="2810"/>
                          <a:pt x="330" y="3880"/>
                          <a:pt x="1131" y="4530"/>
                        </a:cubicBezTo>
                        <a:cubicBezTo>
                          <a:pt x="1596" y="4908"/>
                          <a:pt x="2166" y="5102"/>
                          <a:pt x="2740" y="5102"/>
                        </a:cubicBezTo>
                        <a:cubicBezTo>
                          <a:pt x="3155" y="5102"/>
                          <a:pt x="3572" y="5001"/>
                          <a:pt x="3953" y="4795"/>
                        </a:cubicBezTo>
                        <a:cubicBezTo>
                          <a:pt x="4859" y="4306"/>
                          <a:pt x="5383" y="3318"/>
                          <a:pt x="5277" y="2292"/>
                        </a:cubicBezTo>
                        <a:cubicBezTo>
                          <a:pt x="5143" y="979"/>
                          <a:pt x="4037" y="1"/>
                          <a:pt x="274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8" name="Google Shape;358;p39"/>
                  <p:cNvSpPr/>
                  <p:nvPr/>
                </p:nvSpPr>
                <p:spPr>
                  <a:xfrm>
                    <a:off x="7031875" y="2257975"/>
                    <a:ext cx="53375" cy="18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5" h="7270" extrusionOk="0">
                        <a:moveTo>
                          <a:pt x="674" y="1"/>
                        </a:moveTo>
                        <a:cubicBezTo>
                          <a:pt x="647" y="1"/>
                          <a:pt x="620" y="3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835" y="6720"/>
                        </a:lnTo>
                        <a:cubicBezTo>
                          <a:pt x="875" y="7035"/>
                          <a:pt x="1144" y="7270"/>
                          <a:pt x="1461" y="7270"/>
                        </a:cubicBezTo>
                        <a:cubicBezTo>
                          <a:pt x="1488" y="7270"/>
                          <a:pt x="1517" y="7270"/>
                          <a:pt x="1543" y="7265"/>
                        </a:cubicBezTo>
                        <a:cubicBezTo>
                          <a:pt x="1889" y="7220"/>
                          <a:pt x="2135" y="6903"/>
                          <a:pt x="2090" y="6554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9" name="Google Shape;359;p39"/>
                  <p:cNvSpPr/>
                  <p:nvPr/>
                </p:nvSpPr>
                <p:spPr>
                  <a:xfrm>
                    <a:off x="7060275" y="2474450"/>
                    <a:ext cx="37675" cy="6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2482" extrusionOk="0">
                        <a:moveTo>
                          <a:pt x="674" y="1"/>
                        </a:moveTo>
                        <a:cubicBezTo>
                          <a:pt x="647" y="1"/>
                          <a:pt x="620" y="2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204" y="1930"/>
                        </a:lnTo>
                        <a:cubicBezTo>
                          <a:pt x="246" y="2244"/>
                          <a:pt x="513" y="2479"/>
                          <a:pt x="833" y="2482"/>
                        </a:cubicBezTo>
                        <a:cubicBezTo>
                          <a:pt x="859" y="2482"/>
                          <a:pt x="888" y="2479"/>
                          <a:pt x="914" y="2477"/>
                        </a:cubicBezTo>
                        <a:cubicBezTo>
                          <a:pt x="1263" y="2429"/>
                          <a:pt x="1506" y="2112"/>
                          <a:pt x="1461" y="1763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60" name="Google Shape;360;p39"/>
                <p:cNvSpPr/>
                <p:nvPr/>
              </p:nvSpPr>
              <p:spPr>
                <a:xfrm>
                  <a:off x="1073506" y="4398437"/>
                  <a:ext cx="2018400" cy="168000"/>
                </a:xfrm>
                <a:prstGeom prst="ellipse">
                  <a:avLst/>
                </a:pr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9"/>
                <p:cNvSpPr/>
                <p:nvPr/>
              </p:nvSpPr>
              <p:spPr>
                <a:xfrm>
                  <a:off x="1265797" y="1415871"/>
                  <a:ext cx="1660144" cy="3109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99" h="92337" extrusionOk="0">
                      <a:moveTo>
                        <a:pt x="31009" y="1"/>
                      </a:moveTo>
                      <a:lnTo>
                        <a:pt x="31009" y="1"/>
                      </a:lnTo>
                      <a:cubicBezTo>
                        <a:pt x="22428" y="1425"/>
                        <a:pt x="21192" y="7258"/>
                        <a:pt x="21192" y="7258"/>
                      </a:cubicBezTo>
                      <a:cubicBezTo>
                        <a:pt x="20843" y="5695"/>
                        <a:pt x="21299" y="4477"/>
                        <a:pt x="21811" y="3673"/>
                      </a:cubicBezTo>
                      <a:cubicBezTo>
                        <a:pt x="22272" y="2952"/>
                        <a:pt x="22770" y="2569"/>
                        <a:pt x="22770" y="2568"/>
                      </a:cubicBezTo>
                      <a:lnTo>
                        <a:pt x="22770" y="2568"/>
                      </a:lnTo>
                      <a:cubicBezTo>
                        <a:pt x="17798" y="3730"/>
                        <a:pt x="17089" y="7884"/>
                        <a:pt x="17089" y="7884"/>
                      </a:cubicBezTo>
                      <a:cubicBezTo>
                        <a:pt x="6484" y="9402"/>
                        <a:pt x="3121" y="19889"/>
                        <a:pt x="3019" y="20217"/>
                      </a:cubicBezTo>
                      <a:cubicBezTo>
                        <a:pt x="3018" y="20220"/>
                        <a:pt x="3015" y="20223"/>
                        <a:pt x="3015" y="20227"/>
                      </a:cubicBezTo>
                      <a:lnTo>
                        <a:pt x="3025" y="20218"/>
                      </a:lnTo>
                      <a:cubicBezTo>
                        <a:pt x="4348" y="18984"/>
                        <a:pt x="6096" y="18381"/>
                        <a:pt x="6202" y="18349"/>
                      </a:cubicBezTo>
                      <a:lnTo>
                        <a:pt x="6202" y="18349"/>
                      </a:lnTo>
                      <a:cubicBezTo>
                        <a:pt x="5501" y="18997"/>
                        <a:pt x="4857" y="19797"/>
                        <a:pt x="4281" y="20685"/>
                      </a:cubicBezTo>
                      <a:cubicBezTo>
                        <a:pt x="2451" y="23484"/>
                        <a:pt x="1259" y="27127"/>
                        <a:pt x="650" y="29291"/>
                      </a:cubicBezTo>
                      <a:cubicBezTo>
                        <a:pt x="343" y="30418"/>
                        <a:pt x="188" y="31143"/>
                        <a:pt x="188" y="31143"/>
                      </a:cubicBezTo>
                      <a:cubicBezTo>
                        <a:pt x="961" y="30693"/>
                        <a:pt x="2206" y="30454"/>
                        <a:pt x="2206" y="30454"/>
                      </a:cubicBezTo>
                      <a:lnTo>
                        <a:pt x="2206" y="30454"/>
                      </a:lnTo>
                      <a:cubicBezTo>
                        <a:pt x="338" y="32381"/>
                        <a:pt x="0" y="36833"/>
                        <a:pt x="0" y="36833"/>
                      </a:cubicBezTo>
                      <a:cubicBezTo>
                        <a:pt x="600" y="35806"/>
                        <a:pt x="1851" y="35376"/>
                        <a:pt x="1851" y="35376"/>
                      </a:cubicBezTo>
                      <a:lnTo>
                        <a:pt x="1851" y="35376"/>
                      </a:lnTo>
                      <a:cubicBezTo>
                        <a:pt x="579" y="42082"/>
                        <a:pt x="338" y="52974"/>
                        <a:pt x="532" y="63309"/>
                      </a:cubicBezTo>
                      <a:cubicBezTo>
                        <a:pt x="659" y="70056"/>
                        <a:pt x="968" y="76568"/>
                        <a:pt x="1295" y="81528"/>
                      </a:cubicBezTo>
                      <a:cubicBezTo>
                        <a:pt x="1647" y="86815"/>
                        <a:pt x="2017" y="90338"/>
                        <a:pt x="2206" y="90509"/>
                      </a:cubicBezTo>
                      <a:cubicBezTo>
                        <a:pt x="2410" y="90691"/>
                        <a:pt x="3277" y="90981"/>
                        <a:pt x="4389" y="91278"/>
                      </a:cubicBezTo>
                      <a:cubicBezTo>
                        <a:pt x="6328" y="91798"/>
                        <a:pt x="8998" y="92336"/>
                        <a:pt x="10101" y="92336"/>
                      </a:cubicBezTo>
                      <a:cubicBezTo>
                        <a:pt x="10379" y="92336"/>
                        <a:pt x="10558" y="92302"/>
                        <a:pt x="10600" y="92224"/>
                      </a:cubicBezTo>
                      <a:cubicBezTo>
                        <a:pt x="10888" y="91690"/>
                        <a:pt x="8400" y="89823"/>
                        <a:pt x="8224" y="89687"/>
                      </a:cubicBezTo>
                      <a:lnTo>
                        <a:pt x="8224" y="89687"/>
                      </a:lnTo>
                      <a:cubicBezTo>
                        <a:pt x="8414" y="89753"/>
                        <a:pt x="11553" y="90860"/>
                        <a:pt x="12814" y="90860"/>
                      </a:cubicBezTo>
                      <a:cubicBezTo>
                        <a:pt x="13064" y="90860"/>
                        <a:pt x="13240" y="90816"/>
                        <a:pt x="13305" y="90712"/>
                      </a:cubicBezTo>
                      <a:cubicBezTo>
                        <a:pt x="13708" y="90075"/>
                        <a:pt x="10077" y="87940"/>
                        <a:pt x="10086" y="87655"/>
                      </a:cubicBezTo>
                      <a:cubicBezTo>
                        <a:pt x="10095" y="87369"/>
                        <a:pt x="9842" y="80624"/>
                        <a:pt x="9842" y="80623"/>
                      </a:cubicBezTo>
                      <a:lnTo>
                        <a:pt x="9842" y="80623"/>
                      </a:lnTo>
                      <a:cubicBezTo>
                        <a:pt x="14250" y="82796"/>
                        <a:pt x="18907" y="83500"/>
                        <a:pt x="23095" y="83500"/>
                      </a:cubicBezTo>
                      <a:cubicBezTo>
                        <a:pt x="23206" y="83500"/>
                        <a:pt x="23317" y="83500"/>
                        <a:pt x="23428" y="83499"/>
                      </a:cubicBezTo>
                      <a:cubicBezTo>
                        <a:pt x="24847" y="83481"/>
                        <a:pt x="26265" y="83391"/>
                        <a:pt x="27674" y="83229"/>
                      </a:cubicBezTo>
                      <a:cubicBezTo>
                        <a:pt x="33176" y="82588"/>
                        <a:pt x="37067" y="81051"/>
                        <a:pt x="37067" y="81051"/>
                      </a:cubicBezTo>
                      <a:cubicBezTo>
                        <a:pt x="37067" y="81051"/>
                        <a:pt x="38299" y="89726"/>
                        <a:pt x="39323" y="90237"/>
                      </a:cubicBezTo>
                      <a:cubicBezTo>
                        <a:pt x="39570" y="90360"/>
                        <a:pt x="40109" y="90534"/>
                        <a:pt x="40789" y="90722"/>
                      </a:cubicBezTo>
                      <a:cubicBezTo>
                        <a:pt x="40820" y="90732"/>
                        <a:pt x="40850" y="90738"/>
                        <a:pt x="40885" y="90749"/>
                      </a:cubicBezTo>
                      <a:cubicBezTo>
                        <a:pt x="42660" y="91237"/>
                        <a:pt x="45320" y="91807"/>
                        <a:pt x="46353" y="91807"/>
                      </a:cubicBezTo>
                      <a:cubicBezTo>
                        <a:pt x="46583" y="91807"/>
                        <a:pt x="46732" y="91779"/>
                        <a:pt x="46773" y="91715"/>
                      </a:cubicBezTo>
                      <a:cubicBezTo>
                        <a:pt x="47064" y="91264"/>
                        <a:pt x="43746" y="89355"/>
                        <a:pt x="43545" y="89243"/>
                      </a:cubicBezTo>
                      <a:lnTo>
                        <a:pt x="43545" y="89243"/>
                      </a:lnTo>
                      <a:cubicBezTo>
                        <a:pt x="43765" y="89328"/>
                        <a:pt x="47363" y="90689"/>
                        <a:pt x="48595" y="90689"/>
                      </a:cubicBezTo>
                      <a:cubicBezTo>
                        <a:pt x="48806" y="90689"/>
                        <a:pt x="48947" y="90649"/>
                        <a:pt x="48991" y="90556"/>
                      </a:cubicBezTo>
                      <a:cubicBezTo>
                        <a:pt x="49298" y="89901"/>
                        <a:pt x="45226" y="86824"/>
                        <a:pt x="45226" y="86824"/>
                      </a:cubicBezTo>
                      <a:cubicBezTo>
                        <a:pt x="45226" y="86824"/>
                        <a:pt x="45794" y="82194"/>
                        <a:pt x="46040" y="74940"/>
                      </a:cubicBezTo>
                      <a:cubicBezTo>
                        <a:pt x="46161" y="71272"/>
                        <a:pt x="46200" y="66931"/>
                        <a:pt x="46043" y="62177"/>
                      </a:cubicBezTo>
                      <a:cubicBezTo>
                        <a:pt x="46017" y="61398"/>
                        <a:pt x="45988" y="60612"/>
                        <a:pt x="45955" y="59824"/>
                      </a:cubicBezTo>
                      <a:cubicBezTo>
                        <a:pt x="45748" y="54592"/>
                        <a:pt x="45434" y="49232"/>
                        <a:pt x="45131" y="44633"/>
                      </a:cubicBezTo>
                      <a:cubicBezTo>
                        <a:pt x="44651" y="37335"/>
                        <a:pt x="44193" y="31934"/>
                        <a:pt x="44193" y="31934"/>
                      </a:cubicBezTo>
                      <a:lnTo>
                        <a:pt x="44193" y="31934"/>
                      </a:lnTo>
                      <a:cubicBezTo>
                        <a:pt x="45325" y="32258"/>
                        <a:pt x="46157" y="32857"/>
                        <a:pt x="46157" y="32857"/>
                      </a:cubicBezTo>
                      <a:cubicBezTo>
                        <a:pt x="45937" y="31772"/>
                        <a:pt x="45576" y="30733"/>
                        <a:pt x="45166" y="29803"/>
                      </a:cubicBezTo>
                      <a:cubicBezTo>
                        <a:pt x="44061" y="27293"/>
                        <a:pt x="42603" y="25525"/>
                        <a:pt x="42603" y="25525"/>
                      </a:cubicBezTo>
                      <a:lnTo>
                        <a:pt x="42603" y="25525"/>
                      </a:lnTo>
                      <a:cubicBezTo>
                        <a:pt x="43648" y="25560"/>
                        <a:pt x="45149" y="26085"/>
                        <a:pt x="45149" y="26085"/>
                      </a:cubicBezTo>
                      <a:cubicBezTo>
                        <a:pt x="42772" y="14656"/>
                        <a:pt x="37282" y="10267"/>
                        <a:pt x="33421" y="8576"/>
                      </a:cubicBezTo>
                      <a:cubicBezTo>
                        <a:pt x="31022" y="7530"/>
                        <a:pt x="29248" y="7527"/>
                        <a:pt x="29248" y="7527"/>
                      </a:cubicBezTo>
                      <a:cubicBezTo>
                        <a:pt x="29113" y="6004"/>
                        <a:pt x="30406" y="4149"/>
                        <a:pt x="30407" y="4148"/>
                      </a:cubicBezTo>
                      <a:lnTo>
                        <a:pt x="30407" y="4148"/>
                      </a:lnTo>
                      <a:cubicBezTo>
                        <a:pt x="27101" y="4574"/>
                        <a:pt x="26312" y="7083"/>
                        <a:pt x="26222" y="7396"/>
                      </a:cubicBezTo>
                      <a:cubicBezTo>
                        <a:pt x="26242" y="7140"/>
                        <a:pt x="26276" y="6884"/>
                        <a:pt x="26322" y="6633"/>
                      </a:cubicBezTo>
                      <a:cubicBezTo>
                        <a:pt x="27092" y="2144"/>
                        <a:pt x="30766" y="133"/>
                        <a:pt x="310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9"/>
                <p:cNvSpPr/>
                <p:nvPr/>
              </p:nvSpPr>
              <p:spPr>
                <a:xfrm>
                  <a:off x="1265898" y="1502361"/>
                  <a:ext cx="766746" cy="2987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69" h="88710" extrusionOk="0">
                      <a:moveTo>
                        <a:pt x="22769" y="0"/>
                      </a:moveTo>
                      <a:lnTo>
                        <a:pt x="22769" y="0"/>
                      </a:lnTo>
                      <a:cubicBezTo>
                        <a:pt x="17796" y="1164"/>
                        <a:pt x="17088" y="5316"/>
                        <a:pt x="17088" y="5316"/>
                      </a:cubicBezTo>
                      <a:cubicBezTo>
                        <a:pt x="17088" y="5316"/>
                        <a:pt x="17088" y="5316"/>
                        <a:pt x="17088" y="5316"/>
                      </a:cubicBezTo>
                      <a:cubicBezTo>
                        <a:pt x="6484" y="6834"/>
                        <a:pt x="3121" y="17321"/>
                        <a:pt x="3019" y="17649"/>
                      </a:cubicBezTo>
                      <a:cubicBezTo>
                        <a:pt x="3016" y="17652"/>
                        <a:pt x="3015" y="17655"/>
                        <a:pt x="3013" y="17659"/>
                      </a:cubicBezTo>
                      <a:lnTo>
                        <a:pt x="3024" y="17649"/>
                      </a:lnTo>
                      <a:cubicBezTo>
                        <a:pt x="4348" y="16416"/>
                        <a:pt x="6096" y="15813"/>
                        <a:pt x="6202" y="15781"/>
                      </a:cubicBezTo>
                      <a:lnTo>
                        <a:pt x="6202" y="15781"/>
                      </a:lnTo>
                      <a:cubicBezTo>
                        <a:pt x="5499" y="16429"/>
                        <a:pt x="4857" y="17229"/>
                        <a:pt x="4281" y="18117"/>
                      </a:cubicBezTo>
                      <a:cubicBezTo>
                        <a:pt x="2450" y="20916"/>
                        <a:pt x="1258" y="24558"/>
                        <a:pt x="650" y="26723"/>
                      </a:cubicBezTo>
                      <a:cubicBezTo>
                        <a:pt x="343" y="27850"/>
                        <a:pt x="188" y="28575"/>
                        <a:pt x="188" y="28575"/>
                      </a:cubicBezTo>
                      <a:cubicBezTo>
                        <a:pt x="959" y="28125"/>
                        <a:pt x="2204" y="27886"/>
                        <a:pt x="2204" y="27886"/>
                      </a:cubicBezTo>
                      <a:lnTo>
                        <a:pt x="2204" y="27886"/>
                      </a:lnTo>
                      <a:cubicBezTo>
                        <a:pt x="338" y="29813"/>
                        <a:pt x="0" y="34265"/>
                        <a:pt x="0" y="34265"/>
                      </a:cubicBezTo>
                      <a:cubicBezTo>
                        <a:pt x="600" y="33238"/>
                        <a:pt x="1851" y="32808"/>
                        <a:pt x="1851" y="32808"/>
                      </a:cubicBezTo>
                      <a:lnTo>
                        <a:pt x="1851" y="32808"/>
                      </a:lnTo>
                      <a:cubicBezTo>
                        <a:pt x="577" y="39514"/>
                        <a:pt x="337" y="50406"/>
                        <a:pt x="531" y="60741"/>
                      </a:cubicBezTo>
                      <a:cubicBezTo>
                        <a:pt x="658" y="67488"/>
                        <a:pt x="968" y="74000"/>
                        <a:pt x="1296" y="78960"/>
                      </a:cubicBezTo>
                      <a:cubicBezTo>
                        <a:pt x="1645" y="84245"/>
                        <a:pt x="2015" y="87769"/>
                        <a:pt x="2204" y="87941"/>
                      </a:cubicBezTo>
                      <a:cubicBezTo>
                        <a:pt x="2409" y="88123"/>
                        <a:pt x="3277" y="88413"/>
                        <a:pt x="4389" y="88710"/>
                      </a:cubicBezTo>
                      <a:cubicBezTo>
                        <a:pt x="3374" y="69281"/>
                        <a:pt x="109" y="49547"/>
                        <a:pt x="5217" y="30842"/>
                      </a:cubicBezTo>
                      <a:lnTo>
                        <a:pt x="5217" y="30842"/>
                      </a:lnTo>
                      <a:cubicBezTo>
                        <a:pt x="5127" y="30847"/>
                        <a:pt x="5037" y="30849"/>
                        <a:pt x="4947" y="30849"/>
                      </a:cubicBezTo>
                      <a:cubicBezTo>
                        <a:pt x="4324" y="30849"/>
                        <a:pt x="3707" y="30727"/>
                        <a:pt x="3130" y="30487"/>
                      </a:cubicBezTo>
                      <a:cubicBezTo>
                        <a:pt x="3200" y="29131"/>
                        <a:pt x="3810" y="27810"/>
                        <a:pt x="4798" y="26871"/>
                      </a:cubicBezTo>
                      <a:lnTo>
                        <a:pt x="4798" y="26871"/>
                      </a:lnTo>
                      <a:cubicBezTo>
                        <a:pt x="4693" y="26943"/>
                        <a:pt x="4577" y="26974"/>
                        <a:pt x="4458" y="26974"/>
                      </a:cubicBezTo>
                      <a:cubicBezTo>
                        <a:pt x="4100" y="26974"/>
                        <a:pt x="3724" y="26686"/>
                        <a:pt x="3604" y="26326"/>
                      </a:cubicBezTo>
                      <a:cubicBezTo>
                        <a:pt x="3445" y="25844"/>
                        <a:pt x="3592" y="25318"/>
                        <a:pt x="3759" y="24838"/>
                      </a:cubicBezTo>
                      <a:cubicBezTo>
                        <a:pt x="5240" y="20513"/>
                        <a:pt x="7858" y="16588"/>
                        <a:pt x="11280" y="13555"/>
                      </a:cubicBezTo>
                      <a:cubicBezTo>
                        <a:pt x="9898" y="13424"/>
                        <a:pt x="8518" y="13293"/>
                        <a:pt x="7140" y="13163"/>
                      </a:cubicBezTo>
                      <a:cubicBezTo>
                        <a:pt x="9255" y="10102"/>
                        <a:pt x="12558" y="7887"/>
                        <a:pt x="16191" y="7096"/>
                      </a:cubicBezTo>
                      <a:cubicBezTo>
                        <a:pt x="16691" y="6987"/>
                        <a:pt x="17220" y="6895"/>
                        <a:pt x="17636" y="6587"/>
                      </a:cubicBezTo>
                      <a:cubicBezTo>
                        <a:pt x="18165" y="6184"/>
                        <a:pt x="18394" y="5512"/>
                        <a:pt x="18659" y="4904"/>
                      </a:cubicBezTo>
                      <a:cubicBezTo>
                        <a:pt x="19369" y="3279"/>
                        <a:pt x="20533" y="2145"/>
                        <a:pt x="21810" y="1105"/>
                      </a:cubicBezTo>
                      <a:cubicBezTo>
                        <a:pt x="22270" y="385"/>
                        <a:pt x="22769" y="1"/>
                        <a:pt x="2276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9"/>
                <p:cNvSpPr/>
                <p:nvPr/>
              </p:nvSpPr>
              <p:spPr>
                <a:xfrm>
                  <a:off x="2054823" y="4090709"/>
                  <a:ext cx="584733" cy="380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4" h="11302" extrusionOk="0">
                      <a:moveTo>
                        <a:pt x="15228" y="0"/>
                      </a:moveTo>
                      <a:cubicBezTo>
                        <a:pt x="11453" y="1473"/>
                        <a:pt x="7626" y="2965"/>
                        <a:pt x="3603" y="3613"/>
                      </a:cubicBezTo>
                      <a:cubicBezTo>
                        <a:pt x="2440" y="3799"/>
                        <a:pt x="1111" y="3816"/>
                        <a:pt x="1" y="4080"/>
                      </a:cubicBezTo>
                      <a:cubicBezTo>
                        <a:pt x="1420" y="4062"/>
                        <a:pt x="2838" y="3972"/>
                        <a:pt x="4247" y="3810"/>
                      </a:cubicBezTo>
                      <a:cubicBezTo>
                        <a:pt x="9749" y="3169"/>
                        <a:pt x="13642" y="1630"/>
                        <a:pt x="13642" y="1630"/>
                      </a:cubicBezTo>
                      <a:cubicBezTo>
                        <a:pt x="13642" y="1630"/>
                        <a:pt x="14872" y="10307"/>
                        <a:pt x="15898" y="10818"/>
                      </a:cubicBezTo>
                      <a:cubicBezTo>
                        <a:pt x="16143" y="10941"/>
                        <a:pt x="16684" y="11113"/>
                        <a:pt x="17364" y="11301"/>
                      </a:cubicBezTo>
                      <a:cubicBezTo>
                        <a:pt x="15801" y="7840"/>
                        <a:pt x="15487" y="3840"/>
                        <a:pt x="152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9"/>
                <p:cNvSpPr/>
                <p:nvPr/>
              </p:nvSpPr>
              <p:spPr>
                <a:xfrm>
                  <a:off x="1582424" y="2830906"/>
                  <a:ext cx="997588" cy="120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4" h="35679" extrusionOk="0">
                      <a:moveTo>
                        <a:pt x="13682" y="0"/>
                      </a:moveTo>
                      <a:cubicBezTo>
                        <a:pt x="13670" y="0"/>
                        <a:pt x="13658" y="0"/>
                        <a:pt x="13646" y="0"/>
                      </a:cubicBezTo>
                      <a:cubicBezTo>
                        <a:pt x="10165" y="0"/>
                        <a:pt x="7529" y="520"/>
                        <a:pt x="5549" y="1616"/>
                      </a:cubicBezTo>
                      <a:cubicBezTo>
                        <a:pt x="1125" y="4069"/>
                        <a:pt x="0" y="9416"/>
                        <a:pt x="146" y="18333"/>
                      </a:cubicBezTo>
                      <a:cubicBezTo>
                        <a:pt x="328" y="29848"/>
                        <a:pt x="3474" y="35679"/>
                        <a:pt x="13247" y="35679"/>
                      </a:cubicBezTo>
                      <a:cubicBezTo>
                        <a:pt x="14427" y="35679"/>
                        <a:pt x="15703" y="35594"/>
                        <a:pt x="17082" y="35424"/>
                      </a:cubicBezTo>
                      <a:cubicBezTo>
                        <a:pt x="21101" y="34931"/>
                        <a:pt x="23829" y="33735"/>
                        <a:pt x="25647" y="31961"/>
                      </a:cubicBezTo>
                      <a:cubicBezTo>
                        <a:pt x="29624" y="28086"/>
                        <a:pt x="29257" y="21446"/>
                        <a:pt x="28525" y="13261"/>
                      </a:cubicBezTo>
                      <a:cubicBezTo>
                        <a:pt x="27465" y="1348"/>
                        <a:pt x="24144" y="0"/>
                        <a:pt x="136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9"/>
                <p:cNvSpPr/>
                <p:nvPr/>
              </p:nvSpPr>
              <p:spPr>
                <a:xfrm>
                  <a:off x="1582424" y="2885333"/>
                  <a:ext cx="863696" cy="114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8" h="34063" extrusionOk="0">
                      <a:moveTo>
                        <a:pt x="5549" y="0"/>
                      </a:moveTo>
                      <a:lnTo>
                        <a:pt x="5549" y="0"/>
                      </a:lnTo>
                      <a:cubicBezTo>
                        <a:pt x="1125" y="2453"/>
                        <a:pt x="0" y="7800"/>
                        <a:pt x="146" y="16717"/>
                      </a:cubicBezTo>
                      <a:cubicBezTo>
                        <a:pt x="328" y="28232"/>
                        <a:pt x="3474" y="34063"/>
                        <a:pt x="13247" y="34063"/>
                      </a:cubicBezTo>
                      <a:cubicBezTo>
                        <a:pt x="14427" y="34063"/>
                        <a:pt x="15703" y="33978"/>
                        <a:pt x="17082" y="33808"/>
                      </a:cubicBezTo>
                      <a:cubicBezTo>
                        <a:pt x="21101" y="33315"/>
                        <a:pt x="23829" y="32119"/>
                        <a:pt x="25647" y="30345"/>
                      </a:cubicBezTo>
                      <a:lnTo>
                        <a:pt x="25647" y="30345"/>
                      </a:lnTo>
                      <a:cubicBezTo>
                        <a:pt x="24087" y="30739"/>
                        <a:pt x="22596" y="31422"/>
                        <a:pt x="21043" y="31876"/>
                      </a:cubicBezTo>
                      <a:cubicBezTo>
                        <a:pt x="19592" y="32298"/>
                        <a:pt x="18081" y="32506"/>
                        <a:pt x="16569" y="32506"/>
                      </a:cubicBezTo>
                      <a:cubicBezTo>
                        <a:pt x="13832" y="32506"/>
                        <a:pt x="11092" y="31825"/>
                        <a:pt x="8697" y="30499"/>
                      </a:cubicBezTo>
                      <a:cubicBezTo>
                        <a:pt x="7354" y="29758"/>
                        <a:pt x="6107" y="28816"/>
                        <a:pt x="5134" y="27632"/>
                      </a:cubicBezTo>
                      <a:cubicBezTo>
                        <a:pt x="3569" y="25736"/>
                        <a:pt x="2773" y="23316"/>
                        <a:pt x="2286" y="20901"/>
                      </a:cubicBezTo>
                      <a:cubicBezTo>
                        <a:pt x="1264" y="15813"/>
                        <a:pt x="1490" y="10480"/>
                        <a:pt x="2938" y="5493"/>
                      </a:cubicBezTo>
                      <a:cubicBezTo>
                        <a:pt x="3509" y="3539"/>
                        <a:pt x="4285" y="1591"/>
                        <a:pt x="554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9"/>
                <p:cNvSpPr/>
                <p:nvPr/>
              </p:nvSpPr>
              <p:spPr>
                <a:xfrm>
                  <a:off x="1880023" y="3740706"/>
                  <a:ext cx="101597" cy="9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2879" extrusionOk="0">
                      <a:moveTo>
                        <a:pt x="1551" y="1"/>
                      </a:moveTo>
                      <a:cubicBezTo>
                        <a:pt x="989" y="1"/>
                        <a:pt x="476" y="330"/>
                        <a:pt x="242" y="845"/>
                      </a:cubicBezTo>
                      <a:cubicBezTo>
                        <a:pt x="1" y="1376"/>
                        <a:pt x="104" y="1998"/>
                        <a:pt x="501" y="2422"/>
                      </a:cubicBezTo>
                      <a:cubicBezTo>
                        <a:pt x="778" y="2719"/>
                        <a:pt x="1161" y="2879"/>
                        <a:pt x="1551" y="2879"/>
                      </a:cubicBezTo>
                      <a:cubicBezTo>
                        <a:pt x="1721" y="2879"/>
                        <a:pt x="1893" y="2849"/>
                        <a:pt x="2058" y="2786"/>
                      </a:cubicBezTo>
                      <a:cubicBezTo>
                        <a:pt x="2603" y="2582"/>
                        <a:pt x="2971" y="2068"/>
                        <a:pt x="2991" y="1486"/>
                      </a:cubicBezTo>
                      <a:cubicBezTo>
                        <a:pt x="3017" y="692"/>
                        <a:pt x="2394" y="27"/>
                        <a:pt x="1600" y="2"/>
                      </a:cubicBezTo>
                      <a:cubicBezTo>
                        <a:pt x="1584" y="1"/>
                        <a:pt x="1568" y="1"/>
                        <a:pt x="155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39"/>
                <p:cNvSpPr/>
                <p:nvPr/>
              </p:nvSpPr>
              <p:spPr>
                <a:xfrm>
                  <a:off x="2058596" y="3853467"/>
                  <a:ext cx="53644" cy="51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1522" extrusionOk="0">
                      <a:moveTo>
                        <a:pt x="775" y="1"/>
                      </a:moveTo>
                      <a:cubicBezTo>
                        <a:pt x="685" y="1"/>
                        <a:pt x="594" y="17"/>
                        <a:pt x="507" y="50"/>
                      </a:cubicBezTo>
                      <a:cubicBezTo>
                        <a:pt x="219" y="158"/>
                        <a:pt x="25" y="429"/>
                        <a:pt x="14" y="736"/>
                      </a:cubicBezTo>
                      <a:cubicBezTo>
                        <a:pt x="1" y="1156"/>
                        <a:pt x="329" y="1507"/>
                        <a:pt x="749" y="1521"/>
                      </a:cubicBezTo>
                      <a:cubicBezTo>
                        <a:pt x="757" y="1521"/>
                        <a:pt x="764" y="1521"/>
                        <a:pt x="772" y="1521"/>
                      </a:cubicBezTo>
                      <a:cubicBezTo>
                        <a:pt x="1070" y="1521"/>
                        <a:pt x="1341" y="1347"/>
                        <a:pt x="1466" y="1076"/>
                      </a:cubicBezTo>
                      <a:cubicBezTo>
                        <a:pt x="1593" y="795"/>
                        <a:pt x="1538" y="467"/>
                        <a:pt x="1329" y="242"/>
                      </a:cubicBezTo>
                      <a:cubicBezTo>
                        <a:pt x="1183" y="85"/>
                        <a:pt x="981" y="1"/>
                        <a:pt x="77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39"/>
                <p:cNvSpPr/>
                <p:nvPr/>
              </p:nvSpPr>
              <p:spPr>
                <a:xfrm>
                  <a:off x="1918587" y="3546574"/>
                  <a:ext cx="120860" cy="115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" h="3424" extrusionOk="0">
                      <a:moveTo>
                        <a:pt x="1845" y="1"/>
                      </a:moveTo>
                      <a:cubicBezTo>
                        <a:pt x="1175" y="1"/>
                        <a:pt x="566" y="392"/>
                        <a:pt x="287" y="1006"/>
                      </a:cubicBezTo>
                      <a:cubicBezTo>
                        <a:pt x="1" y="1636"/>
                        <a:pt x="124" y="2377"/>
                        <a:pt x="596" y="2881"/>
                      </a:cubicBezTo>
                      <a:cubicBezTo>
                        <a:pt x="927" y="3234"/>
                        <a:pt x="1382" y="3424"/>
                        <a:pt x="1847" y="3424"/>
                      </a:cubicBezTo>
                      <a:cubicBezTo>
                        <a:pt x="2049" y="3424"/>
                        <a:pt x="2253" y="3388"/>
                        <a:pt x="2449" y="3315"/>
                      </a:cubicBezTo>
                      <a:cubicBezTo>
                        <a:pt x="3097" y="3071"/>
                        <a:pt x="3534" y="2460"/>
                        <a:pt x="3556" y="1768"/>
                      </a:cubicBezTo>
                      <a:cubicBezTo>
                        <a:pt x="3588" y="824"/>
                        <a:pt x="2847" y="32"/>
                        <a:pt x="1902" y="2"/>
                      </a:cubicBezTo>
                      <a:cubicBezTo>
                        <a:pt x="1883" y="1"/>
                        <a:pt x="1864" y="1"/>
                        <a:pt x="184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9"/>
                <p:cNvSpPr/>
                <p:nvPr/>
              </p:nvSpPr>
              <p:spPr>
                <a:xfrm>
                  <a:off x="1792589" y="3353385"/>
                  <a:ext cx="74354" cy="70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" h="2108" extrusionOk="0">
                      <a:moveTo>
                        <a:pt x="1136" y="0"/>
                      </a:moveTo>
                      <a:cubicBezTo>
                        <a:pt x="723" y="0"/>
                        <a:pt x="347" y="240"/>
                        <a:pt x="176" y="619"/>
                      </a:cubicBezTo>
                      <a:cubicBezTo>
                        <a:pt x="0" y="1007"/>
                        <a:pt x="74" y="1463"/>
                        <a:pt x="365" y="1773"/>
                      </a:cubicBezTo>
                      <a:cubicBezTo>
                        <a:pt x="569" y="1991"/>
                        <a:pt x="849" y="2107"/>
                        <a:pt x="1135" y="2107"/>
                      </a:cubicBezTo>
                      <a:cubicBezTo>
                        <a:pt x="1260" y="2107"/>
                        <a:pt x="1385" y="2085"/>
                        <a:pt x="1506" y="2040"/>
                      </a:cubicBezTo>
                      <a:cubicBezTo>
                        <a:pt x="1904" y="1890"/>
                        <a:pt x="2174" y="1514"/>
                        <a:pt x="2188" y="1088"/>
                      </a:cubicBezTo>
                      <a:cubicBezTo>
                        <a:pt x="2207" y="507"/>
                        <a:pt x="1751" y="21"/>
                        <a:pt x="1170" y="1"/>
                      </a:cubicBezTo>
                      <a:cubicBezTo>
                        <a:pt x="1158" y="0"/>
                        <a:pt x="1147" y="0"/>
                        <a:pt x="113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9"/>
                <p:cNvSpPr/>
                <p:nvPr/>
              </p:nvSpPr>
              <p:spPr>
                <a:xfrm>
                  <a:off x="1413047" y="1901942"/>
                  <a:ext cx="1240452" cy="841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36" h="24992" extrusionOk="0">
                      <a:moveTo>
                        <a:pt x="30444" y="1"/>
                      </a:moveTo>
                      <a:cubicBezTo>
                        <a:pt x="25891" y="2251"/>
                        <a:pt x="20579" y="2862"/>
                        <a:pt x="16155" y="2862"/>
                      </a:cubicBezTo>
                      <a:cubicBezTo>
                        <a:pt x="10905" y="2862"/>
                        <a:pt x="6905" y="2002"/>
                        <a:pt x="6905" y="2002"/>
                      </a:cubicBezTo>
                      <a:lnTo>
                        <a:pt x="6905" y="2002"/>
                      </a:lnTo>
                      <a:cubicBezTo>
                        <a:pt x="3213" y="4259"/>
                        <a:pt x="0" y="15980"/>
                        <a:pt x="7044" y="21863"/>
                      </a:cubicBezTo>
                      <a:cubicBezTo>
                        <a:pt x="9562" y="23966"/>
                        <a:pt x="13641" y="24991"/>
                        <a:pt x="17927" y="24991"/>
                      </a:cubicBezTo>
                      <a:cubicBezTo>
                        <a:pt x="23114" y="24991"/>
                        <a:pt x="28604" y="23490"/>
                        <a:pt x="31997" y="20580"/>
                      </a:cubicBezTo>
                      <a:cubicBezTo>
                        <a:pt x="33642" y="19172"/>
                        <a:pt x="34790" y="17437"/>
                        <a:pt x="35180" y="15381"/>
                      </a:cubicBezTo>
                      <a:cubicBezTo>
                        <a:pt x="36835" y="6684"/>
                        <a:pt x="31843" y="1329"/>
                        <a:pt x="30682" y="214"/>
                      </a:cubicBezTo>
                      <a:cubicBezTo>
                        <a:pt x="30532" y="74"/>
                        <a:pt x="30444" y="1"/>
                        <a:pt x="304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9"/>
                <p:cNvSpPr/>
                <p:nvPr/>
              </p:nvSpPr>
              <p:spPr>
                <a:xfrm>
                  <a:off x="1413047" y="1901942"/>
                  <a:ext cx="1077533" cy="841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98" h="24992" extrusionOk="0">
                      <a:moveTo>
                        <a:pt x="30444" y="1"/>
                      </a:moveTo>
                      <a:cubicBezTo>
                        <a:pt x="25891" y="2251"/>
                        <a:pt x="20579" y="2862"/>
                        <a:pt x="16155" y="2862"/>
                      </a:cubicBezTo>
                      <a:cubicBezTo>
                        <a:pt x="10905" y="2862"/>
                        <a:pt x="6905" y="2002"/>
                        <a:pt x="6905" y="2002"/>
                      </a:cubicBezTo>
                      <a:lnTo>
                        <a:pt x="6905" y="2002"/>
                      </a:lnTo>
                      <a:cubicBezTo>
                        <a:pt x="3213" y="4259"/>
                        <a:pt x="0" y="15980"/>
                        <a:pt x="7044" y="21863"/>
                      </a:cubicBezTo>
                      <a:cubicBezTo>
                        <a:pt x="9562" y="23966"/>
                        <a:pt x="13641" y="24991"/>
                        <a:pt x="17927" y="24991"/>
                      </a:cubicBezTo>
                      <a:cubicBezTo>
                        <a:pt x="23114" y="24991"/>
                        <a:pt x="28604" y="23490"/>
                        <a:pt x="31997" y="20580"/>
                      </a:cubicBezTo>
                      <a:lnTo>
                        <a:pt x="31997" y="20580"/>
                      </a:lnTo>
                      <a:cubicBezTo>
                        <a:pt x="27899" y="22746"/>
                        <a:pt x="23259" y="24029"/>
                        <a:pt x="18646" y="24029"/>
                      </a:cubicBezTo>
                      <a:cubicBezTo>
                        <a:pt x="16745" y="24029"/>
                        <a:pt x="14849" y="23811"/>
                        <a:pt x="12996" y="23348"/>
                      </a:cubicBezTo>
                      <a:cubicBezTo>
                        <a:pt x="11246" y="22909"/>
                        <a:pt x="9521" y="22241"/>
                        <a:pt x="8130" y="21097"/>
                      </a:cubicBezTo>
                      <a:cubicBezTo>
                        <a:pt x="6190" y="19505"/>
                        <a:pt x="5043" y="17073"/>
                        <a:pt x="4710" y="14588"/>
                      </a:cubicBezTo>
                      <a:cubicBezTo>
                        <a:pt x="4377" y="12097"/>
                        <a:pt x="4802" y="9551"/>
                        <a:pt x="5607" y="7174"/>
                      </a:cubicBezTo>
                      <a:cubicBezTo>
                        <a:pt x="5835" y="6485"/>
                        <a:pt x="6108" y="5788"/>
                        <a:pt x="6606" y="5264"/>
                      </a:cubicBezTo>
                      <a:cubicBezTo>
                        <a:pt x="7680" y="4136"/>
                        <a:pt x="9430" y="4099"/>
                        <a:pt x="10983" y="4085"/>
                      </a:cubicBezTo>
                      <a:cubicBezTo>
                        <a:pt x="15477" y="4047"/>
                        <a:pt x="19957" y="3573"/>
                        <a:pt x="24359" y="2670"/>
                      </a:cubicBezTo>
                      <a:cubicBezTo>
                        <a:pt x="26968" y="2131"/>
                        <a:pt x="29022" y="1522"/>
                        <a:pt x="30682" y="214"/>
                      </a:cubicBezTo>
                      <a:cubicBezTo>
                        <a:pt x="30532" y="74"/>
                        <a:pt x="30444" y="1"/>
                        <a:pt x="3044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9"/>
                <p:cNvSpPr/>
                <p:nvPr/>
              </p:nvSpPr>
              <p:spPr>
                <a:xfrm>
                  <a:off x="1718257" y="2129922"/>
                  <a:ext cx="153726" cy="25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5" h="7558" extrusionOk="0">
                      <a:moveTo>
                        <a:pt x="511" y="0"/>
                      </a:moveTo>
                      <a:cubicBezTo>
                        <a:pt x="510" y="2"/>
                        <a:pt x="0" y="7394"/>
                        <a:pt x="2201" y="7555"/>
                      </a:cubicBezTo>
                      <a:cubicBezTo>
                        <a:pt x="2224" y="7557"/>
                        <a:pt x="2247" y="7557"/>
                        <a:pt x="2270" y="7557"/>
                      </a:cubicBezTo>
                      <a:cubicBezTo>
                        <a:pt x="4405" y="7557"/>
                        <a:pt x="4564" y="135"/>
                        <a:pt x="4564" y="134"/>
                      </a:cubicBezTo>
                      <a:lnTo>
                        <a:pt x="4564" y="134"/>
                      </a:lnTo>
                      <a:cubicBezTo>
                        <a:pt x="4564" y="135"/>
                        <a:pt x="3525" y="5795"/>
                        <a:pt x="2356" y="5795"/>
                      </a:cubicBezTo>
                      <a:cubicBezTo>
                        <a:pt x="2352" y="5795"/>
                        <a:pt x="2348" y="5795"/>
                        <a:pt x="2344" y="5795"/>
                      </a:cubicBezTo>
                      <a:cubicBezTo>
                        <a:pt x="761" y="5743"/>
                        <a:pt x="511" y="1"/>
                        <a:pt x="5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9"/>
                <p:cNvSpPr/>
                <p:nvPr/>
              </p:nvSpPr>
              <p:spPr>
                <a:xfrm>
                  <a:off x="2276911" y="2131539"/>
                  <a:ext cx="153693" cy="25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4" h="7558" extrusionOk="0">
                      <a:moveTo>
                        <a:pt x="510" y="1"/>
                      </a:moveTo>
                      <a:cubicBezTo>
                        <a:pt x="510" y="2"/>
                        <a:pt x="1" y="7395"/>
                        <a:pt x="2200" y="7555"/>
                      </a:cubicBezTo>
                      <a:cubicBezTo>
                        <a:pt x="2223" y="7557"/>
                        <a:pt x="2246" y="7558"/>
                        <a:pt x="2269" y="7558"/>
                      </a:cubicBezTo>
                      <a:cubicBezTo>
                        <a:pt x="4405" y="7558"/>
                        <a:pt x="4563" y="135"/>
                        <a:pt x="4564" y="134"/>
                      </a:cubicBezTo>
                      <a:lnTo>
                        <a:pt x="4564" y="134"/>
                      </a:lnTo>
                      <a:cubicBezTo>
                        <a:pt x="4563" y="135"/>
                        <a:pt x="3748" y="5795"/>
                        <a:pt x="2360" y="5795"/>
                      </a:cubicBezTo>
                      <a:cubicBezTo>
                        <a:pt x="2354" y="5795"/>
                        <a:pt x="2348" y="5795"/>
                        <a:pt x="2343" y="5795"/>
                      </a:cubicBezTo>
                      <a:cubicBezTo>
                        <a:pt x="990" y="5751"/>
                        <a:pt x="510" y="2"/>
                        <a:pt x="5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9"/>
                <p:cNvSpPr/>
                <p:nvPr/>
              </p:nvSpPr>
              <p:spPr>
                <a:xfrm>
                  <a:off x="1925525" y="2166196"/>
                  <a:ext cx="269030" cy="155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9" h="4624" fill="none" extrusionOk="0">
                      <a:moveTo>
                        <a:pt x="233" y="0"/>
                      </a:moveTo>
                      <a:cubicBezTo>
                        <a:pt x="233" y="0"/>
                        <a:pt x="1" y="4360"/>
                        <a:pt x="3967" y="4492"/>
                      </a:cubicBezTo>
                      <a:cubicBezTo>
                        <a:pt x="7931" y="4624"/>
                        <a:pt x="7989" y="258"/>
                        <a:pt x="7989" y="258"/>
                      </a:cubicBezTo>
                    </a:path>
                  </a:pathLst>
                </a:custGeom>
                <a:solidFill>
                  <a:schemeClr val="dk1"/>
                </a:solidFill>
                <a:ln w="190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39"/>
                <p:cNvSpPr/>
                <p:nvPr/>
              </p:nvSpPr>
              <p:spPr>
                <a:xfrm>
                  <a:off x="1558949" y="2363123"/>
                  <a:ext cx="203464" cy="109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2" h="3240" extrusionOk="0">
                      <a:moveTo>
                        <a:pt x="2889" y="1"/>
                      </a:moveTo>
                      <a:cubicBezTo>
                        <a:pt x="1322" y="1"/>
                        <a:pt x="59" y="662"/>
                        <a:pt x="29" y="1522"/>
                      </a:cubicBezTo>
                      <a:cubicBezTo>
                        <a:pt x="1" y="2414"/>
                        <a:pt x="1316" y="3180"/>
                        <a:pt x="2968" y="3237"/>
                      </a:cubicBezTo>
                      <a:cubicBezTo>
                        <a:pt x="3031" y="3239"/>
                        <a:pt x="3092" y="3240"/>
                        <a:pt x="3154" y="3240"/>
                      </a:cubicBezTo>
                      <a:cubicBezTo>
                        <a:pt x="4720" y="3240"/>
                        <a:pt x="5984" y="2579"/>
                        <a:pt x="6013" y="1720"/>
                      </a:cubicBezTo>
                      <a:cubicBezTo>
                        <a:pt x="6042" y="826"/>
                        <a:pt x="4727" y="60"/>
                        <a:pt x="3074" y="4"/>
                      </a:cubicBezTo>
                      <a:cubicBezTo>
                        <a:pt x="3012" y="2"/>
                        <a:pt x="2950" y="1"/>
                        <a:pt x="288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39"/>
                <p:cNvSpPr/>
                <p:nvPr/>
              </p:nvSpPr>
              <p:spPr>
                <a:xfrm>
                  <a:off x="2368151" y="2389932"/>
                  <a:ext cx="203464" cy="10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2" h="3239" extrusionOk="0">
                      <a:moveTo>
                        <a:pt x="2890" y="0"/>
                      </a:moveTo>
                      <a:cubicBezTo>
                        <a:pt x="1322" y="0"/>
                        <a:pt x="58" y="662"/>
                        <a:pt x="29" y="1521"/>
                      </a:cubicBezTo>
                      <a:cubicBezTo>
                        <a:pt x="0" y="2413"/>
                        <a:pt x="1315" y="3181"/>
                        <a:pt x="2968" y="3236"/>
                      </a:cubicBezTo>
                      <a:cubicBezTo>
                        <a:pt x="3030" y="3238"/>
                        <a:pt x="3092" y="3239"/>
                        <a:pt x="3154" y="3239"/>
                      </a:cubicBezTo>
                      <a:cubicBezTo>
                        <a:pt x="4722" y="3239"/>
                        <a:pt x="5985" y="2578"/>
                        <a:pt x="6013" y="1719"/>
                      </a:cubicBezTo>
                      <a:cubicBezTo>
                        <a:pt x="6042" y="826"/>
                        <a:pt x="4727" y="59"/>
                        <a:pt x="3075" y="3"/>
                      </a:cubicBezTo>
                      <a:cubicBezTo>
                        <a:pt x="3013" y="1"/>
                        <a:pt x="2952" y="0"/>
                        <a:pt x="289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77" name="Google Shape;377;p39"/>
                <p:cNvGrpSpPr/>
                <p:nvPr/>
              </p:nvGrpSpPr>
              <p:grpSpPr>
                <a:xfrm rot="-557802">
                  <a:off x="1553765" y="2778581"/>
                  <a:ext cx="1090113" cy="1108975"/>
                  <a:chOff x="6432400" y="1909750"/>
                  <a:chExt cx="665550" cy="677025"/>
                </a:xfrm>
              </p:grpSpPr>
              <p:sp>
                <p:nvSpPr>
                  <p:cNvPr id="378" name="Google Shape;378;p39"/>
                  <p:cNvSpPr/>
                  <p:nvPr/>
                </p:nvSpPr>
                <p:spPr>
                  <a:xfrm>
                    <a:off x="6432400" y="1909750"/>
                    <a:ext cx="117925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7" h="5026" extrusionOk="0">
                        <a:moveTo>
                          <a:pt x="508" y="1"/>
                        </a:moveTo>
                        <a:cubicBezTo>
                          <a:pt x="268" y="1"/>
                          <a:pt x="36" y="184"/>
                          <a:pt x="29" y="467"/>
                        </a:cubicBezTo>
                        <a:cubicBezTo>
                          <a:pt x="0" y="1527"/>
                          <a:pt x="240" y="3242"/>
                          <a:pt x="1665" y="5025"/>
                        </a:cubicBezTo>
                        <a:lnTo>
                          <a:pt x="4717" y="2584"/>
                        </a:lnTo>
                        <a:cubicBezTo>
                          <a:pt x="4717" y="2584"/>
                          <a:pt x="2753" y="2111"/>
                          <a:pt x="848" y="148"/>
                        </a:cubicBezTo>
                        <a:cubicBezTo>
                          <a:pt x="751" y="46"/>
                          <a:pt x="628" y="1"/>
                          <a:pt x="5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39"/>
                  <p:cNvSpPr/>
                  <p:nvPr/>
                </p:nvSpPr>
                <p:spPr>
                  <a:xfrm>
                    <a:off x="64380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0" y="1"/>
                        </a:moveTo>
                        <a:cubicBezTo>
                          <a:pt x="214" y="857"/>
                          <a:pt x="634" y="1835"/>
                          <a:pt x="1438" y="2841"/>
                        </a:cubicBezTo>
                        <a:lnTo>
                          <a:pt x="4490" y="402"/>
                        </a:lnTo>
                        <a:cubicBezTo>
                          <a:pt x="4490" y="402"/>
                          <a:pt x="4344" y="365"/>
                          <a:pt x="4099" y="276"/>
                        </a:cubicBezTo>
                        <a:cubicBezTo>
                          <a:pt x="3532" y="668"/>
                          <a:pt x="2877" y="861"/>
                          <a:pt x="2225" y="861"/>
                        </a:cubicBezTo>
                        <a:cubicBezTo>
                          <a:pt x="1424" y="861"/>
                          <a:pt x="626" y="57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0" name="Google Shape;380;p39"/>
                  <p:cNvSpPr/>
                  <p:nvPr/>
                </p:nvSpPr>
                <p:spPr>
                  <a:xfrm>
                    <a:off x="6962775" y="1909750"/>
                    <a:ext cx="118000" cy="1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0" h="5026" extrusionOk="0">
                        <a:moveTo>
                          <a:pt x="4210" y="1"/>
                        </a:moveTo>
                        <a:cubicBezTo>
                          <a:pt x="4090" y="1"/>
                          <a:pt x="3968" y="46"/>
                          <a:pt x="3871" y="148"/>
                        </a:cubicBezTo>
                        <a:cubicBezTo>
                          <a:pt x="1963" y="2111"/>
                          <a:pt x="0" y="2584"/>
                          <a:pt x="0" y="2584"/>
                        </a:cubicBezTo>
                        <a:lnTo>
                          <a:pt x="3055" y="5025"/>
                        </a:lnTo>
                        <a:cubicBezTo>
                          <a:pt x="4479" y="3242"/>
                          <a:pt x="4719" y="1527"/>
                          <a:pt x="4690" y="467"/>
                        </a:cubicBezTo>
                        <a:cubicBezTo>
                          <a:pt x="4683" y="184"/>
                          <a:pt x="4450" y="1"/>
                          <a:pt x="421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1" name="Google Shape;381;p39"/>
                  <p:cNvSpPr/>
                  <p:nvPr/>
                </p:nvSpPr>
                <p:spPr>
                  <a:xfrm>
                    <a:off x="6962775" y="1964350"/>
                    <a:ext cx="112250" cy="71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" h="2842" extrusionOk="0">
                        <a:moveTo>
                          <a:pt x="4489" y="1"/>
                        </a:moveTo>
                        <a:lnTo>
                          <a:pt x="4489" y="1"/>
                        </a:lnTo>
                        <a:cubicBezTo>
                          <a:pt x="3865" y="570"/>
                          <a:pt x="3068" y="861"/>
                          <a:pt x="2268" y="861"/>
                        </a:cubicBezTo>
                        <a:cubicBezTo>
                          <a:pt x="1616" y="861"/>
                          <a:pt x="961" y="668"/>
                          <a:pt x="394" y="276"/>
                        </a:cubicBezTo>
                        <a:cubicBezTo>
                          <a:pt x="148" y="365"/>
                          <a:pt x="0" y="402"/>
                          <a:pt x="0" y="402"/>
                        </a:cubicBezTo>
                        <a:lnTo>
                          <a:pt x="3055" y="2841"/>
                        </a:lnTo>
                        <a:cubicBezTo>
                          <a:pt x="3858" y="1835"/>
                          <a:pt x="4275" y="857"/>
                          <a:pt x="448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4" name="Google Shape;384;p39"/>
                  <p:cNvSpPr/>
                  <p:nvPr/>
                </p:nvSpPr>
                <p:spPr>
                  <a:xfrm>
                    <a:off x="6619725" y="2335200"/>
                    <a:ext cx="246425" cy="25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7" h="10063" extrusionOk="0">
                        <a:moveTo>
                          <a:pt x="740" y="1"/>
                        </a:moveTo>
                        <a:cubicBezTo>
                          <a:pt x="376" y="1"/>
                          <a:pt x="162" y="236"/>
                          <a:pt x="1" y="682"/>
                        </a:cubicBezTo>
                        <a:lnTo>
                          <a:pt x="3195" y="8493"/>
                        </a:lnTo>
                        <a:cubicBezTo>
                          <a:pt x="3333" y="8821"/>
                          <a:pt x="3533" y="9119"/>
                          <a:pt x="3784" y="9370"/>
                        </a:cubicBezTo>
                        <a:cubicBezTo>
                          <a:pt x="4017" y="9608"/>
                          <a:pt x="4302" y="9790"/>
                          <a:pt x="4617" y="9896"/>
                        </a:cubicBezTo>
                        <a:lnTo>
                          <a:pt x="4762" y="9960"/>
                        </a:lnTo>
                        <a:lnTo>
                          <a:pt x="4929" y="9999"/>
                        </a:lnTo>
                        <a:cubicBezTo>
                          <a:pt x="4932" y="9999"/>
                          <a:pt x="4936" y="9999"/>
                          <a:pt x="4939" y="9999"/>
                        </a:cubicBezTo>
                        <a:cubicBezTo>
                          <a:pt x="4957" y="9999"/>
                          <a:pt x="4974" y="10004"/>
                          <a:pt x="4987" y="10012"/>
                        </a:cubicBezTo>
                        <a:cubicBezTo>
                          <a:pt x="5008" y="10020"/>
                          <a:pt x="5029" y="10023"/>
                          <a:pt x="5050" y="10023"/>
                        </a:cubicBezTo>
                        <a:cubicBezTo>
                          <a:pt x="5092" y="10035"/>
                          <a:pt x="5135" y="10042"/>
                          <a:pt x="5177" y="10042"/>
                        </a:cubicBezTo>
                        <a:cubicBezTo>
                          <a:pt x="5183" y="10042"/>
                          <a:pt x="5189" y="10042"/>
                          <a:pt x="5195" y="10042"/>
                        </a:cubicBezTo>
                        <a:cubicBezTo>
                          <a:pt x="5235" y="10055"/>
                          <a:pt x="5277" y="10063"/>
                          <a:pt x="5317" y="10063"/>
                        </a:cubicBezTo>
                        <a:lnTo>
                          <a:pt x="5814" y="10063"/>
                        </a:lnTo>
                        <a:lnTo>
                          <a:pt x="5872" y="10042"/>
                        </a:lnTo>
                        <a:cubicBezTo>
                          <a:pt x="6778" y="9928"/>
                          <a:pt x="7558" y="9336"/>
                          <a:pt x="7912" y="8493"/>
                        </a:cubicBezTo>
                        <a:lnTo>
                          <a:pt x="9856" y="3737"/>
                        </a:lnTo>
                        <a:cubicBezTo>
                          <a:pt x="9812" y="3433"/>
                          <a:pt x="9769" y="3124"/>
                          <a:pt x="9735" y="2860"/>
                        </a:cubicBezTo>
                        <a:cubicBezTo>
                          <a:pt x="9487" y="1018"/>
                          <a:pt x="9352" y="1"/>
                          <a:pt x="8601" y="1"/>
                        </a:cubicBezTo>
                        <a:cubicBezTo>
                          <a:pt x="7846" y="1"/>
                          <a:pt x="7708" y="1018"/>
                          <a:pt x="7463" y="2860"/>
                        </a:cubicBezTo>
                        <a:cubicBezTo>
                          <a:pt x="7412" y="3216"/>
                          <a:pt x="7354" y="3652"/>
                          <a:pt x="7291" y="4043"/>
                        </a:cubicBezTo>
                        <a:cubicBezTo>
                          <a:pt x="7222" y="3652"/>
                          <a:pt x="7164" y="3216"/>
                          <a:pt x="7116" y="2860"/>
                        </a:cubicBezTo>
                        <a:cubicBezTo>
                          <a:pt x="6873" y="1018"/>
                          <a:pt x="6736" y="1"/>
                          <a:pt x="5980" y="1"/>
                        </a:cubicBezTo>
                        <a:lnTo>
                          <a:pt x="5956" y="1"/>
                        </a:lnTo>
                        <a:lnTo>
                          <a:pt x="5605" y="867"/>
                        </a:lnTo>
                        <a:lnTo>
                          <a:pt x="5396" y="352"/>
                        </a:lnTo>
                        <a:cubicBezTo>
                          <a:pt x="5119" y="796"/>
                          <a:pt x="5005" y="1652"/>
                          <a:pt x="4841" y="2860"/>
                        </a:cubicBezTo>
                        <a:cubicBezTo>
                          <a:pt x="4796" y="3216"/>
                          <a:pt x="4733" y="3652"/>
                          <a:pt x="4670" y="4043"/>
                        </a:cubicBezTo>
                        <a:cubicBezTo>
                          <a:pt x="4604" y="3652"/>
                          <a:pt x="4545" y="3216"/>
                          <a:pt x="4500" y="2860"/>
                        </a:cubicBezTo>
                        <a:cubicBezTo>
                          <a:pt x="4252" y="1018"/>
                          <a:pt x="4115" y="1"/>
                          <a:pt x="3362" y="1"/>
                        </a:cubicBezTo>
                        <a:cubicBezTo>
                          <a:pt x="2606" y="1"/>
                          <a:pt x="2471" y="1018"/>
                          <a:pt x="2220" y="2860"/>
                        </a:cubicBezTo>
                        <a:cubicBezTo>
                          <a:pt x="2173" y="3216"/>
                          <a:pt x="2114" y="3652"/>
                          <a:pt x="2051" y="4043"/>
                        </a:cubicBezTo>
                        <a:cubicBezTo>
                          <a:pt x="1982" y="3652"/>
                          <a:pt x="1924" y="3216"/>
                          <a:pt x="1877" y="2860"/>
                        </a:cubicBezTo>
                        <a:cubicBezTo>
                          <a:pt x="1628" y="1018"/>
                          <a:pt x="1491" y="1"/>
                          <a:pt x="74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5" name="Google Shape;385;p39"/>
                  <p:cNvSpPr/>
                  <p:nvPr/>
                </p:nvSpPr>
                <p:spPr>
                  <a:xfrm>
                    <a:off x="6870150" y="2335200"/>
                    <a:ext cx="33850" cy="8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4" h="3341" extrusionOk="0">
                        <a:moveTo>
                          <a:pt x="1198" y="1"/>
                        </a:moveTo>
                        <a:cubicBezTo>
                          <a:pt x="442" y="1"/>
                          <a:pt x="307" y="1018"/>
                          <a:pt x="64" y="2860"/>
                        </a:cubicBezTo>
                        <a:cubicBezTo>
                          <a:pt x="43" y="3010"/>
                          <a:pt x="19" y="3172"/>
                          <a:pt x="1" y="3341"/>
                        </a:cubicBezTo>
                        <a:lnTo>
                          <a:pt x="1353" y="22"/>
                        </a:lnTo>
                        <a:cubicBezTo>
                          <a:pt x="1303" y="6"/>
                          <a:pt x="1250" y="1"/>
                          <a:pt x="1198" y="1"/>
                        </a:cubicBezTo>
                        <a:close/>
                      </a:path>
                    </a:pathLst>
                  </a:custGeom>
                  <a:solidFill>
                    <a:srgbClr val="42C1C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8" name="Google Shape;388;p39"/>
                  <p:cNvSpPr/>
                  <p:nvPr/>
                </p:nvSpPr>
                <p:spPr>
                  <a:xfrm>
                    <a:off x="6787125" y="1928750"/>
                    <a:ext cx="216150" cy="42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46" h="17126" extrusionOk="0">
                        <a:moveTo>
                          <a:pt x="7509" y="1"/>
                        </a:moveTo>
                        <a:cubicBezTo>
                          <a:pt x="7190" y="1"/>
                          <a:pt x="6880" y="64"/>
                          <a:pt x="6588" y="186"/>
                        </a:cubicBezTo>
                        <a:cubicBezTo>
                          <a:pt x="6292" y="310"/>
                          <a:pt x="6022" y="492"/>
                          <a:pt x="5795" y="719"/>
                        </a:cubicBezTo>
                        <a:cubicBezTo>
                          <a:pt x="5557" y="957"/>
                          <a:pt x="5369" y="1240"/>
                          <a:pt x="5240" y="1549"/>
                        </a:cubicBezTo>
                        <a:lnTo>
                          <a:pt x="0" y="14436"/>
                        </a:lnTo>
                        <a:lnTo>
                          <a:pt x="888" y="16610"/>
                        </a:lnTo>
                        <a:lnTo>
                          <a:pt x="1099" y="17125"/>
                        </a:lnTo>
                        <a:lnTo>
                          <a:pt x="1448" y="16259"/>
                        </a:lnTo>
                        <a:lnTo>
                          <a:pt x="7430" y="1549"/>
                        </a:lnTo>
                        <a:cubicBezTo>
                          <a:pt x="7560" y="1240"/>
                          <a:pt x="7748" y="957"/>
                          <a:pt x="7985" y="719"/>
                        </a:cubicBezTo>
                        <a:cubicBezTo>
                          <a:pt x="8178" y="529"/>
                          <a:pt x="8400" y="373"/>
                          <a:pt x="8646" y="257"/>
                        </a:cubicBezTo>
                        <a:cubicBezTo>
                          <a:pt x="8601" y="233"/>
                          <a:pt x="8559" y="207"/>
                          <a:pt x="8516" y="186"/>
                        </a:cubicBezTo>
                        <a:cubicBezTo>
                          <a:pt x="8199" y="64"/>
                          <a:pt x="7864" y="3"/>
                          <a:pt x="7528" y="1"/>
                        </a:cubicBezTo>
                        <a:cubicBezTo>
                          <a:pt x="7522" y="1"/>
                          <a:pt x="7515" y="1"/>
                          <a:pt x="750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9" name="Google Shape;389;p39"/>
                  <p:cNvSpPr/>
                  <p:nvPr/>
                </p:nvSpPr>
                <p:spPr>
                  <a:xfrm>
                    <a:off x="6945250" y="2134600"/>
                    <a:ext cx="129650" cy="45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6" h="18085" extrusionOk="0">
                        <a:moveTo>
                          <a:pt x="1658" y="0"/>
                        </a:moveTo>
                        <a:lnTo>
                          <a:pt x="1" y="4053"/>
                        </a:lnTo>
                        <a:lnTo>
                          <a:pt x="545" y="8083"/>
                        </a:lnTo>
                        <a:lnTo>
                          <a:pt x="1573" y="15878"/>
                        </a:lnTo>
                        <a:cubicBezTo>
                          <a:pt x="1605" y="16221"/>
                          <a:pt x="1713" y="16551"/>
                          <a:pt x="1888" y="16847"/>
                        </a:cubicBezTo>
                        <a:cubicBezTo>
                          <a:pt x="2057" y="17130"/>
                          <a:pt x="2279" y="17376"/>
                          <a:pt x="2540" y="17569"/>
                        </a:cubicBezTo>
                        <a:cubicBezTo>
                          <a:pt x="2804" y="17764"/>
                          <a:pt x="3100" y="17910"/>
                          <a:pt x="3417" y="17992"/>
                        </a:cubicBezTo>
                        <a:cubicBezTo>
                          <a:pt x="3642" y="18053"/>
                          <a:pt x="3872" y="18084"/>
                          <a:pt x="4103" y="18084"/>
                        </a:cubicBezTo>
                        <a:cubicBezTo>
                          <a:pt x="4208" y="18084"/>
                          <a:pt x="4312" y="18078"/>
                          <a:pt x="4416" y="18066"/>
                        </a:cubicBezTo>
                        <a:cubicBezTo>
                          <a:pt x="4683" y="18029"/>
                          <a:pt x="4942" y="17952"/>
                          <a:pt x="5185" y="17836"/>
                        </a:cubicBezTo>
                        <a:cubicBezTo>
                          <a:pt x="5024" y="17764"/>
                          <a:pt x="4873" y="17674"/>
                          <a:pt x="4733" y="17569"/>
                        </a:cubicBezTo>
                        <a:cubicBezTo>
                          <a:pt x="4469" y="17376"/>
                          <a:pt x="4247" y="17130"/>
                          <a:pt x="4081" y="16850"/>
                        </a:cubicBezTo>
                        <a:cubicBezTo>
                          <a:pt x="3904" y="16551"/>
                          <a:pt x="3798" y="16221"/>
                          <a:pt x="3764" y="15880"/>
                        </a:cubicBezTo>
                        <a:lnTo>
                          <a:pt x="2736" y="8086"/>
                        </a:lnTo>
                        <a:lnTo>
                          <a:pt x="1658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4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" name="Google Shape;391;p39"/>
                  <p:cNvSpPr/>
                  <p:nvPr/>
                </p:nvSpPr>
                <p:spPr>
                  <a:xfrm>
                    <a:off x="6559350" y="2245600"/>
                    <a:ext cx="393525" cy="20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41" h="8368" extrusionOk="0">
                        <a:moveTo>
                          <a:pt x="11726" y="1950"/>
                        </a:moveTo>
                        <a:cubicBezTo>
                          <a:pt x="11952" y="1950"/>
                          <a:pt x="12176" y="1999"/>
                          <a:pt x="12382" y="2097"/>
                        </a:cubicBezTo>
                        <a:lnTo>
                          <a:pt x="12470" y="2142"/>
                        </a:lnTo>
                        <a:cubicBezTo>
                          <a:pt x="12686" y="2250"/>
                          <a:pt x="12874" y="2409"/>
                          <a:pt x="13017" y="2604"/>
                        </a:cubicBezTo>
                        <a:cubicBezTo>
                          <a:pt x="13537" y="3323"/>
                          <a:pt x="13379" y="4325"/>
                          <a:pt x="12665" y="4853"/>
                        </a:cubicBezTo>
                        <a:cubicBezTo>
                          <a:pt x="12504" y="4967"/>
                          <a:pt x="12261" y="5136"/>
                          <a:pt x="11960" y="5310"/>
                        </a:cubicBezTo>
                        <a:cubicBezTo>
                          <a:pt x="11809" y="5400"/>
                          <a:pt x="11632" y="5492"/>
                          <a:pt x="11429" y="5588"/>
                        </a:cubicBezTo>
                        <a:cubicBezTo>
                          <a:pt x="10324" y="6137"/>
                          <a:pt x="9109" y="6420"/>
                          <a:pt x="7875" y="6420"/>
                        </a:cubicBezTo>
                        <a:lnTo>
                          <a:pt x="7830" y="6420"/>
                        </a:lnTo>
                        <a:cubicBezTo>
                          <a:pt x="6532" y="6409"/>
                          <a:pt x="5256" y="6087"/>
                          <a:pt x="4109" y="5479"/>
                        </a:cubicBezTo>
                        <a:cubicBezTo>
                          <a:pt x="3911" y="5382"/>
                          <a:pt x="3732" y="5281"/>
                          <a:pt x="3573" y="5181"/>
                        </a:cubicBezTo>
                        <a:cubicBezTo>
                          <a:pt x="3383" y="5062"/>
                          <a:pt x="3219" y="4951"/>
                          <a:pt x="3079" y="4850"/>
                        </a:cubicBezTo>
                        <a:cubicBezTo>
                          <a:pt x="2365" y="4330"/>
                          <a:pt x="2204" y="3328"/>
                          <a:pt x="2722" y="2612"/>
                        </a:cubicBezTo>
                        <a:cubicBezTo>
                          <a:pt x="2878" y="2398"/>
                          <a:pt x="3081" y="2227"/>
                          <a:pt x="3319" y="2113"/>
                        </a:cubicBezTo>
                        <a:lnTo>
                          <a:pt x="3396" y="2076"/>
                        </a:lnTo>
                        <a:cubicBezTo>
                          <a:pt x="3593" y="1991"/>
                          <a:pt x="3805" y="1950"/>
                          <a:pt x="4019" y="1950"/>
                        </a:cubicBezTo>
                        <a:cubicBezTo>
                          <a:pt x="4105" y="1950"/>
                          <a:pt x="4192" y="1957"/>
                          <a:pt x="4278" y="1970"/>
                        </a:cubicBezTo>
                        <a:cubicBezTo>
                          <a:pt x="4500" y="2007"/>
                          <a:pt x="4712" y="2092"/>
                          <a:pt x="4897" y="2219"/>
                        </a:cubicBezTo>
                        <a:lnTo>
                          <a:pt x="5024" y="2295"/>
                        </a:lnTo>
                        <a:cubicBezTo>
                          <a:pt x="5362" y="2533"/>
                          <a:pt x="5726" y="2726"/>
                          <a:pt x="6112" y="2869"/>
                        </a:cubicBezTo>
                        <a:cubicBezTo>
                          <a:pt x="6668" y="3089"/>
                          <a:pt x="7258" y="3203"/>
                          <a:pt x="7862" y="3203"/>
                        </a:cubicBezTo>
                        <a:cubicBezTo>
                          <a:pt x="8351" y="3203"/>
                          <a:pt x="8850" y="3128"/>
                          <a:pt x="9346" y="2974"/>
                        </a:cubicBezTo>
                        <a:cubicBezTo>
                          <a:pt x="9856" y="2813"/>
                          <a:pt x="10337" y="2570"/>
                          <a:pt x="10773" y="2258"/>
                        </a:cubicBezTo>
                        <a:lnTo>
                          <a:pt x="10868" y="2200"/>
                        </a:lnTo>
                        <a:cubicBezTo>
                          <a:pt x="11061" y="2073"/>
                          <a:pt x="11278" y="1991"/>
                          <a:pt x="11508" y="1965"/>
                        </a:cubicBezTo>
                        <a:cubicBezTo>
                          <a:pt x="11580" y="1955"/>
                          <a:pt x="11653" y="1950"/>
                          <a:pt x="11726" y="1950"/>
                        </a:cubicBezTo>
                        <a:close/>
                        <a:moveTo>
                          <a:pt x="4011" y="0"/>
                        </a:moveTo>
                        <a:cubicBezTo>
                          <a:pt x="3514" y="0"/>
                          <a:pt x="3019" y="106"/>
                          <a:pt x="2561" y="314"/>
                        </a:cubicBezTo>
                        <a:cubicBezTo>
                          <a:pt x="2516" y="332"/>
                          <a:pt x="2474" y="353"/>
                          <a:pt x="2431" y="380"/>
                        </a:cubicBezTo>
                        <a:cubicBezTo>
                          <a:pt x="1924" y="633"/>
                          <a:pt x="1483" y="1003"/>
                          <a:pt x="1147" y="1463"/>
                        </a:cubicBezTo>
                        <a:cubicBezTo>
                          <a:pt x="1" y="3056"/>
                          <a:pt x="355" y="5284"/>
                          <a:pt x="1940" y="6433"/>
                        </a:cubicBezTo>
                        <a:cubicBezTo>
                          <a:pt x="2112" y="6555"/>
                          <a:pt x="2307" y="6687"/>
                          <a:pt x="2542" y="6835"/>
                        </a:cubicBezTo>
                        <a:cubicBezTo>
                          <a:pt x="2780" y="6980"/>
                          <a:pt x="3008" y="7107"/>
                          <a:pt x="3222" y="7215"/>
                        </a:cubicBezTo>
                        <a:cubicBezTo>
                          <a:pt x="4640" y="7960"/>
                          <a:pt x="6218" y="8357"/>
                          <a:pt x="7822" y="8367"/>
                        </a:cubicBezTo>
                        <a:lnTo>
                          <a:pt x="7875" y="8367"/>
                        </a:lnTo>
                        <a:cubicBezTo>
                          <a:pt x="7880" y="8367"/>
                          <a:pt x="7886" y="8367"/>
                          <a:pt x="7892" y="8367"/>
                        </a:cubicBezTo>
                        <a:cubicBezTo>
                          <a:pt x="9410" y="8367"/>
                          <a:pt x="10910" y="8016"/>
                          <a:pt x="12271" y="7342"/>
                        </a:cubicBezTo>
                        <a:cubicBezTo>
                          <a:pt x="12512" y="7231"/>
                          <a:pt x="12744" y="7107"/>
                          <a:pt x="12943" y="6991"/>
                        </a:cubicBezTo>
                        <a:cubicBezTo>
                          <a:pt x="13310" y="6779"/>
                          <a:pt x="13608" y="6571"/>
                          <a:pt x="13801" y="6433"/>
                        </a:cubicBezTo>
                        <a:lnTo>
                          <a:pt x="13812" y="6428"/>
                        </a:lnTo>
                        <a:cubicBezTo>
                          <a:pt x="15389" y="5273"/>
                          <a:pt x="15741" y="3046"/>
                          <a:pt x="14589" y="1452"/>
                        </a:cubicBezTo>
                        <a:cubicBezTo>
                          <a:pt x="14269" y="1022"/>
                          <a:pt x="13857" y="665"/>
                          <a:pt x="13379" y="419"/>
                        </a:cubicBezTo>
                        <a:cubicBezTo>
                          <a:pt x="13328" y="388"/>
                          <a:pt x="13286" y="369"/>
                          <a:pt x="13265" y="358"/>
                        </a:cubicBezTo>
                        <a:cubicBezTo>
                          <a:pt x="12785" y="123"/>
                          <a:pt x="12259" y="1"/>
                          <a:pt x="11729" y="1"/>
                        </a:cubicBezTo>
                        <a:cubicBezTo>
                          <a:pt x="11565" y="1"/>
                          <a:pt x="11400" y="12"/>
                          <a:pt x="11236" y="36"/>
                        </a:cubicBezTo>
                        <a:cubicBezTo>
                          <a:pt x="10739" y="100"/>
                          <a:pt x="10263" y="274"/>
                          <a:pt x="9841" y="546"/>
                        </a:cubicBezTo>
                        <a:cubicBezTo>
                          <a:pt x="9764" y="586"/>
                          <a:pt x="9690" y="636"/>
                          <a:pt x="9621" y="689"/>
                        </a:cubicBezTo>
                        <a:cubicBezTo>
                          <a:pt x="9357" y="874"/>
                          <a:pt x="9066" y="1019"/>
                          <a:pt x="8760" y="1117"/>
                        </a:cubicBezTo>
                        <a:cubicBezTo>
                          <a:pt x="8470" y="1207"/>
                          <a:pt x="8169" y="1255"/>
                          <a:pt x="7865" y="1255"/>
                        </a:cubicBezTo>
                        <a:cubicBezTo>
                          <a:pt x="7516" y="1255"/>
                          <a:pt x="7163" y="1192"/>
                          <a:pt x="6818" y="1053"/>
                        </a:cubicBezTo>
                        <a:cubicBezTo>
                          <a:pt x="6424" y="905"/>
                          <a:pt x="6194" y="742"/>
                          <a:pt x="6112" y="681"/>
                        </a:cubicBezTo>
                        <a:cubicBezTo>
                          <a:pt x="6054" y="639"/>
                          <a:pt x="5996" y="602"/>
                          <a:pt x="5933" y="570"/>
                        </a:cubicBezTo>
                        <a:cubicBezTo>
                          <a:pt x="5528" y="306"/>
                          <a:pt x="5071" y="126"/>
                          <a:pt x="4593" y="49"/>
                        </a:cubicBezTo>
                        <a:cubicBezTo>
                          <a:pt x="4400" y="17"/>
                          <a:pt x="4205" y="0"/>
                          <a:pt x="401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" name="Google Shape;392;p39"/>
                  <p:cNvSpPr/>
                  <p:nvPr/>
                </p:nvSpPr>
                <p:spPr>
                  <a:xfrm>
                    <a:off x="6587425" y="2269950"/>
                    <a:ext cx="338050" cy="16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22" h="6419" extrusionOk="0">
                        <a:moveTo>
                          <a:pt x="10607" y="0"/>
                        </a:moveTo>
                        <a:cubicBezTo>
                          <a:pt x="10486" y="0"/>
                          <a:pt x="10365" y="9"/>
                          <a:pt x="10245" y="27"/>
                        </a:cubicBezTo>
                        <a:cubicBezTo>
                          <a:pt x="9872" y="74"/>
                          <a:pt x="9518" y="209"/>
                          <a:pt x="9206" y="415"/>
                        </a:cubicBezTo>
                        <a:cubicBezTo>
                          <a:pt x="9159" y="439"/>
                          <a:pt x="9117" y="465"/>
                          <a:pt x="9074" y="497"/>
                        </a:cubicBezTo>
                        <a:cubicBezTo>
                          <a:pt x="9032" y="531"/>
                          <a:pt x="8984" y="563"/>
                          <a:pt x="8937" y="592"/>
                        </a:cubicBezTo>
                        <a:cubicBezTo>
                          <a:pt x="8625" y="798"/>
                          <a:pt x="8284" y="959"/>
                          <a:pt x="7925" y="1073"/>
                        </a:cubicBezTo>
                        <a:cubicBezTo>
                          <a:pt x="7790" y="1115"/>
                          <a:pt x="7655" y="1150"/>
                          <a:pt x="7515" y="1176"/>
                        </a:cubicBezTo>
                        <a:cubicBezTo>
                          <a:pt x="7478" y="1184"/>
                          <a:pt x="7441" y="1189"/>
                          <a:pt x="7404" y="1194"/>
                        </a:cubicBezTo>
                        <a:cubicBezTo>
                          <a:pt x="7200" y="1232"/>
                          <a:pt x="6993" y="1253"/>
                          <a:pt x="6784" y="1253"/>
                        </a:cubicBezTo>
                        <a:cubicBezTo>
                          <a:pt x="6771" y="1253"/>
                          <a:pt x="6759" y="1253"/>
                          <a:pt x="6746" y="1253"/>
                        </a:cubicBezTo>
                        <a:lnTo>
                          <a:pt x="6728" y="1253"/>
                        </a:lnTo>
                        <a:cubicBezTo>
                          <a:pt x="6559" y="1253"/>
                          <a:pt x="6390" y="1242"/>
                          <a:pt x="6221" y="1221"/>
                        </a:cubicBezTo>
                        <a:cubicBezTo>
                          <a:pt x="6139" y="1210"/>
                          <a:pt x="6059" y="1194"/>
                          <a:pt x="5983" y="1181"/>
                        </a:cubicBezTo>
                        <a:cubicBezTo>
                          <a:pt x="5766" y="1136"/>
                          <a:pt x="5555" y="1073"/>
                          <a:pt x="5349" y="991"/>
                        </a:cubicBezTo>
                        <a:cubicBezTo>
                          <a:pt x="5119" y="904"/>
                          <a:pt x="4897" y="798"/>
                          <a:pt x="4688" y="674"/>
                        </a:cubicBezTo>
                        <a:cubicBezTo>
                          <a:pt x="4582" y="611"/>
                          <a:pt x="4495" y="552"/>
                          <a:pt x="4424" y="500"/>
                        </a:cubicBezTo>
                        <a:cubicBezTo>
                          <a:pt x="4392" y="478"/>
                          <a:pt x="4360" y="460"/>
                          <a:pt x="4326" y="447"/>
                        </a:cubicBezTo>
                        <a:cubicBezTo>
                          <a:pt x="4022" y="235"/>
                          <a:pt x="3676" y="95"/>
                          <a:pt x="3311" y="37"/>
                        </a:cubicBezTo>
                        <a:cubicBezTo>
                          <a:pt x="3171" y="14"/>
                          <a:pt x="3030" y="2"/>
                          <a:pt x="2889" y="2"/>
                        </a:cubicBezTo>
                        <a:cubicBezTo>
                          <a:pt x="2523" y="2"/>
                          <a:pt x="2159" y="81"/>
                          <a:pt x="1821" y="235"/>
                        </a:cubicBezTo>
                        <a:cubicBezTo>
                          <a:pt x="1805" y="243"/>
                          <a:pt x="1792" y="251"/>
                          <a:pt x="1779" y="262"/>
                        </a:cubicBezTo>
                        <a:cubicBezTo>
                          <a:pt x="1396" y="444"/>
                          <a:pt x="1065" y="716"/>
                          <a:pt x="814" y="1060"/>
                        </a:cubicBezTo>
                        <a:cubicBezTo>
                          <a:pt x="1" y="2183"/>
                          <a:pt x="215" y="3752"/>
                          <a:pt x="1301" y="4600"/>
                        </a:cubicBezTo>
                        <a:cubicBezTo>
                          <a:pt x="1327" y="4624"/>
                          <a:pt x="1353" y="4648"/>
                          <a:pt x="1385" y="4669"/>
                        </a:cubicBezTo>
                        <a:cubicBezTo>
                          <a:pt x="1541" y="4777"/>
                          <a:pt x="1721" y="4899"/>
                          <a:pt x="1929" y="5031"/>
                        </a:cubicBezTo>
                        <a:cubicBezTo>
                          <a:pt x="2120" y="5147"/>
                          <a:pt x="2323" y="5266"/>
                          <a:pt x="2548" y="5377"/>
                        </a:cubicBezTo>
                        <a:cubicBezTo>
                          <a:pt x="2635" y="5425"/>
                          <a:pt x="2727" y="5470"/>
                          <a:pt x="2825" y="5515"/>
                        </a:cubicBezTo>
                        <a:cubicBezTo>
                          <a:pt x="4033" y="6096"/>
                          <a:pt x="5357" y="6408"/>
                          <a:pt x="6696" y="6418"/>
                        </a:cubicBezTo>
                        <a:lnTo>
                          <a:pt x="6752" y="6418"/>
                        </a:lnTo>
                        <a:cubicBezTo>
                          <a:pt x="6758" y="6418"/>
                          <a:pt x="6764" y="6418"/>
                          <a:pt x="6770" y="6418"/>
                        </a:cubicBezTo>
                        <a:cubicBezTo>
                          <a:pt x="8011" y="6418"/>
                          <a:pt x="9241" y="6157"/>
                          <a:pt x="10380" y="5655"/>
                        </a:cubicBezTo>
                        <a:cubicBezTo>
                          <a:pt x="10504" y="5597"/>
                          <a:pt x="10623" y="5544"/>
                          <a:pt x="10739" y="5486"/>
                        </a:cubicBezTo>
                        <a:cubicBezTo>
                          <a:pt x="10948" y="5388"/>
                          <a:pt x="11154" y="5279"/>
                          <a:pt x="11333" y="5174"/>
                        </a:cubicBezTo>
                        <a:cubicBezTo>
                          <a:pt x="11553" y="5047"/>
                          <a:pt x="11748" y="4920"/>
                          <a:pt x="11917" y="4804"/>
                        </a:cubicBezTo>
                        <a:cubicBezTo>
                          <a:pt x="11986" y="4754"/>
                          <a:pt x="12055" y="4709"/>
                          <a:pt x="12113" y="4666"/>
                        </a:cubicBezTo>
                        <a:cubicBezTo>
                          <a:pt x="13265" y="3826"/>
                          <a:pt x="13521" y="2212"/>
                          <a:pt x="12684" y="1057"/>
                        </a:cubicBezTo>
                        <a:cubicBezTo>
                          <a:pt x="12446" y="735"/>
                          <a:pt x="12137" y="470"/>
                          <a:pt x="11777" y="293"/>
                        </a:cubicBezTo>
                        <a:cubicBezTo>
                          <a:pt x="11759" y="280"/>
                          <a:pt x="11738" y="270"/>
                          <a:pt x="11714" y="259"/>
                        </a:cubicBezTo>
                        <a:cubicBezTo>
                          <a:pt x="11368" y="88"/>
                          <a:pt x="10989" y="0"/>
                          <a:pt x="1060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39"/>
                  <p:cNvSpPr/>
                  <p:nvPr/>
                </p:nvSpPr>
                <p:spPr>
                  <a:xfrm>
                    <a:off x="6651100" y="2364000"/>
                    <a:ext cx="204800" cy="6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2" h="2657" extrusionOk="0">
                        <a:moveTo>
                          <a:pt x="4015" y="1"/>
                        </a:moveTo>
                        <a:cubicBezTo>
                          <a:pt x="2519" y="1"/>
                          <a:pt x="1079" y="579"/>
                          <a:pt x="1" y="1615"/>
                        </a:cubicBezTo>
                        <a:cubicBezTo>
                          <a:pt x="1282" y="2286"/>
                          <a:pt x="2704" y="2643"/>
                          <a:pt x="4149" y="2656"/>
                        </a:cubicBezTo>
                        <a:lnTo>
                          <a:pt x="4207" y="2656"/>
                        </a:lnTo>
                        <a:cubicBezTo>
                          <a:pt x="4213" y="2656"/>
                          <a:pt x="4219" y="2656"/>
                          <a:pt x="4224" y="2656"/>
                        </a:cubicBezTo>
                        <a:cubicBezTo>
                          <a:pt x="5600" y="2656"/>
                          <a:pt x="6958" y="2337"/>
                          <a:pt x="8192" y="1724"/>
                        </a:cubicBezTo>
                        <a:cubicBezTo>
                          <a:pt x="7092" y="621"/>
                          <a:pt x="5601" y="1"/>
                          <a:pt x="4045" y="1"/>
                        </a:cubicBezTo>
                        <a:cubicBezTo>
                          <a:pt x="4042" y="1"/>
                          <a:pt x="4039" y="1"/>
                          <a:pt x="4036" y="1"/>
                        </a:cubicBezTo>
                        <a:cubicBezTo>
                          <a:pt x="4029" y="1"/>
                          <a:pt x="4022" y="1"/>
                          <a:pt x="40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39"/>
                  <p:cNvSpPr/>
                  <p:nvPr/>
                </p:nvSpPr>
                <p:spPr>
                  <a:xfrm>
                    <a:off x="6704550" y="2286775"/>
                    <a:ext cx="38400" cy="5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2232" extrusionOk="0">
                        <a:moveTo>
                          <a:pt x="0" y="1"/>
                        </a:moveTo>
                        <a:lnTo>
                          <a:pt x="0" y="1481"/>
                        </a:lnTo>
                        <a:cubicBezTo>
                          <a:pt x="8" y="1898"/>
                          <a:pt x="349" y="2231"/>
                          <a:pt x="767" y="2231"/>
                        </a:cubicBezTo>
                        <a:cubicBezTo>
                          <a:pt x="1184" y="2231"/>
                          <a:pt x="1525" y="1898"/>
                          <a:pt x="1536" y="1481"/>
                        </a:cubicBezTo>
                        <a:lnTo>
                          <a:pt x="1536" y="545"/>
                        </a:lnTo>
                        <a:cubicBezTo>
                          <a:pt x="1451" y="535"/>
                          <a:pt x="1377" y="521"/>
                          <a:pt x="1295" y="506"/>
                        </a:cubicBezTo>
                        <a:cubicBezTo>
                          <a:pt x="1078" y="463"/>
                          <a:pt x="867" y="400"/>
                          <a:pt x="664" y="315"/>
                        </a:cubicBezTo>
                        <a:cubicBezTo>
                          <a:pt x="434" y="231"/>
                          <a:pt x="212" y="125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39"/>
                  <p:cNvSpPr/>
                  <p:nvPr/>
                </p:nvSpPr>
                <p:spPr>
                  <a:xfrm>
                    <a:off x="6772525" y="2284675"/>
                    <a:ext cx="38325" cy="5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3" h="2316" extrusionOk="0">
                        <a:moveTo>
                          <a:pt x="1533" y="0"/>
                        </a:moveTo>
                        <a:cubicBezTo>
                          <a:pt x="1218" y="209"/>
                          <a:pt x="878" y="370"/>
                          <a:pt x="521" y="484"/>
                        </a:cubicBezTo>
                        <a:cubicBezTo>
                          <a:pt x="386" y="526"/>
                          <a:pt x="249" y="561"/>
                          <a:pt x="111" y="587"/>
                        </a:cubicBezTo>
                        <a:cubicBezTo>
                          <a:pt x="74" y="595"/>
                          <a:pt x="37" y="603"/>
                          <a:pt x="0" y="605"/>
                        </a:cubicBezTo>
                        <a:lnTo>
                          <a:pt x="0" y="1565"/>
                        </a:lnTo>
                        <a:cubicBezTo>
                          <a:pt x="8" y="1982"/>
                          <a:pt x="349" y="2315"/>
                          <a:pt x="767" y="2315"/>
                        </a:cubicBezTo>
                        <a:cubicBezTo>
                          <a:pt x="1184" y="2315"/>
                          <a:pt x="1525" y="1982"/>
                          <a:pt x="1533" y="1565"/>
                        </a:cubicBezTo>
                        <a:lnTo>
                          <a:pt x="1533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39"/>
                  <p:cNvSpPr/>
                  <p:nvPr/>
                </p:nvSpPr>
                <p:spPr>
                  <a:xfrm>
                    <a:off x="6619925" y="2368100"/>
                    <a:ext cx="38150" cy="3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589" extrusionOk="0">
                        <a:moveTo>
                          <a:pt x="751" y="1"/>
                        </a:moveTo>
                        <a:cubicBezTo>
                          <a:pt x="368" y="1"/>
                          <a:pt x="43" y="290"/>
                          <a:pt x="1" y="674"/>
                        </a:cubicBezTo>
                        <a:cubicBezTo>
                          <a:pt x="27" y="698"/>
                          <a:pt x="53" y="722"/>
                          <a:pt x="85" y="743"/>
                        </a:cubicBezTo>
                        <a:cubicBezTo>
                          <a:pt x="241" y="851"/>
                          <a:pt x="421" y="973"/>
                          <a:pt x="629" y="1105"/>
                        </a:cubicBezTo>
                        <a:cubicBezTo>
                          <a:pt x="820" y="1221"/>
                          <a:pt x="1023" y="1340"/>
                          <a:pt x="1248" y="1451"/>
                        </a:cubicBezTo>
                        <a:cubicBezTo>
                          <a:pt x="1335" y="1499"/>
                          <a:pt x="1427" y="1544"/>
                          <a:pt x="1525" y="1589"/>
                        </a:cubicBezTo>
                        <a:lnTo>
                          <a:pt x="1525" y="764"/>
                        </a:lnTo>
                        <a:cubicBezTo>
                          <a:pt x="1523" y="341"/>
                          <a:pt x="1179" y="1"/>
                          <a:pt x="756" y="1"/>
                        </a:cubicBezTo>
                        <a:cubicBezTo>
                          <a:pt x="755" y="1"/>
                          <a:pt x="753" y="1"/>
                          <a:pt x="7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39"/>
                  <p:cNvSpPr/>
                  <p:nvPr/>
                </p:nvSpPr>
                <p:spPr>
                  <a:xfrm>
                    <a:off x="6846825" y="2368100"/>
                    <a:ext cx="38550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1729" extrusionOk="0">
                        <a:moveTo>
                          <a:pt x="772" y="1"/>
                        </a:moveTo>
                        <a:cubicBezTo>
                          <a:pt x="770" y="1"/>
                          <a:pt x="769" y="1"/>
                          <a:pt x="767" y="1"/>
                        </a:cubicBezTo>
                        <a:cubicBezTo>
                          <a:pt x="766" y="1"/>
                          <a:pt x="764" y="1"/>
                          <a:pt x="762" y="1"/>
                        </a:cubicBezTo>
                        <a:cubicBezTo>
                          <a:pt x="342" y="1"/>
                          <a:pt x="1" y="343"/>
                          <a:pt x="4" y="764"/>
                        </a:cubicBezTo>
                        <a:lnTo>
                          <a:pt x="4" y="1729"/>
                        </a:lnTo>
                        <a:cubicBezTo>
                          <a:pt x="128" y="1671"/>
                          <a:pt x="247" y="1618"/>
                          <a:pt x="363" y="1557"/>
                        </a:cubicBezTo>
                        <a:cubicBezTo>
                          <a:pt x="572" y="1462"/>
                          <a:pt x="778" y="1353"/>
                          <a:pt x="957" y="1245"/>
                        </a:cubicBezTo>
                        <a:cubicBezTo>
                          <a:pt x="1177" y="1121"/>
                          <a:pt x="1372" y="994"/>
                          <a:pt x="1541" y="878"/>
                        </a:cubicBezTo>
                        <a:lnTo>
                          <a:pt x="1541" y="764"/>
                        </a:lnTo>
                        <a:cubicBezTo>
                          <a:pt x="1539" y="340"/>
                          <a:pt x="1195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39"/>
                  <p:cNvSpPr/>
                  <p:nvPr/>
                </p:nvSpPr>
                <p:spPr>
                  <a:xfrm>
                    <a:off x="6869825" y="2057975"/>
                    <a:ext cx="17812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5" h="6240" extrusionOk="0">
                        <a:moveTo>
                          <a:pt x="3560" y="0"/>
                        </a:moveTo>
                        <a:cubicBezTo>
                          <a:pt x="3033" y="0"/>
                          <a:pt x="2500" y="134"/>
                          <a:pt x="2011" y="415"/>
                        </a:cubicBezTo>
                        <a:cubicBezTo>
                          <a:pt x="516" y="1271"/>
                          <a:pt x="0" y="3179"/>
                          <a:pt x="857" y="4672"/>
                        </a:cubicBezTo>
                        <a:cubicBezTo>
                          <a:pt x="1432" y="5677"/>
                          <a:pt x="2484" y="6240"/>
                          <a:pt x="3565" y="6240"/>
                        </a:cubicBezTo>
                        <a:cubicBezTo>
                          <a:pt x="4091" y="6240"/>
                          <a:pt x="4624" y="6107"/>
                          <a:pt x="5113" y="5826"/>
                        </a:cubicBezTo>
                        <a:cubicBezTo>
                          <a:pt x="6609" y="4970"/>
                          <a:pt x="7124" y="3062"/>
                          <a:pt x="6268" y="1569"/>
                        </a:cubicBezTo>
                        <a:cubicBezTo>
                          <a:pt x="5692" y="564"/>
                          <a:pt x="4641" y="0"/>
                          <a:pt x="356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39"/>
                  <p:cNvSpPr/>
                  <p:nvPr/>
                </p:nvSpPr>
                <p:spPr>
                  <a:xfrm>
                    <a:off x="6884071" y="2066060"/>
                    <a:ext cx="120004" cy="111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9" h="5104" extrusionOk="0">
                        <a:moveTo>
                          <a:pt x="2782" y="1"/>
                        </a:moveTo>
                        <a:cubicBezTo>
                          <a:pt x="2613" y="1"/>
                          <a:pt x="2443" y="18"/>
                          <a:pt x="2273" y="52"/>
                        </a:cubicBezTo>
                        <a:cubicBezTo>
                          <a:pt x="891" y="335"/>
                          <a:pt x="1" y="1680"/>
                          <a:pt x="281" y="3062"/>
                        </a:cubicBezTo>
                        <a:cubicBezTo>
                          <a:pt x="487" y="4071"/>
                          <a:pt x="1282" y="4859"/>
                          <a:pt x="2294" y="5057"/>
                        </a:cubicBezTo>
                        <a:cubicBezTo>
                          <a:pt x="2456" y="5088"/>
                          <a:pt x="2618" y="5103"/>
                          <a:pt x="2779" y="5103"/>
                        </a:cubicBezTo>
                        <a:cubicBezTo>
                          <a:pt x="3626" y="5103"/>
                          <a:pt x="4430" y="4682"/>
                          <a:pt x="4907" y="3958"/>
                        </a:cubicBezTo>
                        <a:cubicBezTo>
                          <a:pt x="5478" y="3099"/>
                          <a:pt x="5473" y="1981"/>
                          <a:pt x="4894" y="1125"/>
                        </a:cubicBezTo>
                        <a:cubicBezTo>
                          <a:pt x="4415" y="413"/>
                          <a:pt x="3618" y="1"/>
                          <a:pt x="27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39"/>
                  <p:cNvSpPr/>
                  <p:nvPr/>
                </p:nvSpPr>
                <p:spPr>
                  <a:xfrm>
                    <a:off x="6466550" y="2058000"/>
                    <a:ext cx="164575" cy="1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3" h="6240" extrusionOk="0">
                        <a:moveTo>
                          <a:pt x="3355" y="1"/>
                        </a:moveTo>
                        <a:cubicBezTo>
                          <a:pt x="3248" y="1"/>
                          <a:pt x="3140" y="6"/>
                          <a:pt x="3031" y="17"/>
                        </a:cubicBezTo>
                        <a:cubicBezTo>
                          <a:pt x="1776" y="147"/>
                          <a:pt x="724" y="1019"/>
                          <a:pt x="362" y="2226"/>
                        </a:cubicBezTo>
                        <a:cubicBezTo>
                          <a:pt x="0" y="3437"/>
                          <a:pt x="404" y="4742"/>
                          <a:pt x="1382" y="5540"/>
                        </a:cubicBezTo>
                        <a:cubicBezTo>
                          <a:pt x="1952" y="6002"/>
                          <a:pt x="2650" y="6239"/>
                          <a:pt x="3353" y="6239"/>
                        </a:cubicBezTo>
                        <a:cubicBezTo>
                          <a:pt x="3859" y="6239"/>
                          <a:pt x="4368" y="6116"/>
                          <a:pt x="4833" y="5865"/>
                        </a:cubicBezTo>
                        <a:cubicBezTo>
                          <a:pt x="5943" y="5265"/>
                          <a:pt x="6582" y="4055"/>
                          <a:pt x="6453" y="2800"/>
                        </a:cubicBezTo>
                        <a:cubicBezTo>
                          <a:pt x="6289" y="1196"/>
                          <a:pt x="4935" y="1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p39"/>
                  <p:cNvSpPr/>
                  <p:nvPr/>
                </p:nvSpPr>
                <p:spPr>
                  <a:xfrm>
                    <a:off x="6505450" y="2066080"/>
                    <a:ext cx="117901" cy="111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83" h="5102" extrusionOk="0">
                        <a:moveTo>
                          <a:pt x="2745" y="1"/>
                        </a:moveTo>
                        <a:cubicBezTo>
                          <a:pt x="2657" y="1"/>
                          <a:pt x="2568" y="5"/>
                          <a:pt x="2479" y="15"/>
                        </a:cubicBezTo>
                        <a:cubicBezTo>
                          <a:pt x="1453" y="120"/>
                          <a:pt x="592" y="834"/>
                          <a:pt x="296" y="1822"/>
                        </a:cubicBezTo>
                        <a:cubicBezTo>
                          <a:pt x="0" y="2810"/>
                          <a:pt x="330" y="3880"/>
                          <a:pt x="1131" y="4530"/>
                        </a:cubicBezTo>
                        <a:cubicBezTo>
                          <a:pt x="1596" y="4908"/>
                          <a:pt x="2166" y="5102"/>
                          <a:pt x="2740" y="5102"/>
                        </a:cubicBezTo>
                        <a:cubicBezTo>
                          <a:pt x="3155" y="5102"/>
                          <a:pt x="3572" y="5001"/>
                          <a:pt x="3953" y="4795"/>
                        </a:cubicBezTo>
                        <a:cubicBezTo>
                          <a:pt x="4859" y="4306"/>
                          <a:pt x="5383" y="3318"/>
                          <a:pt x="5277" y="2292"/>
                        </a:cubicBezTo>
                        <a:cubicBezTo>
                          <a:pt x="5143" y="979"/>
                          <a:pt x="4037" y="1"/>
                          <a:pt x="274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39"/>
                  <p:cNvSpPr/>
                  <p:nvPr/>
                </p:nvSpPr>
                <p:spPr>
                  <a:xfrm>
                    <a:off x="7031875" y="2257975"/>
                    <a:ext cx="53375" cy="18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5" h="7270" extrusionOk="0">
                        <a:moveTo>
                          <a:pt x="674" y="1"/>
                        </a:moveTo>
                        <a:cubicBezTo>
                          <a:pt x="647" y="1"/>
                          <a:pt x="620" y="3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835" y="6720"/>
                        </a:lnTo>
                        <a:cubicBezTo>
                          <a:pt x="875" y="7035"/>
                          <a:pt x="1144" y="7270"/>
                          <a:pt x="1461" y="7270"/>
                        </a:cubicBezTo>
                        <a:cubicBezTo>
                          <a:pt x="1488" y="7270"/>
                          <a:pt x="1517" y="7270"/>
                          <a:pt x="1543" y="7265"/>
                        </a:cubicBezTo>
                        <a:cubicBezTo>
                          <a:pt x="1889" y="7220"/>
                          <a:pt x="2135" y="6903"/>
                          <a:pt x="2090" y="6554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39"/>
                  <p:cNvSpPr/>
                  <p:nvPr/>
                </p:nvSpPr>
                <p:spPr>
                  <a:xfrm>
                    <a:off x="7060275" y="2474450"/>
                    <a:ext cx="37675" cy="6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2482" extrusionOk="0">
                        <a:moveTo>
                          <a:pt x="674" y="1"/>
                        </a:moveTo>
                        <a:cubicBezTo>
                          <a:pt x="647" y="1"/>
                          <a:pt x="620" y="2"/>
                          <a:pt x="592" y="6"/>
                        </a:cubicBezTo>
                        <a:cubicBezTo>
                          <a:pt x="243" y="51"/>
                          <a:pt x="0" y="371"/>
                          <a:pt x="45" y="717"/>
                        </a:cubicBezTo>
                        <a:lnTo>
                          <a:pt x="204" y="1930"/>
                        </a:lnTo>
                        <a:cubicBezTo>
                          <a:pt x="246" y="2244"/>
                          <a:pt x="513" y="2479"/>
                          <a:pt x="833" y="2482"/>
                        </a:cubicBezTo>
                        <a:cubicBezTo>
                          <a:pt x="859" y="2482"/>
                          <a:pt x="888" y="2479"/>
                          <a:pt x="914" y="2477"/>
                        </a:cubicBezTo>
                        <a:cubicBezTo>
                          <a:pt x="1263" y="2429"/>
                          <a:pt x="1506" y="2112"/>
                          <a:pt x="1461" y="1763"/>
                        </a:cubicBezTo>
                        <a:lnTo>
                          <a:pt x="1303" y="553"/>
                        </a:lnTo>
                        <a:cubicBezTo>
                          <a:pt x="1259" y="232"/>
                          <a:pt x="987" y="1"/>
                          <a:pt x="67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605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04" name="Google Shape;404;p39"/>
                <p:cNvSpPr/>
                <p:nvPr/>
              </p:nvSpPr>
              <p:spPr>
                <a:xfrm>
                  <a:off x="1594010" y="3691971"/>
                  <a:ext cx="89340" cy="10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3" h="2972" extrusionOk="0">
                      <a:moveTo>
                        <a:pt x="2653" y="0"/>
                      </a:moveTo>
                      <a:lnTo>
                        <a:pt x="0" y="799"/>
                      </a:lnTo>
                      <a:lnTo>
                        <a:pt x="1576" y="2971"/>
                      </a:lnTo>
                      <a:lnTo>
                        <a:pt x="26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39"/>
                <p:cNvSpPr/>
                <p:nvPr/>
              </p:nvSpPr>
              <p:spPr>
                <a:xfrm>
                  <a:off x="1682219" y="3635287"/>
                  <a:ext cx="97624" cy="110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" h="3282" extrusionOk="0">
                      <a:moveTo>
                        <a:pt x="2124" y="0"/>
                      </a:moveTo>
                      <a:lnTo>
                        <a:pt x="1" y="2691"/>
                      </a:lnTo>
                      <a:lnTo>
                        <a:pt x="2898" y="3282"/>
                      </a:lnTo>
                      <a:lnTo>
                        <a:pt x="212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39"/>
                <p:cNvSpPr/>
                <p:nvPr/>
              </p:nvSpPr>
              <p:spPr>
                <a:xfrm>
                  <a:off x="1753756" y="3542061"/>
                  <a:ext cx="105369" cy="9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9" h="2872" extrusionOk="0">
                      <a:moveTo>
                        <a:pt x="974" y="1"/>
                      </a:moveTo>
                      <a:lnTo>
                        <a:pt x="0" y="2768"/>
                      </a:lnTo>
                      <a:lnTo>
                        <a:pt x="3129" y="2871"/>
                      </a:lnTo>
                      <a:lnTo>
                        <a:pt x="9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39"/>
                <p:cNvSpPr/>
                <p:nvPr/>
              </p:nvSpPr>
              <p:spPr>
                <a:xfrm>
                  <a:off x="1289609" y="2834510"/>
                  <a:ext cx="513577" cy="89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1" h="26626" extrusionOk="0">
                      <a:moveTo>
                        <a:pt x="6678" y="1"/>
                      </a:moveTo>
                      <a:lnTo>
                        <a:pt x="2393" y="2830"/>
                      </a:lnTo>
                      <a:lnTo>
                        <a:pt x="1" y="4409"/>
                      </a:lnTo>
                      <a:cubicBezTo>
                        <a:pt x="126" y="8040"/>
                        <a:pt x="648" y="11358"/>
                        <a:pt x="1434" y="14254"/>
                      </a:cubicBezTo>
                      <a:cubicBezTo>
                        <a:pt x="2718" y="19005"/>
                        <a:pt x="4718" y="22633"/>
                        <a:pt x="6828" y="24691"/>
                      </a:cubicBezTo>
                      <a:cubicBezTo>
                        <a:pt x="8106" y="25948"/>
                        <a:pt x="9430" y="26625"/>
                        <a:pt x="10659" y="26625"/>
                      </a:cubicBezTo>
                      <a:cubicBezTo>
                        <a:pt x="11398" y="26625"/>
                        <a:pt x="12104" y="26381"/>
                        <a:pt x="12745" y="25870"/>
                      </a:cubicBezTo>
                      <a:cubicBezTo>
                        <a:pt x="14010" y="24864"/>
                        <a:pt x="14637" y="23808"/>
                        <a:pt x="14808" y="22687"/>
                      </a:cubicBezTo>
                      <a:cubicBezTo>
                        <a:pt x="15251" y="19786"/>
                        <a:pt x="12647" y="16438"/>
                        <a:pt x="10196" y="12385"/>
                      </a:cubicBezTo>
                      <a:cubicBezTo>
                        <a:pt x="6799" y="6768"/>
                        <a:pt x="6678" y="1"/>
                        <a:pt x="667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39"/>
                <p:cNvSpPr/>
                <p:nvPr/>
              </p:nvSpPr>
              <p:spPr>
                <a:xfrm>
                  <a:off x="1289609" y="2929824"/>
                  <a:ext cx="498693" cy="801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9" h="23796" extrusionOk="0">
                      <a:moveTo>
                        <a:pt x="2393" y="0"/>
                      </a:moveTo>
                      <a:lnTo>
                        <a:pt x="1" y="1579"/>
                      </a:lnTo>
                      <a:cubicBezTo>
                        <a:pt x="126" y="5210"/>
                        <a:pt x="648" y="8528"/>
                        <a:pt x="1434" y="11424"/>
                      </a:cubicBezTo>
                      <a:cubicBezTo>
                        <a:pt x="2718" y="16175"/>
                        <a:pt x="4718" y="19803"/>
                        <a:pt x="6828" y="21861"/>
                      </a:cubicBezTo>
                      <a:cubicBezTo>
                        <a:pt x="8106" y="23118"/>
                        <a:pt x="9430" y="23795"/>
                        <a:pt x="10659" y="23795"/>
                      </a:cubicBezTo>
                      <a:cubicBezTo>
                        <a:pt x="11398" y="23795"/>
                        <a:pt x="12104" y="23551"/>
                        <a:pt x="12745" y="23040"/>
                      </a:cubicBezTo>
                      <a:cubicBezTo>
                        <a:pt x="14010" y="22034"/>
                        <a:pt x="14637" y="20978"/>
                        <a:pt x="14808" y="19857"/>
                      </a:cubicBezTo>
                      <a:cubicBezTo>
                        <a:pt x="14750" y="19850"/>
                        <a:pt x="14692" y="19847"/>
                        <a:pt x="14633" y="19847"/>
                      </a:cubicBezTo>
                      <a:cubicBezTo>
                        <a:pt x="14568" y="19847"/>
                        <a:pt x="14503" y="19851"/>
                        <a:pt x="14439" y="19859"/>
                      </a:cubicBezTo>
                      <a:cubicBezTo>
                        <a:pt x="13947" y="19918"/>
                        <a:pt x="13512" y="20200"/>
                        <a:pt x="13048" y="20389"/>
                      </a:cubicBezTo>
                      <a:cubicBezTo>
                        <a:pt x="12601" y="20569"/>
                        <a:pt x="12130" y="20652"/>
                        <a:pt x="11657" y="20652"/>
                      </a:cubicBezTo>
                      <a:cubicBezTo>
                        <a:pt x="10369" y="20652"/>
                        <a:pt x="9056" y="20043"/>
                        <a:pt x="8101" y="19144"/>
                      </a:cubicBezTo>
                      <a:cubicBezTo>
                        <a:pt x="6789" y="17908"/>
                        <a:pt x="6024" y="16220"/>
                        <a:pt x="5353" y="14549"/>
                      </a:cubicBezTo>
                      <a:cubicBezTo>
                        <a:pt x="4250" y="11806"/>
                        <a:pt x="3329" y="8993"/>
                        <a:pt x="2596" y="6128"/>
                      </a:cubicBezTo>
                      <a:cubicBezTo>
                        <a:pt x="2205" y="4603"/>
                        <a:pt x="1861" y="3029"/>
                        <a:pt x="2053" y="1461"/>
                      </a:cubicBezTo>
                      <a:cubicBezTo>
                        <a:pt x="2122" y="903"/>
                        <a:pt x="2238" y="420"/>
                        <a:pt x="239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p39"/>
                <p:cNvSpPr/>
                <p:nvPr/>
              </p:nvSpPr>
              <p:spPr>
                <a:xfrm>
                  <a:off x="2305640" y="3230318"/>
                  <a:ext cx="459495" cy="551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5" h="16376" extrusionOk="0">
                      <a:moveTo>
                        <a:pt x="13162" y="1"/>
                      </a:moveTo>
                      <a:lnTo>
                        <a:pt x="1" y="14694"/>
                      </a:lnTo>
                      <a:cubicBezTo>
                        <a:pt x="1" y="14694"/>
                        <a:pt x="1230" y="16375"/>
                        <a:pt x="3387" y="16375"/>
                      </a:cubicBezTo>
                      <a:cubicBezTo>
                        <a:pt x="4533" y="16375"/>
                        <a:pt x="5941" y="15900"/>
                        <a:pt x="7566" y="14445"/>
                      </a:cubicBezTo>
                      <a:cubicBezTo>
                        <a:pt x="13645" y="9001"/>
                        <a:pt x="13162" y="1"/>
                        <a:pt x="13162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p39"/>
                <p:cNvSpPr/>
                <p:nvPr/>
              </p:nvSpPr>
              <p:spPr>
                <a:xfrm>
                  <a:off x="2341981" y="3713795"/>
                  <a:ext cx="87353" cy="102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" h="3036" extrusionOk="0">
                      <a:moveTo>
                        <a:pt x="0" y="1"/>
                      </a:moveTo>
                      <a:lnTo>
                        <a:pt x="879" y="3035"/>
                      </a:lnTo>
                      <a:lnTo>
                        <a:pt x="2594" y="9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39"/>
                <p:cNvSpPr/>
                <p:nvPr/>
              </p:nvSpPr>
              <p:spPr>
                <a:xfrm>
                  <a:off x="2242187" y="3652531"/>
                  <a:ext cx="98668" cy="108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3225" extrusionOk="0">
                      <a:moveTo>
                        <a:pt x="988" y="0"/>
                      </a:moveTo>
                      <a:lnTo>
                        <a:pt x="0" y="3224"/>
                      </a:lnTo>
                      <a:lnTo>
                        <a:pt x="0" y="3224"/>
                      </a:lnTo>
                      <a:lnTo>
                        <a:pt x="2930" y="2826"/>
                      </a:lnTo>
                      <a:lnTo>
                        <a:pt x="9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39"/>
                <p:cNvSpPr/>
                <p:nvPr/>
              </p:nvSpPr>
              <p:spPr>
                <a:xfrm>
                  <a:off x="2170145" y="3557419"/>
                  <a:ext cx="105302" cy="9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7" h="2825" extrusionOk="0">
                      <a:moveTo>
                        <a:pt x="2339" y="1"/>
                      </a:moveTo>
                      <a:lnTo>
                        <a:pt x="0" y="2721"/>
                      </a:lnTo>
                      <a:lnTo>
                        <a:pt x="3127" y="2824"/>
                      </a:lnTo>
                      <a:lnTo>
                        <a:pt x="23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413;p39"/>
                <p:cNvSpPr/>
                <p:nvPr/>
              </p:nvSpPr>
              <p:spPr>
                <a:xfrm>
                  <a:off x="2201669" y="2869402"/>
                  <a:ext cx="580052" cy="885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5" h="26310" extrusionOk="0">
                      <a:moveTo>
                        <a:pt x="10851" y="1"/>
                      </a:moveTo>
                      <a:cubicBezTo>
                        <a:pt x="10851" y="1"/>
                        <a:pt x="10663" y="2193"/>
                        <a:pt x="9801" y="5080"/>
                      </a:cubicBezTo>
                      <a:cubicBezTo>
                        <a:pt x="9712" y="5398"/>
                        <a:pt x="9606" y="5724"/>
                        <a:pt x="9494" y="6062"/>
                      </a:cubicBezTo>
                      <a:cubicBezTo>
                        <a:pt x="8849" y="7999"/>
                        <a:pt x="7900" y="10156"/>
                        <a:pt x="6523" y="12124"/>
                      </a:cubicBezTo>
                      <a:cubicBezTo>
                        <a:pt x="5472" y="13633"/>
                        <a:pt x="4404" y="15030"/>
                        <a:pt x="3503" y="16348"/>
                      </a:cubicBezTo>
                      <a:cubicBezTo>
                        <a:pt x="1186" y="19743"/>
                        <a:pt x="0" y="22603"/>
                        <a:pt x="3088" y="25410"/>
                      </a:cubicBezTo>
                      <a:cubicBezTo>
                        <a:pt x="3758" y="26018"/>
                        <a:pt x="4526" y="26309"/>
                        <a:pt x="5350" y="26309"/>
                      </a:cubicBezTo>
                      <a:cubicBezTo>
                        <a:pt x="6211" y="26309"/>
                        <a:pt x="7134" y="25991"/>
                        <a:pt x="8073" y="25385"/>
                      </a:cubicBezTo>
                      <a:cubicBezTo>
                        <a:pt x="11989" y="22840"/>
                        <a:pt x="16176" y="15269"/>
                        <a:pt x="17224" y="4839"/>
                      </a:cubicBezTo>
                      <a:lnTo>
                        <a:pt x="1085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39"/>
                <p:cNvSpPr/>
                <p:nvPr/>
              </p:nvSpPr>
              <p:spPr>
                <a:xfrm>
                  <a:off x="2201669" y="3040497"/>
                  <a:ext cx="330082" cy="714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2" h="21230" extrusionOk="0">
                      <a:moveTo>
                        <a:pt x="9801" y="0"/>
                      </a:moveTo>
                      <a:lnTo>
                        <a:pt x="9801" y="0"/>
                      </a:lnTo>
                      <a:cubicBezTo>
                        <a:pt x="9712" y="318"/>
                        <a:pt x="9606" y="644"/>
                        <a:pt x="9494" y="982"/>
                      </a:cubicBezTo>
                      <a:cubicBezTo>
                        <a:pt x="8849" y="2919"/>
                        <a:pt x="7900" y="5076"/>
                        <a:pt x="6523" y="7044"/>
                      </a:cubicBezTo>
                      <a:cubicBezTo>
                        <a:pt x="5472" y="8553"/>
                        <a:pt x="4404" y="9950"/>
                        <a:pt x="3503" y="11268"/>
                      </a:cubicBezTo>
                      <a:cubicBezTo>
                        <a:pt x="1186" y="14663"/>
                        <a:pt x="0" y="17523"/>
                        <a:pt x="3088" y="20330"/>
                      </a:cubicBezTo>
                      <a:cubicBezTo>
                        <a:pt x="3758" y="20938"/>
                        <a:pt x="4526" y="21229"/>
                        <a:pt x="5350" y="21229"/>
                      </a:cubicBezTo>
                      <a:cubicBezTo>
                        <a:pt x="6211" y="21229"/>
                        <a:pt x="7134" y="20911"/>
                        <a:pt x="8073" y="20305"/>
                      </a:cubicBezTo>
                      <a:cubicBezTo>
                        <a:pt x="7758" y="20269"/>
                        <a:pt x="7423" y="20274"/>
                        <a:pt x="7117" y="20248"/>
                      </a:cubicBezTo>
                      <a:cubicBezTo>
                        <a:pt x="5230" y="20101"/>
                        <a:pt x="3581" y="18419"/>
                        <a:pt x="3474" y="16526"/>
                      </a:cubicBezTo>
                      <a:cubicBezTo>
                        <a:pt x="3362" y="14473"/>
                        <a:pt x="4798" y="12717"/>
                        <a:pt x="5942" y="11013"/>
                      </a:cubicBezTo>
                      <a:cubicBezTo>
                        <a:pt x="8128" y="7744"/>
                        <a:pt x="9452" y="3916"/>
                        <a:pt x="980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39"/>
                <p:cNvSpPr/>
                <p:nvPr/>
              </p:nvSpPr>
              <p:spPr>
                <a:xfrm>
                  <a:off x="2405805" y="2757180"/>
                  <a:ext cx="63881" cy="7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2332" extrusionOk="0">
                      <a:moveTo>
                        <a:pt x="128" y="0"/>
                      </a:moveTo>
                      <a:cubicBezTo>
                        <a:pt x="97" y="97"/>
                        <a:pt x="73" y="197"/>
                        <a:pt x="55" y="297"/>
                      </a:cubicBezTo>
                      <a:cubicBezTo>
                        <a:pt x="37" y="397"/>
                        <a:pt x="23" y="498"/>
                        <a:pt x="15" y="600"/>
                      </a:cubicBezTo>
                      <a:cubicBezTo>
                        <a:pt x="6" y="701"/>
                        <a:pt x="2" y="804"/>
                        <a:pt x="2" y="907"/>
                      </a:cubicBezTo>
                      <a:cubicBezTo>
                        <a:pt x="0" y="1010"/>
                        <a:pt x="5" y="1115"/>
                        <a:pt x="15" y="1218"/>
                      </a:cubicBezTo>
                      <a:cubicBezTo>
                        <a:pt x="26" y="1324"/>
                        <a:pt x="43" y="1430"/>
                        <a:pt x="68" y="1535"/>
                      </a:cubicBezTo>
                      <a:cubicBezTo>
                        <a:pt x="94" y="1645"/>
                        <a:pt x="131" y="1753"/>
                        <a:pt x="179" y="1856"/>
                      </a:cubicBezTo>
                      <a:cubicBezTo>
                        <a:pt x="206" y="1912"/>
                        <a:pt x="238" y="1966"/>
                        <a:pt x="274" y="2016"/>
                      </a:cubicBezTo>
                      <a:cubicBezTo>
                        <a:pt x="314" y="2074"/>
                        <a:pt x="361" y="2125"/>
                        <a:pt x="412" y="2171"/>
                      </a:cubicBezTo>
                      <a:cubicBezTo>
                        <a:pt x="471" y="2221"/>
                        <a:pt x="538" y="2260"/>
                        <a:pt x="611" y="2289"/>
                      </a:cubicBezTo>
                      <a:cubicBezTo>
                        <a:pt x="629" y="2295"/>
                        <a:pt x="649" y="2303"/>
                        <a:pt x="667" y="2307"/>
                      </a:cubicBezTo>
                      <a:cubicBezTo>
                        <a:pt x="687" y="2313"/>
                        <a:pt x="706" y="2318"/>
                        <a:pt x="727" y="2321"/>
                      </a:cubicBezTo>
                      <a:cubicBezTo>
                        <a:pt x="749" y="2325"/>
                        <a:pt x="770" y="2328"/>
                        <a:pt x="791" y="2330"/>
                      </a:cubicBezTo>
                      <a:cubicBezTo>
                        <a:pt x="802" y="2331"/>
                        <a:pt x="812" y="2331"/>
                        <a:pt x="824" y="2331"/>
                      </a:cubicBezTo>
                      <a:lnTo>
                        <a:pt x="856" y="2331"/>
                      </a:lnTo>
                      <a:cubicBezTo>
                        <a:pt x="941" y="2327"/>
                        <a:pt x="1023" y="2306"/>
                        <a:pt x="1099" y="2268"/>
                      </a:cubicBezTo>
                      <a:cubicBezTo>
                        <a:pt x="1162" y="2235"/>
                        <a:pt x="1223" y="2192"/>
                        <a:pt x="1274" y="2144"/>
                      </a:cubicBezTo>
                      <a:cubicBezTo>
                        <a:pt x="1364" y="2060"/>
                        <a:pt x="1439" y="1965"/>
                        <a:pt x="1500" y="1860"/>
                      </a:cubicBezTo>
                      <a:cubicBezTo>
                        <a:pt x="1529" y="1812"/>
                        <a:pt x="1555" y="1763"/>
                        <a:pt x="1579" y="1713"/>
                      </a:cubicBezTo>
                      <a:cubicBezTo>
                        <a:pt x="1603" y="1665"/>
                        <a:pt x="1624" y="1616"/>
                        <a:pt x="1644" y="1566"/>
                      </a:cubicBezTo>
                      <a:cubicBezTo>
                        <a:pt x="1683" y="1470"/>
                        <a:pt x="1718" y="1371"/>
                        <a:pt x="1745" y="1270"/>
                      </a:cubicBezTo>
                      <a:cubicBezTo>
                        <a:pt x="1774" y="1171"/>
                        <a:pt x="1798" y="1071"/>
                        <a:pt x="1818" y="970"/>
                      </a:cubicBezTo>
                      <a:cubicBezTo>
                        <a:pt x="1829" y="920"/>
                        <a:pt x="1838" y="870"/>
                        <a:pt x="1845" y="818"/>
                      </a:cubicBezTo>
                      <a:cubicBezTo>
                        <a:pt x="1853" y="768"/>
                        <a:pt x="1861" y="718"/>
                        <a:pt x="1867" y="667"/>
                      </a:cubicBezTo>
                      <a:cubicBezTo>
                        <a:pt x="1879" y="567"/>
                        <a:pt x="1888" y="465"/>
                        <a:pt x="1892" y="364"/>
                      </a:cubicBezTo>
                      <a:cubicBezTo>
                        <a:pt x="1897" y="262"/>
                        <a:pt x="1895" y="161"/>
                        <a:pt x="1889" y="58"/>
                      </a:cubicBezTo>
                      <a:cubicBezTo>
                        <a:pt x="1841" y="149"/>
                        <a:pt x="1797" y="239"/>
                        <a:pt x="1755" y="330"/>
                      </a:cubicBezTo>
                      <a:lnTo>
                        <a:pt x="1627" y="600"/>
                      </a:lnTo>
                      <a:cubicBezTo>
                        <a:pt x="1585" y="688"/>
                        <a:pt x="1544" y="776"/>
                        <a:pt x="1502" y="865"/>
                      </a:cubicBezTo>
                      <a:cubicBezTo>
                        <a:pt x="1459" y="953"/>
                        <a:pt x="1417" y="1038"/>
                        <a:pt x="1373" y="1123"/>
                      </a:cubicBezTo>
                      <a:cubicBezTo>
                        <a:pt x="1286" y="1292"/>
                        <a:pt x="1196" y="1456"/>
                        <a:pt x="1096" y="1595"/>
                      </a:cubicBezTo>
                      <a:cubicBezTo>
                        <a:pt x="1052" y="1657"/>
                        <a:pt x="1000" y="1715"/>
                        <a:pt x="943" y="1765"/>
                      </a:cubicBezTo>
                      <a:cubicBezTo>
                        <a:pt x="921" y="1783"/>
                        <a:pt x="900" y="1798"/>
                        <a:pt x="876" y="1810"/>
                      </a:cubicBezTo>
                      <a:cubicBezTo>
                        <a:pt x="862" y="1816"/>
                        <a:pt x="847" y="1821"/>
                        <a:pt x="832" y="1821"/>
                      </a:cubicBezTo>
                      <a:lnTo>
                        <a:pt x="824" y="1821"/>
                      </a:lnTo>
                      <a:cubicBezTo>
                        <a:pt x="821" y="1821"/>
                        <a:pt x="818" y="1821"/>
                        <a:pt x="815" y="1819"/>
                      </a:cubicBezTo>
                      <a:cubicBezTo>
                        <a:pt x="811" y="1819"/>
                        <a:pt x="806" y="1819"/>
                        <a:pt x="803" y="1818"/>
                      </a:cubicBezTo>
                      <a:cubicBezTo>
                        <a:pt x="799" y="1816"/>
                        <a:pt x="794" y="1813"/>
                        <a:pt x="790" y="1813"/>
                      </a:cubicBezTo>
                      <a:cubicBezTo>
                        <a:pt x="768" y="1806"/>
                        <a:pt x="749" y="1795"/>
                        <a:pt x="732" y="1782"/>
                      </a:cubicBezTo>
                      <a:cubicBezTo>
                        <a:pt x="680" y="1739"/>
                        <a:pt x="638" y="1689"/>
                        <a:pt x="606" y="1630"/>
                      </a:cubicBezTo>
                      <a:cubicBezTo>
                        <a:pt x="564" y="1557"/>
                        <a:pt x="527" y="1482"/>
                        <a:pt x="497" y="1403"/>
                      </a:cubicBezTo>
                      <a:cubicBezTo>
                        <a:pt x="465" y="1321"/>
                        <a:pt x="435" y="1233"/>
                        <a:pt x="408" y="1144"/>
                      </a:cubicBezTo>
                      <a:cubicBezTo>
                        <a:pt x="381" y="1054"/>
                        <a:pt x="356" y="964"/>
                        <a:pt x="332" y="868"/>
                      </a:cubicBezTo>
                      <a:cubicBezTo>
                        <a:pt x="309" y="774"/>
                        <a:pt x="285" y="679"/>
                        <a:pt x="264" y="585"/>
                      </a:cubicBezTo>
                      <a:lnTo>
                        <a:pt x="197" y="295"/>
                      </a:lnTo>
                      <a:cubicBezTo>
                        <a:pt x="175" y="197"/>
                        <a:pt x="152" y="100"/>
                        <a:pt x="1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39"/>
                <p:cNvSpPr/>
                <p:nvPr/>
              </p:nvSpPr>
              <p:spPr>
                <a:xfrm>
                  <a:off x="1380848" y="2463018"/>
                  <a:ext cx="63881" cy="78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2333" extrusionOk="0">
                      <a:moveTo>
                        <a:pt x="126" y="1"/>
                      </a:moveTo>
                      <a:cubicBezTo>
                        <a:pt x="96" y="98"/>
                        <a:pt x="71" y="198"/>
                        <a:pt x="55" y="298"/>
                      </a:cubicBezTo>
                      <a:cubicBezTo>
                        <a:pt x="37" y="399"/>
                        <a:pt x="23" y="499"/>
                        <a:pt x="14" y="601"/>
                      </a:cubicBezTo>
                      <a:cubicBezTo>
                        <a:pt x="5" y="704"/>
                        <a:pt x="0" y="805"/>
                        <a:pt x="0" y="908"/>
                      </a:cubicBezTo>
                      <a:cubicBezTo>
                        <a:pt x="0" y="1013"/>
                        <a:pt x="5" y="1116"/>
                        <a:pt x="15" y="1219"/>
                      </a:cubicBezTo>
                      <a:cubicBezTo>
                        <a:pt x="25" y="1326"/>
                        <a:pt x="43" y="1431"/>
                        <a:pt x="67" y="1535"/>
                      </a:cubicBezTo>
                      <a:cubicBezTo>
                        <a:pt x="93" y="1646"/>
                        <a:pt x="131" y="1754"/>
                        <a:pt x="179" y="1857"/>
                      </a:cubicBezTo>
                      <a:cubicBezTo>
                        <a:pt x="205" y="1913"/>
                        <a:pt x="237" y="1967"/>
                        <a:pt x="273" y="2019"/>
                      </a:cubicBezTo>
                      <a:cubicBezTo>
                        <a:pt x="312" y="2075"/>
                        <a:pt x="359" y="2126"/>
                        <a:pt x="412" y="2172"/>
                      </a:cubicBezTo>
                      <a:cubicBezTo>
                        <a:pt x="470" y="2222"/>
                        <a:pt x="537" y="2263"/>
                        <a:pt x="609" y="2290"/>
                      </a:cubicBezTo>
                      <a:cubicBezTo>
                        <a:pt x="629" y="2297"/>
                        <a:pt x="647" y="2303"/>
                        <a:pt x="667" y="2310"/>
                      </a:cubicBezTo>
                      <a:cubicBezTo>
                        <a:pt x="685" y="2314"/>
                        <a:pt x="706" y="2320"/>
                        <a:pt x="726" y="2323"/>
                      </a:cubicBezTo>
                      <a:cubicBezTo>
                        <a:pt x="747" y="2326"/>
                        <a:pt x="768" y="2329"/>
                        <a:pt x="791" y="2331"/>
                      </a:cubicBezTo>
                      <a:cubicBezTo>
                        <a:pt x="802" y="2332"/>
                        <a:pt x="812" y="2332"/>
                        <a:pt x="823" y="2332"/>
                      </a:cubicBezTo>
                      <a:lnTo>
                        <a:pt x="856" y="2332"/>
                      </a:lnTo>
                      <a:cubicBezTo>
                        <a:pt x="939" y="2328"/>
                        <a:pt x="1023" y="2307"/>
                        <a:pt x="1097" y="2269"/>
                      </a:cubicBezTo>
                      <a:cubicBezTo>
                        <a:pt x="1162" y="2235"/>
                        <a:pt x="1221" y="2194"/>
                        <a:pt x="1274" y="2146"/>
                      </a:cubicBezTo>
                      <a:cubicBezTo>
                        <a:pt x="1362" y="2063"/>
                        <a:pt x="1438" y="1966"/>
                        <a:pt x="1498" y="1861"/>
                      </a:cubicBezTo>
                      <a:cubicBezTo>
                        <a:pt x="1529" y="1813"/>
                        <a:pt x="1555" y="1764"/>
                        <a:pt x="1577" y="1716"/>
                      </a:cubicBezTo>
                      <a:cubicBezTo>
                        <a:pt x="1601" y="1666"/>
                        <a:pt x="1624" y="1617"/>
                        <a:pt x="1644" y="1567"/>
                      </a:cubicBezTo>
                      <a:cubicBezTo>
                        <a:pt x="1683" y="1470"/>
                        <a:pt x="1717" y="1372"/>
                        <a:pt x="1745" y="1270"/>
                      </a:cubicBezTo>
                      <a:cubicBezTo>
                        <a:pt x="1774" y="1172"/>
                        <a:pt x="1798" y="1072"/>
                        <a:pt x="1818" y="972"/>
                      </a:cubicBezTo>
                      <a:cubicBezTo>
                        <a:pt x="1827" y="922"/>
                        <a:pt x="1838" y="872"/>
                        <a:pt x="1845" y="820"/>
                      </a:cubicBezTo>
                      <a:cubicBezTo>
                        <a:pt x="1853" y="770"/>
                        <a:pt x="1861" y="720"/>
                        <a:pt x="1867" y="669"/>
                      </a:cubicBezTo>
                      <a:cubicBezTo>
                        <a:pt x="1879" y="569"/>
                        <a:pt x="1888" y="467"/>
                        <a:pt x="1891" y="366"/>
                      </a:cubicBezTo>
                      <a:cubicBezTo>
                        <a:pt x="1897" y="263"/>
                        <a:pt x="1895" y="161"/>
                        <a:pt x="1888" y="60"/>
                      </a:cubicBezTo>
                      <a:cubicBezTo>
                        <a:pt x="1841" y="151"/>
                        <a:pt x="1797" y="242"/>
                        <a:pt x="1753" y="331"/>
                      </a:cubicBezTo>
                      <a:lnTo>
                        <a:pt x="1626" y="601"/>
                      </a:lnTo>
                      <a:cubicBezTo>
                        <a:pt x="1585" y="690"/>
                        <a:pt x="1542" y="778"/>
                        <a:pt x="1500" y="866"/>
                      </a:cubicBezTo>
                      <a:cubicBezTo>
                        <a:pt x="1458" y="954"/>
                        <a:pt x="1415" y="1040"/>
                        <a:pt x="1373" y="1125"/>
                      </a:cubicBezTo>
                      <a:cubicBezTo>
                        <a:pt x="1285" y="1293"/>
                        <a:pt x="1196" y="1458"/>
                        <a:pt x="1094" y="1596"/>
                      </a:cubicBezTo>
                      <a:cubicBezTo>
                        <a:pt x="1050" y="1660"/>
                        <a:pt x="999" y="1716"/>
                        <a:pt x="941" y="1767"/>
                      </a:cubicBezTo>
                      <a:cubicBezTo>
                        <a:pt x="921" y="1784"/>
                        <a:pt x="899" y="1799"/>
                        <a:pt x="874" y="1811"/>
                      </a:cubicBezTo>
                      <a:cubicBezTo>
                        <a:pt x="861" y="1819"/>
                        <a:pt x="847" y="1822"/>
                        <a:pt x="832" y="1823"/>
                      </a:cubicBezTo>
                      <a:lnTo>
                        <a:pt x="823" y="1823"/>
                      </a:lnTo>
                      <a:cubicBezTo>
                        <a:pt x="820" y="1823"/>
                        <a:pt x="817" y="1823"/>
                        <a:pt x="814" y="1822"/>
                      </a:cubicBezTo>
                      <a:cubicBezTo>
                        <a:pt x="811" y="1822"/>
                        <a:pt x="806" y="1820"/>
                        <a:pt x="802" y="1819"/>
                      </a:cubicBezTo>
                      <a:cubicBezTo>
                        <a:pt x="797" y="1819"/>
                        <a:pt x="793" y="1816"/>
                        <a:pt x="788" y="1816"/>
                      </a:cubicBezTo>
                      <a:cubicBezTo>
                        <a:pt x="768" y="1808"/>
                        <a:pt x="749" y="1798"/>
                        <a:pt x="732" y="1784"/>
                      </a:cubicBezTo>
                      <a:cubicBezTo>
                        <a:pt x="680" y="1741"/>
                        <a:pt x="638" y="1690"/>
                        <a:pt x="605" y="1632"/>
                      </a:cubicBezTo>
                      <a:cubicBezTo>
                        <a:pt x="562" y="1560"/>
                        <a:pt x="526" y="1482"/>
                        <a:pt x="496" y="1404"/>
                      </a:cubicBezTo>
                      <a:cubicBezTo>
                        <a:pt x="464" y="1322"/>
                        <a:pt x="434" y="1234"/>
                        <a:pt x="408" y="1145"/>
                      </a:cubicBezTo>
                      <a:cubicBezTo>
                        <a:pt x="381" y="1054"/>
                        <a:pt x="355" y="964"/>
                        <a:pt x="332" y="869"/>
                      </a:cubicBezTo>
                      <a:cubicBezTo>
                        <a:pt x="308" y="775"/>
                        <a:pt x="285" y="680"/>
                        <a:pt x="262" y="586"/>
                      </a:cubicBezTo>
                      <a:lnTo>
                        <a:pt x="196" y="296"/>
                      </a:lnTo>
                      <a:cubicBezTo>
                        <a:pt x="174" y="198"/>
                        <a:pt x="152" y="101"/>
                        <a:pt x="1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39"/>
                <p:cNvSpPr/>
                <p:nvPr/>
              </p:nvSpPr>
              <p:spPr>
                <a:xfrm>
                  <a:off x="1612366" y="3457793"/>
                  <a:ext cx="75432" cy="86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576" extrusionOk="0">
                      <a:moveTo>
                        <a:pt x="1435" y="0"/>
                      </a:moveTo>
                      <a:lnTo>
                        <a:pt x="1435" y="0"/>
                      </a:lnTo>
                      <a:cubicBezTo>
                        <a:pt x="1452" y="102"/>
                        <a:pt x="1473" y="200"/>
                        <a:pt x="1494" y="299"/>
                      </a:cubicBezTo>
                      <a:lnTo>
                        <a:pt x="1556" y="590"/>
                      </a:lnTo>
                      <a:cubicBezTo>
                        <a:pt x="1578" y="685"/>
                        <a:pt x="1599" y="780"/>
                        <a:pt x="1617" y="876"/>
                      </a:cubicBezTo>
                      <a:cubicBezTo>
                        <a:pt x="1637" y="971"/>
                        <a:pt x="1656" y="1065"/>
                        <a:pt x="1673" y="1159"/>
                      </a:cubicBezTo>
                      <a:cubicBezTo>
                        <a:pt x="1706" y="1345"/>
                        <a:pt x="1735" y="1532"/>
                        <a:pt x="1740" y="1703"/>
                      </a:cubicBezTo>
                      <a:cubicBezTo>
                        <a:pt x="1744" y="1780"/>
                        <a:pt x="1738" y="1856"/>
                        <a:pt x="1723" y="1932"/>
                      </a:cubicBezTo>
                      <a:cubicBezTo>
                        <a:pt x="1717" y="1957"/>
                        <a:pt x="1708" y="1983"/>
                        <a:pt x="1696" y="2007"/>
                      </a:cubicBezTo>
                      <a:cubicBezTo>
                        <a:pt x="1690" y="2021"/>
                        <a:pt x="1681" y="2033"/>
                        <a:pt x="1670" y="2042"/>
                      </a:cubicBezTo>
                      <a:cubicBezTo>
                        <a:pt x="1669" y="2044"/>
                        <a:pt x="1667" y="2045"/>
                        <a:pt x="1667" y="2045"/>
                      </a:cubicBezTo>
                      <a:cubicBezTo>
                        <a:pt x="1666" y="2047"/>
                        <a:pt x="1664" y="2047"/>
                        <a:pt x="1663" y="2048"/>
                      </a:cubicBezTo>
                      <a:cubicBezTo>
                        <a:pt x="1661" y="2050"/>
                        <a:pt x="1658" y="2051"/>
                        <a:pt x="1655" y="2053"/>
                      </a:cubicBezTo>
                      <a:cubicBezTo>
                        <a:pt x="1652" y="2054"/>
                        <a:pt x="1647" y="2057"/>
                        <a:pt x="1644" y="2059"/>
                      </a:cubicBezTo>
                      <a:cubicBezTo>
                        <a:pt x="1640" y="2060"/>
                        <a:pt x="1635" y="2060"/>
                        <a:pt x="1631" y="2063"/>
                      </a:cubicBezTo>
                      <a:cubicBezTo>
                        <a:pt x="1612" y="2069"/>
                        <a:pt x="1594" y="2073"/>
                        <a:pt x="1575" y="2073"/>
                      </a:cubicBezTo>
                      <a:cubicBezTo>
                        <a:pt x="1573" y="2073"/>
                        <a:pt x="1570" y="2073"/>
                        <a:pt x="1567" y="2073"/>
                      </a:cubicBezTo>
                      <a:cubicBezTo>
                        <a:pt x="1500" y="2071"/>
                        <a:pt x="1435" y="2056"/>
                        <a:pt x="1373" y="2029"/>
                      </a:cubicBezTo>
                      <a:cubicBezTo>
                        <a:pt x="1296" y="1997"/>
                        <a:pt x="1220" y="1959"/>
                        <a:pt x="1149" y="1915"/>
                      </a:cubicBezTo>
                      <a:cubicBezTo>
                        <a:pt x="1072" y="1870"/>
                        <a:pt x="996" y="1818"/>
                        <a:pt x="920" y="1764"/>
                      </a:cubicBezTo>
                      <a:cubicBezTo>
                        <a:pt x="844" y="1707"/>
                        <a:pt x="769" y="1650"/>
                        <a:pt x="693" y="1591"/>
                      </a:cubicBezTo>
                      <a:cubicBezTo>
                        <a:pt x="617" y="1530"/>
                        <a:pt x="542" y="1470"/>
                        <a:pt x="466" y="1408"/>
                      </a:cubicBezTo>
                      <a:lnTo>
                        <a:pt x="236" y="1218"/>
                      </a:lnTo>
                      <a:cubicBezTo>
                        <a:pt x="160" y="1155"/>
                        <a:pt x="81" y="1089"/>
                        <a:pt x="1" y="1026"/>
                      </a:cubicBezTo>
                      <a:lnTo>
                        <a:pt x="1" y="1026"/>
                      </a:lnTo>
                      <a:cubicBezTo>
                        <a:pt x="37" y="1121"/>
                        <a:pt x="79" y="1215"/>
                        <a:pt x="128" y="1305"/>
                      </a:cubicBezTo>
                      <a:cubicBezTo>
                        <a:pt x="173" y="1395"/>
                        <a:pt x="225" y="1483"/>
                        <a:pt x="279" y="1570"/>
                      </a:cubicBezTo>
                      <a:cubicBezTo>
                        <a:pt x="334" y="1654"/>
                        <a:pt x="393" y="1739"/>
                        <a:pt x="455" y="1821"/>
                      </a:cubicBezTo>
                      <a:cubicBezTo>
                        <a:pt x="517" y="1904"/>
                        <a:pt x="585" y="1983"/>
                        <a:pt x="655" y="2059"/>
                      </a:cubicBezTo>
                      <a:cubicBezTo>
                        <a:pt x="729" y="2138"/>
                        <a:pt x="807" y="2210"/>
                        <a:pt x="890" y="2279"/>
                      </a:cubicBezTo>
                      <a:cubicBezTo>
                        <a:pt x="978" y="2350"/>
                        <a:pt x="1073" y="2413"/>
                        <a:pt x="1173" y="2465"/>
                      </a:cubicBezTo>
                      <a:cubicBezTo>
                        <a:pt x="1229" y="2494"/>
                        <a:pt x="1287" y="2518"/>
                        <a:pt x="1346" y="2536"/>
                      </a:cubicBezTo>
                      <a:cubicBezTo>
                        <a:pt x="1413" y="2557"/>
                        <a:pt x="1481" y="2569"/>
                        <a:pt x="1550" y="2574"/>
                      </a:cubicBezTo>
                      <a:cubicBezTo>
                        <a:pt x="1563" y="2575"/>
                        <a:pt x="1576" y="2575"/>
                        <a:pt x="1589" y="2575"/>
                      </a:cubicBezTo>
                      <a:cubicBezTo>
                        <a:pt x="1654" y="2575"/>
                        <a:pt x="1717" y="2566"/>
                        <a:pt x="1779" y="2548"/>
                      </a:cubicBezTo>
                      <a:cubicBezTo>
                        <a:pt x="1797" y="2542"/>
                        <a:pt x="1817" y="2538"/>
                        <a:pt x="1835" y="2529"/>
                      </a:cubicBezTo>
                      <a:cubicBezTo>
                        <a:pt x="1853" y="2521"/>
                        <a:pt x="1872" y="2515"/>
                        <a:pt x="1891" y="2504"/>
                      </a:cubicBezTo>
                      <a:cubicBezTo>
                        <a:pt x="1911" y="2494"/>
                        <a:pt x="1929" y="2483"/>
                        <a:pt x="1947" y="2471"/>
                      </a:cubicBezTo>
                      <a:cubicBezTo>
                        <a:pt x="1956" y="2465"/>
                        <a:pt x="1965" y="2459"/>
                        <a:pt x="1975" y="2451"/>
                      </a:cubicBezTo>
                      <a:lnTo>
                        <a:pt x="1999" y="2432"/>
                      </a:lnTo>
                      <a:cubicBezTo>
                        <a:pt x="2064" y="2377"/>
                        <a:pt x="2115" y="2309"/>
                        <a:pt x="2152" y="2233"/>
                      </a:cubicBezTo>
                      <a:cubicBezTo>
                        <a:pt x="2184" y="2168"/>
                        <a:pt x="2205" y="2100"/>
                        <a:pt x="2218" y="2029"/>
                      </a:cubicBezTo>
                      <a:cubicBezTo>
                        <a:pt x="2237" y="1909"/>
                        <a:pt x="2240" y="1786"/>
                        <a:pt x="2223" y="1667"/>
                      </a:cubicBezTo>
                      <a:cubicBezTo>
                        <a:pt x="2217" y="1611"/>
                        <a:pt x="2208" y="1556"/>
                        <a:pt x="2197" y="1501"/>
                      </a:cubicBezTo>
                      <a:cubicBezTo>
                        <a:pt x="2187" y="1448"/>
                        <a:pt x="2173" y="1397"/>
                        <a:pt x="2159" y="1345"/>
                      </a:cubicBezTo>
                      <a:cubicBezTo>
                        <a:pt x="2132" y="1245"/>
                        <a:pt x="2099" y="1145"/>
                        <a:pt x="2059" y="1049"/>
                      </a:cubicBezTo>
                      <a:cubicBezTo>
                        <a:pt x="2022" y="952"/>
                        <a:pt x="1981" y="858"/>
                        <a:pt x="1935" y="767"/>
                      </a:cubicBezTo>
                      <a:cubicBezTo>
                        <a:pt x="1912" y="720"/>
                        <a:pt x="1890" y="674"/>
                        <a:pt x="1866" y="630"/>
                      </a:cubicBezTo>
                      <a:cubicBezTo>
                        <a:pt x="1840" y="586"/>
                        <a:pt x="1816" y="541"/>
                        <a:pt x="1790" y="497"/>
                      </a:cubicBezTo>
                      <a:cubicBezTo>
                        <a:pt x="1738" y="411"/>
                        <a:pt x="1682" y="324"/>
                        <a:pt x="1625" y="241"/>
                      </a:cubicBezTo>
                      <a:cubicBezTo>
                        <a:pt x="1566" y="158"/>
                        <a:pt x="1503" y="76"/>
                        <a:pt x="14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39"/>
                <p:cNvSpPr/>
                <p:nvPr/>
              </p:nvSpPr>
              <p:spPr>
                <a:xfrm>
                  <a:off x="2624255" y="3042484"/>
                  <a:ext cx="63915" cy="7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2334" extrusionOk="0">
                      <a:moveTo>
                        <a:pt x="127" y="0"/>
                      </a:moveTo>
                      <a:cubicBezTo>
                        <a:pt x="96" y="99"/>
                        <a:pt x="74" y="199"/>
                        <a:pt x="55" y="299"/>
                      </a:cubicBezTo>
                      <a:cubicBezTo>
                        <a:pt x="37" y="400"/>
                        <a:pt x="24" y="500"/>
                        <a:pt x="16" y="602"/>
                      </a:cubicBezTo>
                      <a:cubicBezTo>
                        <a:pt x="7" y="703"/>
                        <a:pt x="1" y="806"/>
                        <a:pt x="1" y="909"/>
                      </a:cubicBezTo>
                      <a:cubicBezTo>
                        <a:pt x="1" y="1012"/>
                        <a:pt x="5" y="1117"/>
                        <a:pt x="16" y="1220"/>
                      </a:cubicBezTo>
                      <a:cubicBezTo>
                        <a:pt x="27" y="1326"/>
                        <a:pt x="43" y="1432"/>
                        <a:pt x="69" y="1536"/>
                      </a:cubicBezTo>
                      <a:cubicBezTo>
                        <a:pt x="93" y="1647"/>
                        <a:pt x="131" y="1754"/>
                        <a:pt x="180" y="1857"/>
                      </a:cubicBezTo>
                      <a:cubicBezTo>
                        <a:pt x="207" y="1913"/>
                        <a:pt x="239" y="1968"/>
                        <a:pt x="274" y="2020"/>
                      </a:cubicBezTo>
                      <a:cubicBezTo>
                        <a:pt x="315" y="2076"/>
                        <a:pt x="360" y="2127"/>
                        <a:pt x="413" y="2173"/>
                      </a:cubicBezTo>
                      <a:cubicBezTo>
                        <a:pt x="472" y="2223"/>
                        <a:pt x="539" y="2263"/>
                        <a:pt x="610" y="2291"/>
                      </a:cubicBezTo>
                      <a:cubicBezTo>
                        <a:pt x="630" y="2298"/>
                        <a:pt x="648" y="2304"/>
                        <a:pt x="667" y="2310"/>
                      </a:cubicBezTo>
                      <a:cubicBezTo>
                        <a:pt x="687" y="2315"/>
                        <a:pt x="707" y="2319"/>
                        <a:pt x="727" y="2324"/>
                      </a:cubicBezTo>
                      <a:cubicBezTo>
                        <a:pt x="748" y="2327"/>
                        <a:pt x="769" y="2330"/>
                        <a:pt x="792" y="2332"/>
                      </a:cubicBezTo>
                      <a:cubicBezTo>
                        <a:pt x="802" y="2332"/>
                        <a:pt x="813" y="2333"/>
                        <a:pt x="823" y="2333"/>
                      </a:cubicBezTo>
                      <a:lnTo>
                        <a:pt x="857" y="2333"/>
                      </a:lnTo>
                      <a:cubicBezTo>
                        <a:pt x="942" y="2329"/>
                        <a:pt x="1023" y="2306"/>
                        <a:pt x="1099" y="2268"/>
                      </a:cubicBezTo>
                      <a:cubicBezTo>
                        <a:pt x="1163" y="2235"/>
                        <a:pt x="1222" y="2194"/>
                        <a:pt x="1275" y="2145"/>
                      </a:cubicBezTo>
                      <a:cubicBezTo>
                        <a:pt x="1364" y="2062"/>
                        <a:pt x="1440" y="1967"/>
                        <a:pt x="1501" y="1860"/>
                      </a:cubicBezTo>
                      <a:cubicBezTo>
                        <a:pt x="1529" y="1812"/>
                        <a:pt x="1555" y="1764"/>
                        <a:pt x="1579" y="1715"/>
                      </a:cubicBezTo>
                      <a:cubicBezTo>
                        <a:pt x="1604" y="1667"/>
                        <a:pt x="1626" y="1617"/>
                        <a:pt x="1645" y="1568"/>
                      </a:cubicBezTo>
                      <a:cubicBezTo>
                        <a:pt x="1684" y="1471"/>
                        <a:pt x="1717" y="1371"/>
                        <a:pt x="1746" y="1271"/>
                      </a:cubicBezTo>
                      <a:cubicBezTo>
                        <a:pt x="1775" y="1171"/>
                        <a:pt x="1799" y="1071"/>
                        <a:pt x="1819" y="971"/>
                      </a:cubicBezTo>
                      <a:cubicBezTo>
                        <a:pt x="1829" y="920"/>
                        <a:pt x="1838" y="871"/>
                        <a:pt x="1846" y="820"/>
                      </a:cubicBezTo>
                      <a:cubicBezTo>
                        <a:pt x="1854" y="770"/>
                        <a:pt x="1861" y="718"/>
                        <a:pt x="1867" y="668"/>
                      </a:cubicBezTo>
                      <a:cubicBezTo>
                        <a:pt x="1879" y="567"/>
                        <a:pt x="1888" y="467"/>
                        <a:pt x="1893" y="365"/>
                      </a:cubicBezTo>
                      <a:cubicBezTo>
                        <a:pt x="1898" y="262"/>
                        <a:pt x="1896" y="161"/>
                        <a:pt x="1888" y="58"/>
                      </a:cubicBezTo>
                      <a:cubicBezTo>
                        <a:pt x="1841" y="150"/>
                        <a:pt x="1798" y="240"/>
                        <a:pt x="1755" y="330"/>
                      </a:cubicBezTo>
                      <a:lnTo>
                        <a:pt x="1626" y="600"/>
                      </a:lnTo>
                      <a:cubicBezTo>
                        <a:pt x="1585" y="689"/>
                        <a:pt x="1545" y="777"/>
                        <a:pt x="1502" y="865"/>
                      </a:cubicBezTo>
                      <a:cubicBezTo>
                        <a:pt x="1458" y="952"/>
                        <a:pt x="1417" y="1039"/>
                        <a:pt x="1373" y="1124"/>
                      </a:cubicBezTo>
                      <a:cubicBezTo>
                        <a:pt x="1287" y="1292"/>
                        <a:pt x="1196" y="1458"/>
                        <a:pt x="1096" y="1595"/>
                      </a:cubicBezTo>
                      <a:cubicBezTo>
                        <a:pt x="1052" y="1657"/>
                        <a:pt x="1001" y="1715"/>
                        <a:pt x="943" y="1767"/>
                      </a:cubicBezTo>
                      <a:cubicBezTo>
                        <a:pt x="922" y="1783"/>
                        <a:pt x="899" y="1798"/>
                        <a:pt x="875" y="1810"/>
                      </a:cubicBezTo>
                      <a:cubicBezTo>
                        <a:pt x="863" y="1817"/>
                        <a:pt x="848" y="1821"/>
                        <a:pt x="833" y="1821"/>
                      </a:cubicBezTo>
                      <a:lnTo>
                        <a:pt x="825" y="1821"/>
                      </a:lnTo>
                      <a:cubicBezTo>
                        <a:pt x="823" y="1822"/>
                        <a:pt x="822" y="1822"/>
                        <a:pt x="820" y="1822"/>
                      </a:cubicBezTo>
                      <a:cubicBezTo>
                        <a:pt x="819" y="1822"/>
                        <a:pt x="817" y="1822"/>
                        <a:pt x="816" y="1821"/>
                      </a:cubicBezTo>
                      <a:cubicBezTo>
                        <a:pt x="811" y="1821"/>
                        <a:pt x="807" y="1820"/>
                        <a:pt x="802" y="1820"/>
                      </a:cubicBezTo>
                      <a:cubicBezTo>
                        <a:pt x="798" y="1818"/>
                        <a:pt x="795" y="1815"/>
                        <a:pt x="790" y="1815"/>
                      </a:cubicBezTo>
                      <a:cubicBezTo>
                        <a:pt x="769" y="1807"/>
                        <a:pt x="749" y="1797"/>
                        <a:pt x="733" y="1783"/>
                      </a:cubicBezTo>
                      <a:cubicBezTo>
                        <a:pt x="681" y="1741"/>
                        <a:pt x="639" y="1691"/>
                        <a:pt x="607" y="1632"/>
                      </a:cubicBezTo>
                      <a:cubicBezTo>
                        <a:pt x="563" y="1559"/>
                        <a:pt x="527" y="1483"/>
                        <a:pt x="498" y="1404"/>
                      </a:cubicBezTo>
                      <a:cubicBezTo>
                        <a:pt x="464" y="1321"/>
                        <a:pt x="436" y="1233"/>
                        <a:pt x="408" y="1144"/>
                      </a:cubicBezTo>
                      <a:cubicBezTo>
                        <a:pt x="381" y="1055"/>
                        <a:pt x="355" y="964"/>
                        <a:pt x="333" y="870"/>
                      </a:cubicBezTo>
                      <a:cubicBezTo>
                        <a:pt x="308" y="774"/>
                        <a:pt x="286" y="680"/>
                        <a:pt x="265" y="585"/>
                      </a:cubicBezTo>
                      <a:lnTo>
                        <a:pt x="198" y="296"/>
                      </a:lnTo>
                      <a:cubicBezTo>
                        <a:pt x="175" y="199"/>
                        <a:pt x="152" y="10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39"/>
                <p:cNvSpPr/>
                <p:nvPr/>
              </p:nvSpPr>
              <p:spPr>
                <a:xfrm>
                  <a:off x="2686867" y="3985796"/>
                  <a:ext cx="63915" cy="7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2332" extrusionOk="0">
                      <a:moveTo>
                        <a:pt x="126" y="1"/>
                      </a:moveTo>
                      <a:cubicBezTo>
                        <a:pt x="96" y="98"/>
                        <a:pt x="72" y="198"/>
                        <a:pt x="55" y="298"/>
                      </a:cubicBezTo>
                      <a:cubicBezTo>
                        <a:pt x="37" y="397"/>
                        <a:pt x="23" y="499"/>
                        <a:pt x="14" y="600"/>
                      </a:cubicBezTo>
                      <a:cubicBezTo>
                        <a:pt x="5" y="702"/>
                        <a:pt x="1" y="805"/>
                        <a:pt x="1" y="908"/>
                      </a:cubicBezTo>
                      <a:cubicBezTo>
                        <a:pt x="1" y="1011"/>
                        <a:pt x="5" y="1116"/>
                        <a:pt x="16" y="1219"/>
                      </a:cubicBezTo>
                      <a:cubicBezTo>
                        <a:pt x="26" y="1325"/>
                        <a:pt x="43" y="1431"/>
                        <a:pt x="67" y="1535"/>
                      </a:cubicBezTo>
                      <a:cubicBezTo>
                        <a:pt x="93" y="1646"/>
                        <a:pt x="131" y="1753"/>
                        <a:pt x="179" y="1856"/>
                      </a:cubicBezTo>
                      <a:cubicBezTo>
                        <a:pt x="205" y="1912"/>
                        <a:pt x="237" y="1967"/>
                        <a:pt x="273" y="2018"/>
                      </a:cubicBezTo>
                      <a:cubicBezTo>
                        <a:pt x="313" y="2074"/>
                        <a:pt x="360" y="2126"/>
                        <a:pt x="413" y="2171"/>
                      </a:cubicBezTo>
                      <a:cubicBezTo>
                        <a:pt x="470" y="2221"/>
                        <a:pt x="538" y="2262"/>
                        <a:pt x="610" y="2290"/>
                      </a:cubicBezTo>
                      <a:cubicBezTo>
                        <a:pt x="628" y="2297"/>
                        <a:pt x="648" y="2303"/>
                        <a:pt x="667" y="2309"/>
                      </a:cubicBezTo>
                      <a:cubicBezTo>
                        <a:pt x="687" y="2314"/>
                        <a:pt x="707" y="2318"/>
                        <a:pt x="726" y="2323"/>
                      </a:cubicBezTo>
                      <a:cubicBezTo>
                        <a:pt x="747" y="2326"/>
                        <a:pt x="769" y="2329"/>
                        <a:pt x="791" y="2330"/>
                      </a:cubicBezTo>
                      <a:cubicBezTo>
                        <a:pt x="802" y="2330"/>
                        <a:pt x="813" y="2332"/>
                        <a:pt x="823" y="2332"/>
                      </a:cubicBezTo>
                      <a:lnTo>
                        <a:pt x="857" y="2332"/>
                      </a:lnTo>
                      <a:cubicBezTo>
                        <a:pt x="940" y="2327"/>
                        <a:pt x="1023" y="2305"/>
                        <a:pt x="1099" y="2267"/>
                      </a:cubicBezTo>
                      <a:cubicBezTo>
                        <a:pt x="1163" y="2234"/>
                        <a:pt x="1222" y="2193"/>
                        <a:pt x="1275" y="2144"/>
                      </a:cubicBezTo>
                      <a:cubicBezTo>
                        <a:pt x="1363" y="2061"/>
                        <a:pt x="1438" y="1965"/>
                        <a:pt x="1500" y="1859"/>
                      </a:cubicBezTo>
                      <a:cubicBezTo>
                        <a:pt x="1529" y="1811"/>
                        <a:pt x="1555" y="1762"/>
                        <a:pt x="1579" y="1714"/>
                      </a:cubicBezTo>
                      <a:cubicBezTo>
                        <a:pt x="1602" y="1665"/>
                        <a:pt x="1625" y="1615"/>
                        <a:pt x="1644" y="1567"/>
                      </a:cubicBezTo>
                      <a:cubicBezTo>
                        <a:pt x="1684" y="1470"/>
                        <a:pt x="1717" y="1370"/>
                        <a:pt x="1746" y="1270"/>
                      </a:cubicBezTo>
                      <a:cubicBezTo>
                        <a:pt x="1775" y="1172"/>
                        <a:pt x="1799" y="1072"/>
                        <a:pt x="1818" y="970"/>
                      </a:cubicBezTo>
                      <a:cubicBezTo>
                        <a:pt x="1828" y="920"/>
                        <a:pt x="1838" y="870"/>
                        <a:pt x="1846" y="820"/>
                      </a:cubicBezTo>
                      <a:cubicBezTo>
                        <a:pt x="1853" y="769"/>
                        <a:pt x="1861" y="719"/>
                        <a:pt x="1867" y="669"/>
                      </a:cubicBezTo>
                      <a:cubicBezTo>
                        <a:pt x="1879" y="567"/>
                        <a:pt x="1888" y="466"/>
                        <a:pt x="1891" y="364"/>
                      </a:cubicBezTo>
                      <a:cubicBezTo>
                        <a:pt x="1897" y="263"/>
                        <a:pt x="1896" y="160"/>
                        <a:pt x="1888" y="58"/>
                      </a:cubicBezTo>
                      <a:cubicBezTo>
                        <a:pt x="1841" y="149"/>
                        <a:pt x="1797" y="240"/>
                        <a:pt x="1753" y="331"/>
                      </a:cubicBezTo>
                      <a:lnTo>
                        <a:pt x="1626" y="600"/>
                      </a:lnTo>
                      <a:cubicBezTo>
                        <a:pt x="1585" y="688"/>
                        <a:pt x="1544" y="778"/>
                        <a:pt x="1500" y="866"/>
                      </a:cubicBezTo>
                      <a:cubicBezTo>
                        <a:pt x="1458" y="952"/>
                        <a:pt x="1416" y="1038"/>
                        <a:pt x="1373" y="1123"/>
                      </a:cubicBezTo>
                      <a:cubicBezTo>
                        <a:pt x="1285" y="1293"/>
                        <a:pt x="1196" y="1456"/>
                        <a:pt x="1096" y="1596"/>
                      </a:cubicBezTo>
                      <a:cubicBezTo>
                        <a:pt x="1052" y="1658"/>
                        <a:pt x="1000" y="1715"/>
                        <a:pt x="941" y="1765"/>
                      </a:cubicBezTo>
                      <a:cubicBezTo>
                        <a:pt x="922" y="1784"/>
                        <a:pt x="899" y="1799"/>
                        <a:pt x="875" y="1809"/>
                      </a:cubicBezTo>
                      <a:cubicBezTo>
                        <a:pt x="861" y="1817"/>
                        <a:pt x="847" y="1821"/>
                        <a:pt x="832" y="1821"/>
                      </a:cubicBezTo>
                      <a:lnTo>
                        <a:pt x="814" y="1821"/>
                      </a:lnTo>
                      <a:cubicBezTo>
                        <a:pt x="813" y="1821"/>
                        <a:pt x="807" y="1820"/>
                        <a:pt x="802" y="1818"/>
                      </a:cubicBezTo>
                      <a:cubicBezTo>
                        <a:pt x="797" y="1818"/>
                        <a:pt x="793" y="1815"/>
                        <a:pt x="788" y="1815"/>
                      </a:cubicBezTo>
                      <a:cubicBezTo>
                        <a:pt x="769" y="1808"/>
                        <a:pt x="749" y="1797"/>
                        <a:pt x="732" y="1784"/>
                      </a:cubicBezTo>
                      <a:cubicBezTo>
                        <a:pt x="681" y="1741"/>
                        <a:pt x="638" y="1690"/>
                        <a:pt x="605" y="1632"/>
                      </a:cubicBezTo>
                      <a:cubicBezTo>
                        <a:pt x="563" y="1559"/>
                        <a:pt x="526" y="1482"/>
                        <a:pt x="496" y="1403"/>
                      </a:cubicBezTo>
                      <a:cubicBezTo>
                        <a:pt x="464" y="1322"/>
                        <a:pt x="434" y="1234"/>
                        <a:pt x="408" y="1144"/>
                      </a:cubicBezTo>
                      <a:cubicBezTo>
                        <a:pt x="381" y="1053"/>
                        <a:pt x="355" y="963"/>
                        <a:pt x="332" y="869"/>
                      </a:cubicBezTo>
                      <a:cubicBezTo>
                        <a:pt x="308" y="773"/>
                        <a:pt x="285" y="681"/>
                        <a:pt x="263" y="584"/>
                      </a:cubicBezTo>
                      <a:lnTo>
                        <a:pt x="196" y="294"/>
                      </a:lnTo>
                      <a:cubicBezTo>
                        <a:pt x="175" y="198"/>
                        <a:pt x="152" y="99"/>
                        <a:pt x="1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p39"/>
                <p:cNvSpPr/>
                <p:nvPr/>
              </p:nvSpPr>
              <p:spPr>
                <a:xfrm>
                  <a:off x="2375527" y="3565401"/>
                  <a:ext cx="78597" cy="8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4" h="2464" extrusionOk="0">
                      <a:moveTo>
                        <a:pt x="781" y="0"/>
                      </a:moveTo>
                      <a:lnTo>
                        <a:pt x="781" y="0"/>
                      </a:lnTo>
                      <a:cubicBezTo>
                        <a:pt x="711" y="74"/>
                        <a:pt x="645" y="153"/>
                        <a:pt x="586" y="236"/>
                      </a:cubicBezTo>
                      <a:cubicBezTo>
                        <a:pt x="525" y="317"/>
                        <a:pt x="468" y="402"/>
                        <a:pt x="415" y="489"/>
                      </a:cubicBezTo>
                      <a:cubicBezTo>
                        <a:pt x="362" y="576"/>
                        <a:pt x="312" y="665"/>
                        <a:pt x="266" y="758"/>
                      </a:cubicBezTo>
                      <a:cubicBezTo>
                        <a:pt x="219" y="850"/>
                        <a:pt x="177" y="945"/>
                        <a:pt x="140" y="1042"/>
                      </a:cubicBezTo>
                      <a:cubicBezTo>
                        <a:pt x="102" y="1142"/>
                        <a:pt x="71" y="1244"/>
                        <a:pt x="46" y="1348"/>
                      </a:cubicBezTo>
                      <a:cubicBezTo>
                        <a:pt x="19" y="1459"/>
                        <a:pt x="4" y="1573"/>
                        <a:pt x="3" y="1686"/>
                      </a:cubicBezTo>
                      <a:cubicBezTo>
                        <a:pt x="1" y="1748"/>
                        <a:pt x="6" y="1810"/>
                        <a:pt x="15" y="1872"/>
                      </a:cubicBezTo>
                      <a:cubicBezTo>
                        <a:pt x="25" y="1941"/>
                        <a:pt x="45" y="2007"/>
                        <a:pt x="72" y="2071"/>
                      </a:cubicBezTo>
                      <a:cubicBezTo>
                        <a:pt x="102" y="2142"/>
                        <a:pt x="143" y="2209"/>
                        <a:pt x="195" y="2265"/>
                      </a:cubicBezTo>
                      <a:cubicBezTo>
                        <a:pt x="210" y="2280"/>
                        <a:pt x="224" y="2295"/>
                        <a:pt x="239" y="2307"/>
                      </a:cubicBezTo>
                      <a:cubicBezTo>
                        <a:pt x="254" y="2321"/>
                        <a:pt x="269" y="2334"/>
                        <a:pt x="286" y="2347"/>
                      </a:cubicBezTo>
                      <a:cubicBezTo>
                        <a:pt x="302" y="2359"/>
                        <a:pt x="321" y="2371"/>
                        <a:pt x="340" y="2383"/>
                      </a:cubicBezTo>
                      <a:cubicBezTo>
                        <a:pt x="349" y="2388"/>
                        <a:pt x="358" y="2394"/>
                        <a:pt x="368" y="2398"/>
                      </a:cubicBezTo>
                      <a:lnTo>
                        <a:pt x="398" y="2412"/>
                      </a:lnTo>
                      <a:cubicBezTo>
                        <a:pt x="475" y="2445"/>
                        <a:pt x="558" y="2463"/>
                        <a:pt x="643" y="2463"/>
                      </a:cubicBezTo>
                      <a:cubicBezTo>
                        <a:pt x="714" y="2462"/>
                        <a:pt x="787" y="2451"/>
                        <a:pt x="855" y="2431"/>
                      </a:cubicBezTo>
                      <a:cubicBezTo>
                        <a:pt x="972" y="2395"/>
                        <a:pt x="1083" y="2344"/>
                        <a:pt x="1184" y="2277"/>
                      </a:cubicBezTo>
                      <a:cubicBezTo>
                        <a:pt x="1231" y="2247"/>
                        <a:pt x="1276" y="2215"/>
                        <a:pt x="1319" y="2183"/>
                      </a:cubicBezTo>
                      <a:cubicBezTo>
                        <a:pt x="1363" y="2150"/>
                        <a:pt x="1404" y="2115"/>
                        <a:pt x="1443" y="2080"/>
                      </a:cubicBezTo>
                      <a:cubicBezTo>
                        <a:pt x="1522" y="2010"/>
                        <a:pt x="1596" y="1936"/>
                        <a:pt x="1667" y="1859"/>
                      </a:cubicBezTo>
                      <a:cubicBezTo>
                        <a:pt x="1737" y="1783"/>
                        <a:pt x="1804" y="1704"/>
                        <a:pt x="1866" y="1624"/>
                      </a:cubicBezTo>
                      <a:cubicBezTo>
                        <a:pt x="1896" y="1583"/>
                        <a:pt x="1926" y="1542"/>
                        <a:pt x="1957" y="1501"/>
                      </a:cubicBezTo>
                      <a:cubicBezTo>
                        <a:pt x="1985" y="1459"/>
                        <a:pt x="2016" y="1418"/>
                        <a:pt x="2043" y="1376"/>
                      </a:cubicBezTo>
                      <a:cubicBezTo>
                        <a:pt x="2099" y="1289"/>
                        <a:pt x="2152" y="1203"/>
                        <a:pt x="2201" y="1114"/>
                      </a:cubicBezTo>
                      <a:cubicBezTo>
                        <a:pt x="2251" y="1024"/>
                        <a:pt x="2294" y="933"/>
                        <a:pt x="2334" y="838"/>
                      </a:cubicBezTo>
                      <a:lnTo>
                        <a:pt x="2334" y="838"/>
                      </a:lnTo>
                      <a:cubicBezTo>
                        <a:pt x="2251" y="898"/>
                        <a:pt x="2170" y="961"/>
                        <a:pt x="2091" y="1023"/>
                      </a:cubicBezTo>
                      <a:lnTo>
                        <a:pt x="1858" y="1206"/>
                      </a:lnTo>
                      <a:cubicBezTo>
                        <a:pt x="1781" y="1268"/>
                        <a:pt x="1704" y="1329"/>
                        <a:pt x="1626" y="1388"/>
                      </a:cubicBezTo>
                      <a:cubicBezTo>
                        <a:pt x="1549" y="1447"/>
                        <a:pt x="1473" y="1506"/>
                        <a:pt x="1398" y="1562"/>
                      </a:cubicBezTo>
                      <a:cubicBezTo>
                        <a:pt x="1245" y="1676"/>
                        <a:pt x="1090" y="1782"/>
                        <a:pt x="939" y="1862"/>
                      </a:cubicBezTo>
                      <a:cubicBezTo>
                        <a:pt x="871" y="1898"/>
                        <a:pt x="799" y="1927"/>
                        <a:pt x="725" y="1947"/>
                      </a:cubicBezTo>
                      <a:cubicBezTo>
                        <a:pt x="699" y="1953"/>
                        <a:pt x="672" y="1956"/>
                        <a:pt x="645" y="1956"/>
                      </a:cubicBezTo>
                      <a:cubicBezTo>
                        <a:pt x="631" y="1956"/>
                        <a:pt x="616" y="1953"/>
                        <a:pt x="602" y="1947"/>
                      </a:cubicBezTo>
                      <a:lnTo>
                        <a:pt x="598" y="1947"/>
                      </a:lnTo>
                      <a:cubicBezTo>
                        <a:pt x="598" y="1945"/>
                        <a:pt x="596" y="1944"/>
                        <a:pt x="595" y="1944"/>
                      </a:cubicBezTo>
                      <a:cubicBezTo>
                        <a:pt x="592" y="1942"/>
                        <a:pt x="589" y="1941"/>
                        <a:pt x="587" y="1939"/>
                      </a:cubicBezTo>
                      <a:cubicBezTo>
                        <a:pt x="583" y="1936"/>
                        <a:pt x="580" y="1933"/>
                        <a:pt x="577" y="1932"/>
                      </a:cubicBezTo>
                      <a:cubicBezTo>
                        <a:pt x="574" y="1929"/>
                        <a:pt x="571" y="1924"/>
                        <a:pt x="566" y="1921"/>
                      </a:cubicBezTo>
                      <a:cubicBezTo>
                        <a:pt x="551" y="1906"/>
                        <a:pt x="539" y="1888"/>
                        <a:pt x="530" y="1868"/>
                      </a:cubicBezTo>
                      <a:cubicBezTo>
                        <a:pt x="502" y="1807"/>
                        <a:pt x="487" y="1741"/>
                        <a:pt x="484" y="1674"/>
                      </a:cubicBezTo>
                      <a:cubicBezTo>
                        <a:pt x="478" y="1589"/>
                        <a:pt x="480" y="1506"/>
                        <a:pt x="487" y="1421"/>
                      </a:cubicBezTo>
                      <a:cubicBezTo>
                        <a:pt x="495" y="1332"/>
                        <a:pt x="507" y="1241"/>
                        <a:pt x="524" y="1148"/>
                      </a:cubicBezTo>
                      <a:cubicBezTo>
                        <a:pt x="540" y="1056"/>
                        <a:pt x="558" y="962"/>
                        <a:pt x="578" y="868"/>
                      </a:cubicBezTo>
                      <a:cubicBezTo>
                        <a:pt x="599" y="776"/>
                        <a:pt x="621" y="679"/>
                        <a:pt x="643" y="585"/>
                      </a:cubicBezTo>
                      <a:lnTo>
                        <a:pt x="713" y="295"/>
                      </a:lnTo>
                      <a:cubicBezTo>
                        <a:pt x="736" y="199"/>
                        <a:pt x="760" y="100"/>
                        <a:pt x="7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39"/>
                <p:cNvSpPr/>
                <p:nvPr/>
              </p:nvSpPr>
              <p:spPr>
                <a:xfrm>
                  <a:off x="1386540" y="2966973"/>
                  <a:ext cx="63915" cy="78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2331" extrusionOk="0">
                      <a:moveTo>
                        <a:pt x="127" y="0"/>
                      </a:moveTo>
                      <a:cubicBezTo>
                        <a:pt x="96" y="97"/>
                        <a:pt x="72" y="196"/>
                        <a:pt x="55" y="296"/>
                      </a:cubicBezTo>
                      <a:cubicBezTo>
                        <a:pt x="37" y="396"/>
                        <a:pt x="24" y="497"/>
                        <a:pt x="15" y="599"/>
                      </a:cubicBezTo>
                      <a:cubicBezTo>
                        <a:pt x="5" y="700"/>
                        <a:pt x="1" y="803"/>
                        <a:pt x="1" y="906"/>
                      </a:cubicBezTo>
                      <a:cubicBezTo>
                        <a:pt x="1" y="1009"/>
                        <a:pt x="5" y="1114"/>
                        <a:pt x="16" y="1217"/>
                      </a:cubicBezTo>
                      <a:cubicBezTo>
                        <a:pt x="25" y="1323"/>
                        <a:pt x="43" y="1429"/>
                        <a:pt x="68" y="1532"/>
                      </a:cubicBezTo>
                      <a:cubicBezTo>
                        <a:pt x="93" y="1644"/>
                        <a:pt x="131" y="1751"/>
                        <a:pt x="180" y="1854"/>
                      </a:cubicBezTo>
                      <a:cubicBezTo>
                        <a:pt x="205" y="1910"/>
                        <a:pt x="237" y="1965"/>
                        <a:pt x="274" y="2015"/>
                      </a:cubicBezTo>
                      <a:cubicBezTo>
                        <a:pt x="313" y="2073"/>
                        <a:pt x="360" y="2124"/>
                        <a:pt x="413" y="2170"/>
                      </a:cubicBezTo>
                      <a:cubicBezTo>
                        <a:pt x="471" y="2219"/>
                        <a:pt x="537" y="2259"/>
                        <a:pt x="610" y="2288"/>
                      </a:cubicBezTo>
                      <a:cubicBezTo>
                        <a:pt x="628" y="2295"/>
                        <a:pt x="648" y="2301"/>
                        <a:pt x="667" y="2306"/>
                      </a:cubicBezTo>
                      <a:cubicBezTo>
                        <a:pt x="686" y="2312"/>
                        <a:pt x="707" y="2316"/>
                        <a:pt x="727" y="2319"/>
                      </a:cubicBezTo>
                      <a:cubicBezTo>
                        <a:pt x="748" y="2324"/>
                        <a:pt x="769" y="2327"/>
                        <a:pt x="790" y="2329"/>
                      </a:cubicBezTo>
                      <a:cubicBezTo>
                        <a:pt x="802" y="2330"/>
                        <a:pt x="813" y="2330"/>
                        <a:pt x="824" y="2330"/>
                      </a:cubicBezTo>
                      <a:lnTo>
                        <a:pt x="857" y="2330"/>
                      </a:lnTo>
                      <a:cubicBezTo>
                        <a:pt x="940" y="2326"/>
                        <a:pt x="1023" y="2303"/>
                        <a:pt x="1098" y="2265"/>
                      </a:cubicBezTo>
                      <a:cubicBezTo>
                        <a:pt x="1163" y="2233"/>
                        <a:pt x="1222" y="2191"/>
                        <a:pt x="1275" y="2142"/>
                      </a:cubicBezTo>
                      <a:cubicBezTo>
                        <a:pt x="1363" y="2059"/>
                        <a:pt x="1439" y="1963"/>
                        <a:pt x="1499" y="1859"/>
                      </a:cubicBezTo>
                      <a:cubicBezTo>
                        <a:pt x="1528" y="1810"/>
                        <a:pt x="1555" y="1760"/>
                        <a:pt x="1578" y="1712"/>
                      </a:cubicBezTo>
                      <a:cubicBezTo>
                        <a:pt x="1602" y="1664"/>
                        <a:pt x="1623" y="1615"/>
                        <a:pt x="1645" y="1565"/>
                      </a:cubicBezTo>
                      <a:cubicBezTo>
                        <a:pt x="1682" y="1468"/>
                        <a:pt x="1717" y="1370"/>
                        <a:pt x="1746" y="1268"/>
                      </a:cubicBezTo>
                      <a:cubicBezTo>
                        <a:pt x="1775" y="1170"/>
                        <a:pt x="1799" y="1070"/>
                        <a:pt x="1819" y="968"/>
                      </a:cubicBezTo>
                      <a:cubicBezTo>
                        <a:pt x="1828" y="918"/>
                        <a:pt x="1838" y="870"/>
                        <a:pt x="1846" y="818"/>
                      </a:cubicBezTo>
                      <a:cubicBezTo>
                        <a:pt x="1854" y="768"/>
                        <a:pt x="1861" y="717"/>
                        <a:pt x="1867" y="667"/>
                      </a:cubicBezTo>
                      <a:cubicBezTo>
                        <a:pt x="1879" y="567"/>
                        <a:pt x="1888" y="465"/>
                        <a:pt x="1891" y="364"/>
                      </a:cubicBezTo>
                      <a:cubicBezTo>
                        <a:pt x="1898" y="262"/>
                        <a:pt x="1896" y="159"/>
                        <a:pt x="1888" y="58"/>
                      </a:cubicBezTo>
                      <a:cubicBezTo>
                        <a:pt x="1841" y="149"/>
                        <a:pt x="1798" y="240"/>
                        <a:pt x="1754" y="330"/>
                      </a:cubicBezTo>
                      <a:lnTo>
                        <a:pt x="1626" y="599"/>
                      </a:lnTo>
                      <a:cubicBezTo>
                        <a:pt x="1585" y="688"/>
                        <a:pt x="1543" y="776"/>
                        <a:pt x="1501" y="864"/>
                      </a:cubicBezTo>
                      <a:cubicBezTo>
                        <a:pt x="1458" y="952"/>
                        <a:pt x="1416" y="1038"/>
                        <a:pt x="1373" y="1123"/>
                      </a:cubicBezTo>
                      <a:cubicBezTo>
                        <a:pt x="1286" y="1291"/>
                        <a:pt x="1196" y="1456"/>
                        <a:pt x="1095" y="1594"/>
                      </a:cubicBezTo>
                      <a:cubicBezTo>
                        <a:pt x="1051" y="1657"/>
                        <a:pt x="999" y="1715"/>
                        <a:pt x="942" y="1765"/>
                      </a:cubicBezTo>
                      <a:cubicBezTo>
                        <a:pt x="922" y="1782"/>
                        <a:pt x="899" y="1797"/>
                        <a:pt x="875" y="1809"/>
                      </a:cubicBezTo>
                      <a:cubicBezTo>
                        <a:pt x="861" y="1817"/>
                        <a:pt x="848" y="1820"/>
                        <a:pt x="833" y="1821"/>
                      </a:cubicBezTo>
                      <a:lnTo>
                        <a:pt x="814" y="1821"/>
                      </a:lnTo>
                      <a:cubicBezTo>
                        <a:pt x="810" y="1820"/>
                        <a:pt x="807" y="1820"/>
                        <a:pt x="802" y="1818"/>
                      </a:cubicBezTo>
                      <a:cubicBezTo>
                        <a:pt x="798" y="1818"/>
                        <a:pt x="793" y="1814"/>
                        <a:pt x="789" y="1814"/>
                      </a:cubicBezTo>
                      <a:cubicBezTo>
                        <a:pt x="769" y="1807"/>
                        <a:pt x="749" y="1797"/>
                        <a:pt x="733" y="1783"/>
                      </a:cubicBezTo>
                      <a:cubicBezTo>
                        <a:pt x="681" y="1741"/>
                        <a:pt x="639" y="1689"/>
                        <a:pt x="605" y="1632"/>
                      </a:cubicBezTo>
                      <a:cubicBezTo>
                        <a:pt x="563" y="1557"/>
                        <a:pt x="527" y="1482"/>
                        <a:pt x="496" y="1403"/>
                      </a:cubicBezTo>
                      <a:cubicBezTo>
                        <a:pt x="464" y="1320"/>
                        <a:pt x="434" y="1232"/>
                        <a:pt x="408" y="1142"/>
                      </a:cubicBezTo>
                      <a:cubicBezTo>
                        <a:pt x="381" y="1053"/>
                        <a:pt x="355" y="962"/>
                        <a:pt x="333" y="868"/>
                      </a:cubicBezTo>
                      <a:cubicBezTo>
                        <a:pt x="308" y="773"/>
                        <a:pt x="286" y="679"/>
                        <a:pt x="263" y="583"/>
                      </a:cubicBezTo>
                      <a:lnTo>
                        <a:pt x="196" y="294"/>
                      </a:lnTo>
                      <a:cubicBezTo>
                        <a:pt x="175" y="197"/>
                        <a:pt x="152" y="99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39"/>
                <p:cNvSpPr/>
                <p:nvPr/>
              </p:nvSpPr>
              <p:spPr>
                <a:xfrm>
                  <a:off x="1524562" y="3945986"/>
                  <a:ext cx="62737" cy="7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" h="2339" extrusionOk="0">
                      <a:moveTo>
                        <a:pt x="26" y="1"/>
                      </a:moveTo>
                      <a:cubicBezTo>
                        <a:pt x="13" y="102"/>
                        <a:pt x="5" y="204"/>
                        <a:pt x="2" y="307"/>
                      </a:cubicBezTo>
                      <a:cubicBezTo>
                        <a:pt x="1" y="408"/>
                        <a:pt x="2" y="510"/>
                        <a:pt x="8" y="611"/>
                      </a:cubicBezTo>
                      <a:cubicBezTo>
                        <a:pt x="10" y="661"/>
                        <a:pt x="14" y="713"/>
                        <a:pt x="19" y="763"/>
                      </a:cubicBezTo>
                      <a:cubicBezTo>
                        <a:pt x="23" y="813"/>
                        <a:pt x="29" y="863"/>
                        <a:pt x="35" y="914"/>
                      </a:cubicBezTo>
                      <a:cubicBezTo>
                        <a:pt x="49" y="1016"/>
                        <a:pt x="66" y="1116"/>
                        <a:pt x="89" y="1217"/>
                      </a:cubicBezTo>
                      <a:cubicBezTo>
                        <a:pt x="110" y="1319"/>
                        <a:pt x="138" y="1420"/>
                        <a:pt x="170" y="1520"/>
                      </a:cubicBezTo>
                      <a:cubicBezTo>
                        <a:pt x="187" y="1570"/>
                        <a:pt x="207" y="1620"/>
                        <a:pt x="226" y="1672"/>
                      </a:cubicBezTo>
                      <a:cubicBezTo>
                        <a:pt x="246" y="1723"/>
                        <a:pt x="269" y="1773"/>
                        <a:pt x="295" y="1823"/>
                      </a:cubicBezTo>
                      <a:cubicBezTo>
                        <a:pt x="349" y="1932"/>
                        <a:pt x="419" y="2032"/>
                        <a:pt x="501" y="2122"/>
                      </a:cubicBezTo>
                      <a:cubicBezTo>
                        <a:pt x="551" y="2173"/>
                        <a:pt x="607" y="2219"/>
                        <a:pt x="669" y="2255"/>
                      </a:cubicBezTo>
                      <a:cubicBezTo>
                        <a:pt x="741" y="2299"/>
                        <a:pt x="822" y="2326"/>
                        <a:pt x="907" y="2335"/>
                      </a:cubicBezTo>
                      <a:lnTo>
                        <a:pt x="938" y="2338"/>
                      </a:lnTo>
                      <a:lnTo>
                        <a:pt x="972" y="2338"/>
                      </a:lnTo>
                      <a:cubicBezTo>
                        <a:pt x="993" y="2338"/>
                        <a:pt x="1014" y="2337"/>
                        <a:pt x="1037" y="2335"/>
                      </a:cubicBezTo>
                      <a:cubicBezTo>
                        <a:pt x="1056" y="2332"/>
                        <a:pt x="1076" y="2329"/>
                        <a:pt x="1097" y="2325"/>
                      </a:cubicBezTo>
                      <a:cubicBezTo>
                        <a:pt x="1117" y="2322"/>
                        <a:pt x="1135" y="2316"/>
                        <a:pt x="1155" y="2310"/>
                      </a:cubicBezTo>
                      <a:cubicBezTo>
                        <a:pt x="1229" y="2287"/>
                        <a:pt x="1297" y="2251"/>
                        <a:pt x="1359" y="2205"/>
                      </a:cubicBezTo>
                      <a:cubicBezTo>
                        <a:pt x="1416" y="2163"/>
                        <a:pt x="1464" y="2114"/>
                        <a:pt x="1508" y="2061"/>
                      </a:cubicBezTo>
                      <a:cubicBezTo>
                        <a:pt x="1547" y="2013"/>
                        <a:pt x="1582" y="1961"/>
                        <a:pt x="1612" y="1907"/>
                      </a:cubicBezTo>
                      <a:cubicBezTo>
                        <a:pt x="1668" y="1807"/>
                        <a:pt x="1712" y="1702"/>
                        <a:pt x="1746" y="1593"/>
                      </a:cubicBezTo>
                      <a:cubicBezTo>
                        <a:pt x="1776" y="1490"/>
                        <a:pt x="1800" y="1387"/>
                        <a:pt x="1818" y="1281"/>
                      </a:cubicBezTo>
                      <a:cubicBezTo>
                        <a:pt x="1835" y="1180"/>
                        <a:pt x="1847" y="1075"/>
                        <a:pt x="1853" y="972"/>
                      </a:cubicBezTo>
                      <a:cubicBezTo>
                        <a:pt x="1859" y="869"/>
                        <a:pt x="1862" y="768"/>
                        <a:pt x="1859" y="665"/>
                      </a:cubicBezTo>
                      <a:cubicBezTo>
                        <a:pt x="1858" y="563"/>
                        <a:pt x="1852" y="462"/>
                        <a:pt x="1840" y="360"/>
                      </a:cubicBezTo>
                      <a:cubicBezTo>
                        <a:pt x="1829" y="259"/>
                        <a:pt x="1812" y="157"/>
                        <a:pt x="1788" y="57"/>
                      </a:cubicBezTo>
                      <a:cubicBezTo>
                        <a:pt x="1756" y="156"/>
                        <a:pt x="1729" y="251"/>
                        <a:pt x="1699" y="348"/>
                      </a:cubicBezTo>
                      <a:lnTo>
                        <a:pt x="1614" y="631"/>
                      </a:lnTo>
                      <a:cubicBezTo>
                        <a:pt x="1585" y="725"/>
                        <a:pt x="1558" y="819"/>
                        <a:pt x="1526" y="910"/>
                      </a:cubicBezTo>
                      <a:cubicBezTo>
                        <a:pt x="1494" y="1001"/>
                        <a:pt x="1464" y="1092"/>
                        <a:pt x="1432" y="1180"/>
                      </a:cubicBezTo>
                      <a:cubicBezTo>
                        <a:pt x="1399" y="1267"/>
                        <a:pt x="1364" y="1352"/>
                        <a:pt x="1326" y="1433"/>
                      </a:cubicBezTo>
                      <a:cubicBezTo>
                        <a:pt x="1290" y="1510"/>
                        <a:pt x="1249" y="1584"/>
                        <a:pt x="1202" y="1654"/>
                      </a:cubicBezTo>
                      <a:cubicBezTo>
                        <a:pt x="1166" y="1710"/>
                        <a:pt x="1119" y="1758"/>
                        <a:pt x="1066" y="1798"/>
                      </a:cubicBezTo>
                      <a:cubicBezTo>
                        <a:pt x="1047" y="1810"/>
                        <a:pt x="1028" y="1820"/>
                        <a:pt x="1008" y="1826"/>
                      </a:cubicBezTo>
                      <a:cubicBezTo>
                        <a:pt x="1003" y="1826"/>
                        <a:pt x="999" y="1829"/>
                        <a:pt x="994" y="1829"/>
                      </a:cubicBezTo>
                      <a:cubicBezTo>
                        <a:pt x="990" y="1831"/>
                        <a:pt x="985" y="1831"/>
                        <a:pt x="981" y="1831"/>
                      </a:cubicBezTo>
                      <a:lnTo>
                        <a:pt x="964" y="1831"/>
                      </a:lnTo>
                      <a:cubicBezTo>
                        <a:pt x="949" y="1829"/>
                        <a:pt x="935" y="1825"/>
                        <a:pt x="922" y="1817"/>
                      </a:cubicBezTo>
                      <a:cubicBezTo>
                        <a:pt x="899" y="1804"/>
                        <a:pt x="878" y="1787"/>
                        <a:pt x="858" y="1769"/>
                      </a:cubicBezTo>
                      <a:cubicBezTo>
                        <a:pt x="804" y="1714"/>
                        <a:pt x="757" y="1654"/>
                        <a:pt x="717" y="1587"/>
                      </a:cubicBezTo>
                      <a:cubicBezTo>
                        <a:pt x="625" y="1443"/>
                        <a:pt x="546" y="1272"/>
                        <a:pt x="470" y="1098"/>
                      </a:cubicBezTo>
                      <a:cubicBezTo>
                        <a:pt x="432" y="1011"/>
                        <a:pt x="396" y="922"/>
                        <a:pt x="360" y="831"/>
                      </a:cubicBezTo>
                      <a:cubicBezTo>
                        <a:pt x="323" y="742"/>
                        <a:pt x="288" y="651"/>
                        <a:pt x="252" y="558"/>
                      </a:cubicBezTo>
                      <a:lnTo>
                        <a:pt x="143" y="281"/>
                      </a:lnTo>
                      <a:cubicBezTo>
                        <a:pt x="105" y="189"/>
                        <a:pt x="67" y="96"/>
                        <a:pt x="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39"/>
                <p:cNvSpPr/>
                <p:nvPr/>
              </p:nvSpPr>
              <p:spPr>
                <a:xfrm>
                  <a:off x="1813538" y="4090204"/>
                  <a:ext cx="62804" cy="7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2338" extrusionOk="0">
                      <a:moveTo>
                        <a:pt x="27" y="0"/>
                      </a:moveTo>
                      <a:cubicBezTo>
                        <a:pt x="13" y="102"/>
                        <a:pt x="5" y="203"/>
                        <a:pt x="4" y="304"/>
                      </a:cubicBezTo>
                      <a:cubicBezTo>
                        <a:pt x="1" y="408"/>
                        <a:pt x="4" y="509"/>
                        <a:pt x="8" y="610"/>
                      </a:cubicBezTo>
                      <a:cubicBezTo>
                        <a:pt x="11" y="660"/>
                        <a:pt x="14" y="710"/>
                        <a:pt x="19" y="762"/>
                      </a:cubicBezTo>
                      <a:cubicBezTo>
                        <a:pt x="24" y="812"/>
                        <a:pt x="31" y="862"/>
                        <a:pt x="37" y="913"/>
                      </a:cubicBezTo>
                      <a:cubicBezTo>
                        <a:pt x="49" y="1013"/>
                        <a:pt x="67" y="1115"/>
                        <a:pt x="89" y="1216"/>
                      </a:cubicBezTo>
                      <a:cubicBezTo>
                        <a:pt x="111" y="1318"/>
                        <a:pt x="139" y="1419"/>
                        <a:pt x="172" y="1519"/>
                      </a:cubicBezTo>
                      <a:cubicBezTo>
                        <a:pt x="189" y="1569"/>
                        <a:pt x="207" y="1619"/>
                        <a:pt x="227" y="1671"/>
                      </a:cubicBezTo>
                      <a:cubicBezTo>
                        <a:pt x="248" y="1721"/>
                        <a:pt x="270" y="1771"/>
                        <a:pt x="296" y="1822"/>
                      </a:cubicBezTo>
                      <a:cubicBezTo>
                        <a:pt x="349" y="1930"/>
                        <a:pt x="419" y="2031"/>
                        <a:pt x="502" y="2119"/>
                      </a:cubicBezTo>
                      <a:cubicBezTo>
                        <a:pt x="551" y="2172"/>
                        <a:pt x="608" y="2218"/>
                        <a:pt x="670" y="2254"/>
                      </a:cubicBezTo>
                      <a:cubicBezTo>
                        <a:pt x="742" y="2297"/>
                        <a:pt x="823" y="2324"/>
                        <a:pt x="907" y="2334"/>
                      </a:cubicBezTo>
                      <a:lnTo>
                        <a:pt x="940" y="2337"/>
                      </a:lnTo>
                      <a:lnTo>
                        <a:pt x="972" y="2337"/>
                      </a:lnTo>
                      <a:cubicBezTo>
                        <a:pt x="993" y="2337"/>
                        <a:pt x="1016" y="2336"/>
                        <a:pt x="1037" y="2333"/>
                      </a:cubicBezTo>
                      <a:cubicBezTo>
                        <a:pt x="1057" y="2331"/>
                        <a:pt x="1078" y="2328"/>
                        <a:pt x="1098" y="2324"/>
                      </a:cubicBezTo>
                      <a:cubicBezTo>
                        <a:pt x="1117" y="2321"/>
                        <a:pt x="1137" y="2315"/>
                        <a:pt x="1155" y="2309"/>
                      </a:cubicBezTo>
                      <a:cubicBezTo>
                        <a:pt x="1229" y="2286"/>
                        <a:pt x="1299" y="2250"/>
                        <a:pt x="1360" y="2204"/>
                      </a:cubicBezTo>
                      <a:cubicBezTo>
                        <a:pt x="1416" y="2162"/>
                        <a:pt x="1466" y="2113"/>
                        <a:pt x="1510" y="2060"/>
                      </a:cubicBezTo>
                      <a:cubicBezTo>
                        <a:pt x="1549" y="2012"/>
                        <a:pt x="1584" y="1959"/>
                        <a:pt x="1614" y="1906"/>
                      </a:cubicBezTo>
                      <a:cubicBezTo>
                        <a:pt x="1669" y="1806"/>
                        <a:pt x="1713" y="1700"/>
                        <a:pt x="1746" y="1592"/>
                      </a:cubicBezTo>
                      <a:cubicBezTo>
                        <a:pt x="1778" y="1489"/>
                        <a:pt x="1802" y="1386"/>
                        <a:pt x="1819" y="1280"/>
                      </a:cubicBezTo>
                      <a:cubicBezTo>
                        <a:pt x="1837" y="1177"/>
                        <a:pt x="1847" y="1074"/>
                        <a:pt x="1855" y="971"/>
                      </a:cubicBezTo>
                      <a:cubicBezTo>
                        <a:pt x="1861" y="868"/>
                        <a:pt x="1864" y="765"/>
                        <a:pt x="1861" y="664"/>
                      </a:cubicBezTo>
                      <a:cubicBezTo>
                        <a:pt x="1858" y="562"/>
                        <a:pt x="1852" y="461"/>
                        <a:pt x="1840" y="359"/>
                      </a:cubicBezTo>
                      <a:cubicBezTo>
                        <a:pt x="1831" y="256"/>
                        <a:pt x="1813" y="156"/>
                        <a:pt x="1790" y="56"/>
                      </a:cubicBezTo>
                      <a:cubicBezTo>
                        <a:pt x="1758" y="153"/>
                        <a:pt x="1729" y="250"/>
                        <a:pt x="1700" y="348"/>
                      </a:cubicBezTo>
                      <a:lnTo>
                        <a:pt x="1616" y="632"/>
                      </a:lnTo>
                      <a:cubicBezTo>
                        <a:pt x="1587" y="726"/>
                        <a:pt x="1560" y="820"/>
                        <a:pt x="1528" y="910"/>
                      </a:cubicBezTo>
                      <a:cubicBezTo>
                        <a:pt x="1497" y="1001"/>
                        <a:pt x="1467" y="1092"/>
                        <a:pt x="1434" y="1180"/>
                      </a:cubicBezTo>
                      <a:cubicBezTo>
                        <a:pt x="1401" y="1268"/>
                        <a:pt x="1366" y="1353"/>
                        <a:pt x="1328" y="1433"/>
                      </a:cubicBezTo>
                      <a:cubicBezTo>
                        <a:pt x="1291" y="1510"/>
                        <a:pt x="1251" y="1585"/>
                        <a:pt x="1204" y="1654"/>
                      </a:cubicBezTo>
                      <a:cubicBezTo>
                        <a:pt x="1167" y="1710"/>
                        <a:pt x="1120" y="1759"/>
                        <a:pt x="1067" y="1798"/>
                      </a:cubicBezTo>
                      <a:cubicBezTo>
                        <a:pt x="1049" y="1810"/>
                        <a:pt x="1029" y="1819"/>
                        <a:pt x="1008" y="1825"/>
                      </a:cubicBezTo>
                      <a:cubicBezTo>
                        <a:pt x="1004" y="1825"/>
                        <a:pt x="999" y="1828"/>
                        <a:pt x="995" y="1828"/>
                      </a:cubicBezTo>
                      <a:cubicBezTo>
                        <a:pt x="990" y="1828"/>
                        <a:pt x="987" y="1830"/>
                        <a:pt x="982" y="1830"/>
                      </a:cubicBezTo>
                      <a:lnTo>
                        <a:pt x="964" y="1830"/>
                      </a:lnTo>
                      <a:cubicBezTo>
                        <a:pt x="949" y="1828"/>
                        <a:pt x="935" y="1824"/>
                        <a:pt x="923" y="1815"/>
                      </a:cubicBezTo>
                      <a:cubicBezTo>
                        <a:pt x="899" y="1803"/>
                        <a:pt x="878" y="1786"/>
                        <a:pt x="858" y="1766"/>
                      </a:cubicBezTo>
                      <a:cubicBezTo>
                        <a:pt x="805" y="1713"/>
                        <a:pt x="757" y="1651"/>
                        <a:pt x="717" y="1586"/>
                      </a:cubicBezTo>
                      <a:cubicBezTo>
                        <a:pt x="626" y="1442"/>
                        <a:pt x="548" y="1271"/>
                        <a:pt x="472" y="1097"/>
                      </a:cubicBezTo>
                      <a:cubicBezTo>
                        <a:pt x="434" y="1009"/>
                        <a:pt x="396" y="921"/>
                        <a:pt x="361" y="830"/>
                      </a:cubicBezTo>
                      <a:cubicBezTo>
                        <a:pt x="325" y="741"/>
                        <a:pt x="289" y="650"/>
                        <a:pt x="252" y="557"/>
                      </a:cubicBezTo>
                      <a:lnTo>
                        <a:pt x="143" y="280"/>
                      </a:lnTo>
                      <a:cubicBezTo>
                        <a:pt x="107" y="188"/>
                        <a:pt x="69" y="94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39"/>
                <p:cNvSpPr/>
                <p:nvPr/>
              </p:nvSpPr>
              <p:spPr>
                <a:xfrm>
                  <a:off x="1376807" y="4258099"/>
                  <a:ext cx="62770" cy="78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2338" extrusionOk="0">
                      <a:moveTo>
                        <a:pt x="28" y="0"/>
                      </a:moveTo>
                      <a:cubicBezTo>
                        <a:pt x="13" y="102"/>
                        <a:pt x="5" y="203"/>
                        <a:pt x="4" y="305"/>
                      </a:cubicBezTo>
                      <a:cubicBezTo>
                        <a:pt x="1" y="406"/>
                        <a:pt x="4" y="508"/>
                        <a:pt x="8" y="611"/>
                      </a:cubicBezTo>
                      <a:cubicBezTo>
                        <a:pt x="11" y="661"/>
                        <a:pt x="16" y="711"/>
                        <a:pt x="20" y="762"/>
                      </a:cubicBezTo>
                      <a:cubicBezTo>
                        <a:pt x="25" y="812"/>
                        <a:pt x="31" y="862"/>
                        <a:pt x="37" y="914"/>
                      </a:cubicBezTo>
                      <a:cubicBezTo>
                        <a:pt x="49" y="1014"/>
                        <a:pt x="67" y="1115"/>
                        <a:pt x="90" y="1217"/>
                      </a:cubicBezTo>
                      <a:cubicBezTo>
                        <a:pt x="111" y="1318"/>
                        <a:pt x="138" y="1420"/>
                        <a:pt x="172" y="1520"/>
                      </a:cubicBezTo>
                      <a:cubicBezTo>
                        <a:pt x="188" y="1570"/>
                        <a:pt x="207" y="1620"/>
                        <a:pt x="226" y="1671"/>
                      </a:cubicBezTo>
                      <a:cubicBezTo>
                        <a:pt x="248" y="1721"/>
                        <a:pt x="270" y="1771"/>
                        <a:pt x="296" y="1823"/>
                      </a:cubicBezTo>
                      <a:cubicBezTo>
                        <a:pt x="349" y="1930"/>
                        <a:pt x="419" y="2032"/>
                        <a:pt x="502" y="2120"/>
                      </a:cubicBezTo>
                      <a:cubicBezTo>
                        <a:pt x="550" y="2173"/>
                        <a:pt x="608" y="2218"/>
                        <a:pt x="670" y="2255"/>
                      </a:cubicBezTo>
                      <a:cubicBezTo>
                        <a:pt x="743" y="2297"/>
                        <a:pt x="823" y="2324"/>
                        <a:pt x="906" y="2335"/>
                      </a:cubicBezTo>
                      <a:lnTo>
                        <a:pt x="940" y="2338"/>
                      </a:lnTo>
                      <a:lnTo>
                        <a:pt x="972" y="2338"/>
                      </a:lnTo>
                      <a:cubicBezTo>
                        <a:pt x="994" y="2338"/>
                        <a:pt x="1016" y="2336"/>
                        <a:pt x="1037" y="2335"/>
                      </a:cubicBezTo>
                      <a:cubicBezTo>
                        <a:pt x="1059" y="2332"/>
                        <a:pt x="1078" y="2329"/>
                        <a:pt x="1097" y="2324"/>
                      </a:cubicBezTo>
                      <a:cubicBezTo>
                        <a:pt x="1117" y="2320"/>
                        <a:pt x="1137" y="2315"/>
                        <a:pt x="1155" y="2309"/>
                      </a:cubicBezTo>
                      <a:cubicBezTo>
                        <a:pt x="1229" y="2286"/>
                        <a:pt x="1299" y="2250"/>
                        <a:pt x="1361" y="2205"/>
                      </a:cubicBezTo>
                      <a:cubicBezTo>
                        <a:pt x="1415" y="2162"/>
                        <a:pt x="1465" y="2114"/>
                        <a:pt x="1509" y="2061"/>
                      </a:cubicBezTo>
                      <a:cubicBezTo>
                        <a:pt x="1549" y="2012"/>
                        <a:pt x="1584" y="1961"/>
                        <a:pt x="1614" y="1906"/>
                      </a:cubicBezTo>
                      <a:cubicBezTo>
                        <a:pt x="1668" y="1806"/>
                        <a:pt x="1714" y="1702"/>
                        <a:pt x="1746" y="1593"/>
                      </a:cubicBezTo>
                      <a:cubicBezTo>
                        <a:pt x="1778" y="1490"/>
                        <a:pt x="1802" y="1387"/>
                        <a:pt x="1820" y="1280"/>
                      </a:cubicBezTo>
                      <a:cubicBezTo>
                        <a:pt x="1837" y="1177"/>
                        <a:pt x="1849" y="1074"/>
                        <a:pt x="1855" y="971"/>
                      </a:cubicBezTo>
                      <a:cubicBezTo>
                        <a:pt x="1861" y="868"/>
                        <a:pt x="1864" y="765"/>
                        <a:pt x="1861" y="664"/>
                      </a:cubicBezTo>
                      <a:cubicBezTo>
                        <a:pt x="1858" y="562"/>
                        <a:pt x="1852" y="461"/>
                        <a:pt x="1841" y="359"/>
                      </a:cubicBezTo>
                      <a:cubicBezTo>
                        <a:pt x="1831" y="258"/>
                        <a:pt x="1812" y="156"/>
                        <a:pt x="1790" y="56"/>
                      </a:cubicBezTo>
                      <a:cubicBezTo>
                        <a:pt x="1758" y="155"/>
                        <a:pt x="1729" y="250"/>
                        <a:pt x="1700" y="347"/>
                      </a:cubicBezTo>
                      <a:lnTo>
                        <a:pt x="1615" y="632"/>
                      </a:lnTo>
                      <a:cubicBezTo>
                        <a:pt x="1587" y="726"/>
                        <a:pt x="1559" y="818"/>
                        <a:pt x="1528" y="911"/>
                      </a:cubicBezTo>
                      <a:cubicBezTo>
                        <a:pt x="1497" y="1002"/>
                        <a:pt x="1467" y="1093"/>
                        <a:pt x="1434" y="1181"/>
                      </a:cubicBezTo>
                      <a:cubicBezTo>
                        <a:pt x="1400" y="1267"/>
                        <a:pt x="1365" y="1353"/>
                        <a:pt x="1328" y="1433"/>
                      </a:cubicBezTo>
                      <a:cubicBezTo>
                        <a:pt x="1293" y="1511"/>
                        <a:pt x="1250" y="1583"/>
                        <a:pt x="1203" y="1655"/>
                      </a:cubicBezTo>
                      <a:cubicBezTo>
                        <a:pt x="1167" y="1709"/>
                        <a:pt x="1122" y="1758"/>
                        <a:pt x="1067" y="1797"/>
                      </a:cubicBezTo>
                      <a:cubicBezTo>
                        <a:pt x="1049" y="1809"/>
                        <a:pt x="1029" y="1820"/>
                        <a:pt x="1008" y="1826"/>
                      </a:cubicBezTo>
                      <a:cubicBezTo>
                        <a:pt x="1003" y="1826"/>
                        <a:pt x="999" y="1829"/>
                        <a:pt x="994" y="1829"/>
                      </a:cubicBezTo>
                      <a:cubicBezTo>
                        <a:pt x="991" y="1829"/>
                        <a:pt x="987" y="1829"/>
                        <a:pt x="982" y="1830"/>
                      </a:cubicBezTo>
                      <a:lnTo>
                        <a:pt x="964" y="1830"/>
                      </a:lnTo>
                      <a:cubicBezTo>
                        <a:pt x="950" y="1829"/>
                        <a:pt x="935" y="1823"/>
                        <a:pt x="923" y="1815"/>
                      </a:cubicBezTo>
                      <a:cubicBezTo>
                        <a:pt x="899" y="1802"/>
                        <a:pt x="878" y="1786"/>
                        <a:pt x="860" y="1767"/>
                      </a:cubicBezTo>
                      <a:cubicBezTo>
                        <a:pt x="805" y="1712"/>
                        <a:pt x="757" y="1652"/>
                        <a:pt x="717" y="1586"/>
                      </a:cubicBezTo>
                      <a:cubicBezTo>
                        <a:pt x="626" y="1441"/>
                        <a:pt x="547" y="1271"/>
                        <a:pt x="472" y="1097"/>
                      </a:cubicBezTo>
                      <a:cubicBezTo>
                        <a:pt x="434" y="1009"/>
                        <a:pt x="396" y="921"/>
                        <a:pt x="361" y="831"/>
                      </a:cubicBezTo>
                      <a:cubicBezTo>
                        <a:pt x="325" y="741"/>
                        <a:pt x="288" y="649"/>
                        <a:pt x="254" y="558"/>
                      </a:cubicBezTo>
                      <a:lnTo>
                        <a:pt x="143" y="281"/>
                      </a:lnTo>
                      <a:cubicBezTo>
                        <a:pt x="107" y="187"/>
                        <a:pt x="69" y="94"/>
                        <a:pt x="2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5115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44"/>
          <p:cNvGrpSpPr/>
          <p:nvPr/>
        </p:nvGrpSpPr>
        <p:grpSpPr>
          <a:xfrm>
            <a:off x="971600" y="1635646"/>
            <a:ext cx="3722575" cy="343800"/>
            <a:chOff x="893625" y="1932163"/>
            <a:chExt cx="3722575" cy="343800"/>
          </a:xfrm>
        </p:grpSpPr>
        <p:cxnSp>
          <p:nvCxnSpPr>
            <p:cNvPr id="654" name="Google Shape;654;p44"/>
            <p:cNvCxnSpPr/>
            <p:nvPr/>
          </p:nvCxnSpPr>
          <p:spPr>
            <a:xfrm>
              <a:off x="893625" y="2104063"/>
              <a:ext cx="3672600" cy="0"/>
            </a:xfrm>
            <a:prstGeom prst="straightConnector1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5" name="Google Shape;655;p44"/>
            <p:cNvSpPr/>
            <p:nvPr/>
          </p:nvSpPr>
          <p:spPr>
            <a:xfrm>
              <a:off x="4272400" y="1932163"/>
              <a:ext cx="343800" cy="34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4329400" y="1989163"/>
              <a:ext cx="229800" cy="2298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44"/>
          <p:cNvSpPr txBox="1">
            <a:spLocks noGrp="1"/>
          </p:cNvSpPr>
          <p:nvPr>
            <p:ph type="title"/>
          </p:nvPr>
        </p:nvSpPr>
        <p:spPr>
          <a:xfrm>
            <a:off x="795479" y="527142"/>
            <a:ext cx="4876055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Objektif Pembelajaran</a:t>
            </a:r>
            <a:endParaRPr dirty="0"/>
          </a:p>
        </p:txBody>
      </p:sp>
      <p:sp>
        <p:nvSpPr>
          <p:cNvPr id="658" name="Google Shape;658;p44"/>
          <p:cNvSpPr txBox="1">
            <a:spLocks noGrp="1"/>
          </p:cNvSpPr>
          <p:nvPr>
            <p:ph type="body" idx="1"/>
          </p:nvPr>
        </p:nvSpPr>
        <p:spPr>
          <a:xfrm>
            <a:off x="893613" y="1923678"/>
            <a:ext cx="5910453" cy="2689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MY" altLang="zh-CN" sz="2400" dirty="0" err="1">
                <a:solidFill>
                  <a:srgbClr val="7030A0"/>
                </a:solidFill>
              </a:rPr>
              <a:t>Murid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dapat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memahami</a:t>
            </a:r>
            <a:r>
              <a:rPr lang="en-MY" altLang="zh-CN" sz="2400" dirty="0">
                <a:solidFill>
                  <a:srgbClr val="7030A0"/>
                </a:solidFill>
              </a:rPr>
              <a:t>, </a:t>
            </a:r>
            <a:r>
              <a:rPr lang="en-MY" altLang="zh-CN" sz="2400" dirty="0" err="1">
                <a:solidFill>
                  <a:srgbClr val="7030A0"/>
                </a:solidFill>
              </a:rPr>
              <a:t>mengenal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pasti</a:t>
            </a:r>
            <a:r>
              <a:rPr lang="en-MY" altLang="zh-CN" sz="2400" dirty="0">
                <a:solidFill>
                  <a:srgbClr val="7030A0"/>
                </a:solidFill>
              </a:rPr>
              <a:t>  </a:t>
            </a:r>
            <a:r>
              <a:rPr lang="en-MY" altLang="zh-CN" sz="2400" dirty="0" err="1">
                <a:solidFill>
                  <a:srgbClr val="7030A0"/>
                </a:solidFill>
              </a:rPr>
              <a:t>dan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menggunakan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sepuluh</a:t>
            </a:r>
            <a:r>
              <a:rPr lang="en-MY" altLang="zh-CN" sz="2400" dirty="0">
                <a:solidFill>
                  <a:srgbClr val="7030A0"/>
                </a:solidFill>
              </a:rPr>
              <a:t> kata </a:t>
            </a:r>
            <a:r>
              <a:rPr lang="en-MY" altLang="zh-CN" sz="2400" dirty="0" err="1">
                <a:solidFill>
                  <a:srgbClr val="7030A0"/>
                </a:solidFill>
              </a:rPr>
              <a:t>kata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kerja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pasif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dengan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betul</a:t>
            </a:r>
            <a:r>
              <a:rPr lang="en-MY" altLang="zh-CN" sz="2400" dirty="0">
                <a:solidFill>
                  <a:srgbClr val="7030A0"/>
                </a:solidFill>
              </a:rPr>
              <a:t>.</a:t>
            </a:r>
          </a:p>
          <a:p>
            <a:pPr marL="0" lvl="0" indent="0">
              <a:buNone/>
            </a:pPr>
            <a:endParaRPr lang="en-MY" sz="2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MY" altLang="zh-CN" sz="2400" dirty="0" err="1">
                <a:solidFill>
                  <a:srgbClr val="7030A0"/>
                </a:solidFill>
              </a:rPr>
              <a:t>Murid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dapat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memahami</a:t>
            </a:r>
            <a:r>
              <a:rPr lang="en-MY" altLang="zh-CN" sz="2400" dirty="0">
                <a:solidFill>
                  <a:srgbClr val="7030A0"/>
                </a:solidFill>
              </a:rPr>
              <a:t>, </a:t>
            </a:r>
            <a:r>
              <a:rPr lang="en-MY" altLang="zh-CN" sz="2400" dirty="0" err="1">
                <a:solidFill>
                  <a:srgbClr val="7030A0"/>
                </a:solidFill>
              </a:rPr>
              <a:t>mengenal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pasti</a:t>
            </a:r>
            <a:r>
              <a:rPr lang="en-MY" altLang="zh-CN" sz="2400" dirty="0">
                <a:solidFill>
                  <a:srgbClr val="7030A0"/>
                </a:solidFill>
              </a:rPr>
              <a:t>  </a:t>
            </a:r>
            <a:r>
              <a:rPr lang="en-MY" altLang="zh-CN" sz="2400" dirty="0" err="1">
                <a:solidFill>
                  <a:srgbClr val="7030A0"/>
                </a:solidFill>
              </a:rPr>
              <a:t>dan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menggunakan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sepuluh</a:t>
            </a:r>
            <a:r>
              <a:rPr lang="en-MY" altLang="zh-CN" sz="2400" dirty="0">
                <a:solidFill>
                  <a:srgbClr val="7030A0"/>
                </a:solidFill>
              </a:rPr>
              <a:t> kata </a:t>
            </a:r>
            <a:r>
              <a:rPr lang="en-MY" altLang="zh-CN" sz="2400" dirty="0" err="1">
                <a:solidFill>
                  <a:srgbClr val="7030A0"/>
                </a:solidFill>
              </a:rPr>
              <a:t>adjektif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sifat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dengan</a:t>
            </a:r>
            <a:r>
              <a:rPr lang="en-MY" altLang="zh-CN" sz="2400" dirty="0">
                <a:solidFill>
                  <a:srgbClr val="7030A0"/>
                </a:solidFill>
              </a:rPr>
              <a:t> </a:t>
            </a:r>
            <a:r>
              <a:rPr lang="en-MY" altLang="zh-CN" sz="2400" dirty="0" err="1">
                <a:solidFill>
                  <a:srgbClr val="7030A0"/>
                </a:solidFill>
              </a:rPr>
              <a:t>betul</a:t>
            </a:r>
            <a:r>
              <a:rPr lang="en-MY" altLang="zh-CN" sz="2400" dirty="0">
                <a:solidFill>
                  <a:srgbClr val="7030A0"/>
                </a:solidFill>
              </a:rPr>
              <a:t>.</a:t>
            </a:r>
          </a:p>
          <a:p>
            <a:pPr marL="0" lvl="0" indent="0">
              <a:buNone/>
            </a:pPr>
            <a:endParaRPr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772641" y="2171506"/>
            <a:ext cx="2202587" cy="2831008"/>
            <a:chOff x="4725490" y="839726"/>
            <a:chExt cx="3524898" cy="4530589"/>
          </a:xfrm>
        </p:grpSpPr>
        <p:sp>
          <p:nvSpPr>
            <p:cNvPr id="651" name="Google Shape;651;p44"/>
            <p:cNvSpPr/>
            <p:nvPr/>
          </p:nvSpPr>
          <p:spPr>
            <a:xfrm>
              <a:off x="5336788" y="1114950"/>
              <a:ext cx="2913600" cy="2913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5302792" y="1643360"/>
              <a:ext cx="432900" cy="432900"/>
            </a:xfrm>
            <a:prstGeom prst="star4">
              <a:avLst>
                <a:gd name="adj" fmla="val 17926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59" name="Google Shape;659;p44"/>
            <p:cNvGrpSpPr/>
            <p:nvPr/>
          </p:nvGrpSpPr>
          <p:grpSpPr>
            <a:xfrm>
              <a:off x="4725490" y="839726"/>
              <a:ext cx="3420790" cy="4530589"/>
              <a:chOff x="4725490" y="839726"/>
              <a:chExt cx="3420790" cy="4530589"/>
            </a:xfrm>
          </p:grpSpPr>
          <p:sp>
            <p:nvSpPr>
              <p:cNvPr id="660" name="Google Shape;660;p44"/>
              <p:cNvSpPr/>
              <p:nvPr/>
            </p:nvSpPr>
            <p:spPr>
              <a:xfrm flipH="1">
                <a:off x="5854965" y="898118"/>
                <a:ext cx="490313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21967" extrusionOk="0">
                    <a:moveTo>
                      <a:pt x="1615" y="0"/>
                    </a:moveTo>
                    <a:cubicBezTo>
                      <a:pt x="1125" y="0"/>
                      <a:pt x="756" y="153"/>
                      <a:pt x="569" y="470"/>
                    </a:cubicBezTo>
                    <a:cubicBezTo>
                      <a:pt x="142" y="1210"/>
                      <a:pt x="1178" y="2237"/>
                      <a:pt x="2234" y="3652"/>
                    </a:cubicBezTo>
                    <a:cubicBezTo>
                      <a:pt x="2743" y="4338"/>
                      <a:pt x="3261" y="5120"/>
                      <a:pt x="3611" y="5997"/>
                    </a:cubicBezTo>
                    <a:cubicBezTo>
                      <a:pt x="3861" y="6589"/>
                      <a:pt x="4012" y="7218"/>
                      <a:pt x="4061" y="7858"/>
                    </a:cubicBezTo>
                    <a:cubicBezTo>
                      <a:pt x="4109" y="8554"/>
                      <a:pt x="4032" y="9302"/>
                      <a:pt x="3779" y="10103"/>
                    </a:cubicBezTo>
                    <a:cubicBezTo>
                      <a:pt x="3582" y="10703"/>
                      <a:pt x="3289" y="11335"/>
                      <a:pt x="2876" y="11999"/>
                    </a:cubicBezTo>
                    <a:cubicBezTo>
                      <a:pt x="2464" y="12656"/>
                      <a:pt x="1932" y="13341"/>
                      <a:pt x="1250" y="14066"/>
                    </a:cubicBezTo>
                    <a:cubicBezTo>
                      <a:pt x="1107" y="14219"/>
                      <a:pt x="952" y="14377"/>
                      <a:pt x="794" y="14536"/>
                    </a:cubicBezTo>
                    <a:cubicBezTo>
                      <a:pt x="169" y="15154"/>
                      <a:pt x="1" y="16099"/>
                      <a:pt x="372" y="16896"/>
                    </a:cubicBezTo>
                    <a:cubicBezTo>
                      <a:pt x="943" y="18094"/>
                      <a:pt x="2070" y="19865"/>
                      <a:pt x="4210" y="21530"/>
                    </a:cubicBezTo>
                    <a:cubicBezTo>
                      <a:pt x="4588" y="21821"/>
                      <a:pt x="5042" y="21966"/>
                      <a:pt x="5495" y="21966"/>
                    </a:cubicBezTo>
                    <a:cubicBezTo>
                      <a:pt x="5990" y="21966"/>
                      <a:pt x="6483" y="21792"/>
                      <a:pt x="6872" y="21444"/>
                    </a:cubicBezTo>
                    <a:cubicBezTo>
                      <a:pt x="7054" y="21280"/>
                      <a:pt x="7246" y="21094"/>
                      <a:pt x="7443" y="20882"/>
                    </a:cubicBezTo>
                    <a:cubicBezTo>
                      <a:pt x="7496" y="20829"/>
                      <a:pt x="7543" y="20771"/>
                      <a:pt x="7596" y="20715"/>
                    </a:cubicBezTo>
                    <a:cubicBezTo>
                      <a:pt x="8422" y="19799"/>
                      <a:pt x="9314" y="18459"/>
                      <a:pt x="9903" y="16575"/>
                    </a:cubicBezTo>
                    <a:cubicBezTo>
                      <a:pt x="10244" y="15477"/>
                      <a:pt x="10484" y="14195"/>
                      <a:pt x="10556" y="12709"/>
                    </a:cubicBezTo>
                    <a:cubicBezTo>
                      <a:pt x="10574" y="12339"/>
                      <a:pt x="10580" y="11965"/>
                      <a:pt x="10574" y="11576"/>
                    </a:cubicBezTo>
                    <a:cubicBezTo>
                      <a:pt x="10570" y="10803"/>
                      <a:pt x="10485" y="10034"/>
                      <a:pt x="10321" y="9278"/>
                    </a:cubicBezTo>
                    <a:cubicBezTo>
                      <a:pt x="9971" y="7565"/>
                      <a:pt x="9261" y="6045"/>
                      <a:pt x="8378" y="4764"/>
                    </a:cubicBezTo>
                    <a:cubicBezTo>
                      <a:pt x="7728" y="3821"/>
                      <a:pt x="6963" y="2964"/>
                      <a:pt x="6100" y="2213"/>
                    </a:cubicBezTo>
                    <a:cubicBezTo>
                      <a:pt x="5289" y="1507"/>
                      <a:pt x="4454" y="960"/>
                      <a:pt x="3686" y="586"/>
                    </a:cubicBezTo>
                    <a:cubicBezTo>
                      <a:pt x="2897" y="201"/>
                      <a:pt x="2177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 flipH="1">
                <a:off x="5886424" y="1454099"/>
                <a:ext cx="400925" cy="404076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8720" extrusionOk="0">
                    <a:moveTo>
                      <a:pt x="1626" y="0"/>
                    </a:moveTo>
                    <a:cubicBezTo>
                      <a:pt x="1214" y="657"/>
                      <a:pt x="681" y="1347"/>
                      <a:pt x="0" y="2069"/>
                    </a:cubicBezTo>
                    <a:cubicBezTo>
                      <a:pt x="1820" y="4681"/>
                      <a:pt x="4298" y="7015"/>
                      <a:pt x="6346" y="8720"/>
                    </a:cubicBezTo>
                    <a:cubicBezTo>
                      <a:pt x="7172" y="7803"/>
                      <a:pt x="8063" y="6461"/>
                      <a:pt x="8652" y="4576"/>
                    </a:cubicBezTo>
                    <a:cubicBezTo>
                      <a:pt x="5110" y="3281"/>
                      <a:pt x="2883" y="1385"/>
                      <a:pt x="1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 flipH="1">
                <a:off x="5854948" y="1262284"/>
                <a:ext cx="315384" cy="224744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4850" extrusionOk="0">
                    <a:moveTo>
                      <a:pt x="284" y="0"/>
                    </a:moveTo>
                    <a:cubicBezTo>
                      <a:pt x="335" y="697"/>
                      <a:pt x="258" y="1446"/>
                      <a:pt x="1" y="2247"/>
                    </a:cubicBezTo>
                    <a:cubicBezTo>
                      <a:pt x="2267" y="3898"/>
                      <a:pt x="4986" y="4574"/>
                      <a:pt x="6780" y="4850"/>
                    </a:cubicBezTo>
                    <a:cubicBezTo>
                      <a:pt x="6801" y="4483"/>
                      <a:pt x="6805" y="4104"/>
                      <a:pt x="6801" y="3718"/>
                    </a:cubicBezTo>
                    <a:cubicBezTo>
                      <a:pt x="6793" y="2945"/>
                      <a:pt x="6707" y="2176"/>
                      <a:pt x="6548" y="1420"/>
                    </a:cubicBezTo>
                    <a:cubicBezTo>
                      <a:pt x="3541" y="1209"/>
                      <a:pt x="1416" y="487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44"/>
              <p:cNvSpPr/>
              <p:nvPr/>
            </p:nvSpPr>
            <p:spPr>
              <a:xfrm flipH="1">
                <a:off x="5957040" y="1000722"/>
                <a:ext cx="284800" cy="175301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3783" extrusionOk="0">
                    <a:moveTo>
                      <a:pt x="3866" y="0"/>
                    </a:moveTo>
                    <a:cubicBezTo>
                      <a:pt x="2481" y="814"/>
                      <a:pt x="1053" y="1227"/>
                      <a:pt x="0" y="1438"/>
                    </a:cubicBezTo>
                    <a:cubicBezTo>
                      <a:pt x="511" y="2125"/>
                      <a:pt x="1027" y="2904"/>
                      <a:pt x="1380" y="3783"/>
                    </a:cubicBezTo>
                    <a:cubicBezTo>
                      <a:pt x="3295" y="3774"/>
                      <a:pt x="5002" y="3128"/>
                      <a:pt x="6146" y="2551"/>
                    </a:cubicBezTo>
                    <a:cubicBezTo>
                      <a:pt x="5497" y="1607"/>
                      <a:pt x="4732" y="750"/>
                      <a:pt x="3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44"/>
              <p:cNvSpPr/>
              <p:nvPr/>
            </p:nvSpPr>
            <p:spPr>
              <a:xfrm flipH="1">
                <a:off x="6000331" y="898118"/>
                <a:ext cx="344994" cy="1017930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21967" extrusionOk="0">
                    <a:moveTo>
                      <a:pt x="1616" y="0"/>
                    </a:moveTo>
                    <a:cubicBezTo>
                      <a:pt x="1126" y="0"/>
                      <a:pt x="757" y="153"/>
                      <a:pt x="570" y="470"/>
                    </a:cubicBezTo>
                    <a:cubicBezTo>
                      <a:pt x="143" y="1210"/>
                      <a:pt x="1179" y="2237"/>
                      <a:pt x="2235" y="3652"/>
                    </a:cubicBezTo>
                    <a:cubicBezTo>
                      <a:pt x="2742" y="4338"/>
                      <a:pt x="3260" y="5120"/>
                      <a:pt x="3612" y="5998"/>
                    </a:cubicBezTo>
                    <a:cubicBezTo>
                      <a:pt x="3862" y="6589"/>
                      <a:pt x="4013" y="7218"/>
                      <a:pt x="4062" y="7858"/>
                    </a:cubicBezTo>
                    <a:cubicBezTo>
                      <a:pt x="4110" y="8554"/>
                      <a:pt x="4033" y="9302"/>
                      <a:pt x="3778" y="10103"/>
                    </a:cubicBezTo>
                    <a:cubicBezTo>
                      <a:pt x="3583" y="10703"/>
                      <a:pt x="3289" y="11335"/>
                      <a:pt x="2877" y="11999"/>
                    </a:cubicBezTo>
                    <a:cubicBezTo>
                      <a:pt x="2465" y="12656"/>
                      <a:pt x="1933" y="13342"/>
                      <a:pt x="1251" y="14066"/>
                    </a:cubicBezTo>
                    <a:cubicBezTo>
                      <a:pt x="1108" y="14219"/>
                      <a:pt x="953" y="14378"/>
                      <a:pt x="795" y="14536"/>
                    </a:cubicBezTo>
                    <a:cubicBezTo>
                      <a:pt x="170" y="15154"/>
                      <a:pt x="0" y="16099"/>
                      <a:pt x="373" y="16896"/>
                    </a:cubicBezTo>
                    <a:cubicBezTo>
                      <a:pt x="944" y="18096"/>
                      <a:pt x="2071" y="19865"/>
                      <a:pt x="4210" y="21530"/>
                    </a:cubicBezTo>
                    <a:cubicBezTo>
                      <a:pt x="4588" y="21821"/>
                      <a:pt x="5043" y="21966"/>
                      <a:pt x="5496" y="21966"/>
                    </a:cubicBezTo>
                    <a:cubicBezTo>
                      <a:pt x="5991" y="21966"/>
                      <a:pt x="6484" y="21792"/>
                      <a:pt x="6873" y="21444"/>
                    </a:cubicBezTo>
                    <a:cubicBezTo>
                      <a:pt x="7055" y="21280"/>
                      <a:pt x="7247" y="21094"/>
                      <a:pt x="7444" y="20882"/>
                    </a:cubicBezTo>
                    <a:cubicBezTo>
                      <a:pt x="6956" y="19446"/>
                      <a:pt x="6378" y="18041"/>
                      <a:pt x="5708" y="16679"/>
                    </a:cubicBezTo>
                    <a:cubicBezTo>
                      <a:pt x="5401" y="16051"/>
                      <a:pt x="5069" y="15418"/>
                      <a:pt x="5007" y="14722"/>
                    </a:cubicBezTo>
                    <a:cubicBezTo>
                      <a:pt x="4940" y="14007"/>
                      <a:pt x="5166" y="13298"/>
                      <a:pt x="5323" y="12597"/>
                    </a:cubicBezTo>
                    <a:cubicBezTo>
                      <a:pt x="5852" y="10241"/>
                      <a:pt x="5578" y="7715"/>
                      <a:pt x="4566" y="5522"/>
                    </a:cubicBezTo>
                    <a:cubicBezTo>
                      <a:pt x="4024" y="4352"/>
                      <a:pt x="3257" y="3209"/>
                      <a:pt x="3271" y="1920"/>
                    </a:cubicBezTo>
                    <a:cubicBezTo>
                      <a:pt x="3275" y="1349"/>
                      <a:pt x="3433" y="917"/>
                      <a:pt x="3687" y="586"/>
                    </a:cubicBezTo>
                    <a:cubicBezTo>
                      <a:pt x="2898" y="201"/>
                      <a:pt x="2178" y="0"/>
                      <a:pt x="161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44"/>
              <p:cNvSpPr/>
              <p:nvPr/>
            </p:nvSpPr>
            <p:spPr>
              <a:xfrm flipH="1">
                <a:off x="5744103" y="1138779"/>
                <a:ext cx="401713" cy="779932"/>
              </a:xfrm>
              <a:custGeom>
                <a:avLst/>
                <a:gdLst/>
                <a:ahLst/>
                <a:cxnLst/>
                <a:rect l="l" t="t" r="r" b="b"/>
                <a:pathLst>
                  <a:path w="8669" h="16831" extrusionOk="0">
                    <a:moveTo>
                      <a:pt x="2638" y="1"/>
                    </a:moveTo>
                    <a:lnTo>
                      <a:pt x="2638" y="1"/>
                    </a:lnTo>
                    <a:cubicBezTo>
                      <a:pt x="6673" y="9225"/>
                      <a:pt x="0" y="15848"/>
                      <a:pt x="0" y="15848"/>
                    </a:cubicBezTo>
                    <a:lnTo>
                      <a:pt x="714" y="16831"/>
                    </a:lnTo>
                    <a:cubicBezTo>
                      <a:pt x="8668" y="6921"/>
                      <a:pt x="2638" y="1"/>
                      <a:pt x="2638" y="1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cubicBezTo>
                      <a:pt x="6700" y="3851"/>
                      <a:pt x="5438" y="3275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44"/>
              <p:cNvSpPr/>
              <p:nvPr/>
            </p:nvSpPr>
            <p:spPr>
              <a:xfrm flipH="1">
                <a:off x="4775783" y="2831144"/>
                <a:ext cx="1168532" cy="648422"/>
              </a:xfrm>
              <a:custGeom>
                <a:avLst/>
                <a:gdLst/>
                <a:ahLst/>
                <a:cxnLst/>
                <a:rect l="l" t="t" r="r" b="b"/>
                <a:pathLst>
                  <a:path w="25217" h="13993" extrusionOk="0">
                    <a:moveTo>
                      <a:pt x="656" y="0"/>
                    </a:moveTo>
                    <a:lnTo>
                      <a:pt x="0" y="10635"/>
                    </a:lnTo>
                    <a:cubicBezTo>
                      <a:pt x="0" y="10635"/>
                      <a:pt x="1865" y="13993"/>
                      <a:pt x="10125" y="13993"/>
                    </a:cubicBezTo>
                    <a:cubicBezTo>
                      <a:pt x="11136" y="13993"/>
                      <a:pt x="12244" y="13942"/>
                      <a:pt x="13455" y="13829"/>
                    </a:cubicBezTo>
                    <a:cubicBezTo>
                      <a:pt x="24554" y="12798"/>
                      <a:pt x="25216" y="7435"/>
                      <a:pt x="23427" y="4619"/>
                    </a:cubicBezTo>
                    <a:cubicBezTo>
                      <a:pt x="22840" y="3696"/>
                      <a:pt x="21868" y="3388"/>
                      <a:pt x="20633" y="3388"/>
                    </a:cubicBezTo>
                    <a:cubicBezTo>
                      <a:pt x="18163" y="3388"/>
                      <a:pt x="14643" y="4621"/>
                      <a:pt x="11063" y="4621"/>
                    </a:cubicBezTo>
                    <a:cubicBezTo>
                      <a:pt x="10982" y="4621"/>
                      <a:pt x="10901" y="4620"/>
                      <a:pt x="10821" y="4619"/>
                    </a:cubicBezTo>
                    <a:cubicBezTo>
                      <a:pt x="9871" y="4604"/>
                      <a:pt x="8950" y="4455"/>
                      <a:pt x="8068" y="4216"/>
                    </a:cubicBezTo>
                    <a:lnTo>
                      <a:pt x="8068" y="4216"/>
                    </a:lnTo>
                    <a:cubicBezTo>
                      <a:pt x="8507" y="6199"/>
                      <a:pt x="10347" y="7915"/>
                      <a:pt x="12415" y="7915"/>
                    </a:cubicBezTo>
                    <a:cubicBezTo>
                      <a:pt x="12443" y="7915"/>
                      <a:pt x="12472" y="7914"/>
                      <a:pt x="12501" y="7914"/>
                    </a:cubicBezTo>
                    <a:lnTo>
                      <a:pt x="12501" y="11425"/>
                    </a:lnTo>
                    <a:cubicBezTo>
                      <a:pt x="11814" y="11508"/>
                      <a:pt x="11098" y="11582"/>
                      <a:pt x="10395" y="11582"/>
                    </a:cubicBezTo>
                    <a:cubicBezTo>
                      <a:pt x="9249" y="11582"/>
                      <a:pt x="8137" y="11384"/>
                      <a:pt x="7243" y="10701"/>
                    </a:cubicBezTo>
                    <a:cubicBezTo>
                      <a:pt x="5923" y="9685"/>
                      <a:pt x="5496" y="7914"/>
                      <a:pt x="5152" y="6284"/>
                    </a:cubicBezTo>
                    <a:cubicBezTo>
                      <a:pt x="4916" y="5064"/>
                      <a:pt x="4652" y="3862"/>
                      <a:pt x="4360" y="2671"/>
                    </a:cubicBezTo>
                    <a:cubicBezTo>
                      <a:pt x="2119" y="1404"/>
                      <a:pt x="656" y="0"/>
                      <a:pt x="656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44"/>
              <p:cNvSpPr/>
              <p:nvPr/>
            </p:nvSpPr>
            <p:spPr>
              <a:xfrm flipH="1">
                <a:off x="4888959" y="2579036"/>
                <a:ext cx="257923" cy="211723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4569" extrusionOk="0">
                    <a:moveTo>
                      <a:pt x="2189" y="0"/>
                    </a:moveTo>
                    <a:cubicBezTo>
                      <a:pt x="1855" y="0"/>
                      <a:pt x="1511" y="85"/>
                      <a:pt x="1253" y="296"/>
                    </a:cubicBezTo>
                    <a:cubicBezTo>
                      <a:pt x="0" y="1314"/>
                      <a:pt x="1273" y="3113"/>
                      <a:pt x="2115" y="3913"/>
                    </a:cubicBezTo>
                    <a:cubicBezTo>
                      <a:pt x="2418" y="4203"/>
                      <a:pt x="2777" y="4452"/>
                      <a:pt x="3189" y="4537"/>
                    </a:cubicBezTo>
                    <a:cubicBezTo>
                      <a:pt x="3293" y="4558"/>
                      <a:pt x="3397" y="4568"/>
                      <a:pt x="3501" y="4568"/>
                    </a:cubicBezTo>
                    <a:cubicBezTo>
                      <a:pt x="3900" y="4568"/>
                      <a:pt x="4290" y="4416"/>
                      <a:pt x="4586" y="4136"/>
                    </a:cubicBezTo>
                    <a:cubicBezTo>
                      <a:pt x="5566" y="3188"/>
                      <a:pt x="4816" y="2001"/>
                      <a:pt x="4210" y="1106"/>
                    </a:cubicBezTo>
                    <a:cubicBezTo>
                      <a:pt x="3704" y="362"/>
                      <a:pt x="3130" y="8"/>
                      <a:pt x="2215" y="0"/>
                    </a:cubicBezTo>
                    <a:cubicBezTo>
                      <a:pt x="2206" y="0"/>
                      <a:pt x="2197" y="0"/>
                      <a:pt x="2189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44"/>
              <p:cNvSpPr/>
              <p:nvPr/>
            </p:nvSpPr>
            <p:spPr>
              <a:xfrm flipH="1">
                <a:off x="5755355" y="1066622"/>
                <a:ext cx="2219269" cy="4303692"/>
              </a:xfrm>
              <a:custGeom>
                <a:avLst/>
                <a:gdLst/>
                <a:ahLst/>
                <a:cxnLst/>
                <a:rect l="l" t="t" r="r" b="b"/>
                <a:pathLst>
                  <a:path w="47892" h="92874" extrusionOk="0">
                    <a:moveTo>
                      <a:pt x="35046" y="0"/>
                    </a:moveTo>
                    <a:cubicBezTo>
                      <a:pt x="26552" y="0"/>
                      <a:pt x="23602" y="5974"/>
                      <a:pt x="23602" y="5974"/>
                    </a:cubicBezTo>
                    <a:cubicBezTo>
                      <a:pt x="23487" y="2630"/>
                      <a:pt x="26279" y="735"/>
                      <a:pt x="26279" y="735"/>
                    </a:cubicBezTo>
                    <a:cubicBezTo>
                      <a:pt x="26257" y="735"/>
                      <a:pt x="26235" y="735"/>
                      <a:pt x="26214" y="735"/>
                    </a:cubicBezTo>
                    <a:cubicBezTo>
                      <a:pt x="25823" y="735"/>
                      <a:pt x="25436" y="761"/>
                      <a:pt x="25050" y="812"/>
                    </a:cubicBezTo>
                    <a:cubicBezTo>
                      <a:pt x="20143" y="1397"/>
                      <a:pt x="19475" y="5489"/>
                      <a:pt x="19475" y="5489"/>
                    </a:cubicBezTo>
                    <a:cubicBezTo>
                      <a:pt x="4980" y="6673"/>
                      <a:pt x="883" y="21386"/>
                      <a:pt x="883" y="21386"/>
                    </a:cubicBezTo>
                    <a:cubicBezTo>
                      <a:pt x="2024" y="20182"/>
                      <a:pt x="3306" y="20172"/>
                      <a:pt x="3306" y="20172"/>
                    </a:cubicBezTo>
                    <a:lnTo>
                      <a:pt x="3306" y="20172"/>
                    </a:lnTo>
                    <a:cubicBezTo>
                      <a:pt x="2916" y="20833"/>
                      <a:pt x="2576" y="21521"/>
                      <a:pt x="2283" y="22230"/>
                    </a:cubicBezTo>
                    <a:cubicBezTo>
                      <a:pt x="0" y="27674"/>
                      <a:pt x="1411" y="32290"/>
                      <a:pt x="1411" y="32290"/>
                    </a:cubicBezTo>
                    <a:cubicBezTo>
                      <a:pt x="2303" y="30840"/>
                      <a:pt x="3419" y="29924"/>
                      <a:pt x="3419" y="29924"/>
                    </a:cubicBezTo>
                    <a:lnTo>
                      <a:pt x="3419" y="29924"/>
                    </a:lnTo>
                    <a:cubicBezTo>
                      <a:pt x="2609" y="32391"/>
                      <a:pt x="2024" y="35326"/>
                      <a:pt x="1621" y="38564"/>
                    </a:cubicBezTo>
                    <a:cubicBezTo>
                      <a:pt x="599" y="46777"/>
                      <a:pt x="758" y="56897"/>
                      <a:pt x="1362" y="66017"/>
                    </a:cubicBezTo>
                    <a:cubicBezTo>
                      <a:pt x="1889" y="73961"/>
                      <a:pt x="2753" y="81146"/>
                      <a:pt x="3472" y="85651"/>
                    </a:cubicBezTo>
                    <a:cubicBezTo>
                      <a:pt x="3924" y="88481"/>
                      <a:pt x="4316" y="90252"/>
                      <a:pt x="4533" y="90491"/>
                    </a:cubicBezTo>
                    <a:cubicBezTo>
                      <a:pt x="4907" y="90908"/>
                      <a:pt x="5870" y="91374"/>
                      <a:pt x="7003" y="91782"/>
                    </a:cubicBezTo>
                    <a:cubicBezTo>
                      <a:pt x="8683" y="92392"/>
                      <a:pt x="10725" y="92874"/>
                      <a:pt x="11735" y="92874"/>
                    </a:cubicBezTo>
                    <a:cubicBezTo>
                      <a:pt x="12051" y="92874"/>
                      <a:pt x="12266" y="92826"/>
                      <a:pt x="12337" y="92721"/>
                    </a:cubicBezTo>
                    <a:cubicBezTo>
                      <a:pt x="12765" y="92083"/>
                      <a:pt x="10010" y="90309"/>
                      <a:pt x="9785" y="90159"/>
                    </a:cubicBezTo>
                    <a:lnTo>
                      <a:pt x="9785" y="90159"/>
                    </a:lnTo>
                    <a:cubicBezTo>
                      <a:pt x="10052" y="90258"/>
                      <a:pt x="14362" y="91807"/>
                      <a:pt x="15865" y="91807"/>
                    </a:cubicBezTo>
                    <a:cubicBezTo>
                      <a:pt x="16117" y="91807"/>
                      <a:pt x="16290" y="91763"/>
                      <a:pt x="16352" y="91662"/>
                    </a:cubicBezTo>
                    <a:cubicBezTo>
                      <a:pt x="16799" y="90936"/>
                      <a:pt x="12674" y="88160"/>
                      <a:pt x="12674" y="88160"/>
                    </a:cubicBezTo>
                    <a:cubicBezTo>
                      <a:pt x="13008" y="86169"/>
                      <a:pt x="12674" y="81991"/>
                      <a:pt x="12674" y="81991"/>
                    </a:cubicBezTo>
                    <a:lnTo>
                      <a:pt x="12674" y="81991"/>
                    </a:lnTo>
                    <a:cubicBezTo>
                      <a:pt x="16079" y="83043"/>
                      <a:pt x="19418" y="83417"/>
                      <a:pt x="22446" y="83417"/>
                    </a:cubicBezTo>
                    <a:cubicBezTo>
                      <a:pt x="24985" y="83417"/>
                      <a:pt x="27306" y="83154"/>
                      <a:pt x="29266" y="82806"/>
                    </a:cubicBezTo>
                    <a:cubicBezTo>
                      <a:pt x="29463" y="82773"/>
                      <a:pt x="29654" y="82735"/>
                      <a:pt x="29846" y="82700"/>
                    </a:cubicBezTo>
                    <a:cubicBezTo>
                      <a:pt x="33329" y="82029"/>
                      <a:pt x="35530" y="81128"/>
                      <a:pt x="35530" y="81128"/>
                    </a:cubicBezTo>
                    <a:cubicBezTo>
                      <a:pt x="35530" y="81128"/>
                      <a:pt x="35977" y="88151"/>
                      <a:pt x="36311" y="89143"/>
                    </a:cubicBezTo>
                    <a:cubicBezTo>
                      <a:pt x="36442" y="89537"/>
                      <a:pt x="37646" y="90112"/>
                      <a:pt x="39070" y="90611"/>
                    </a:cubicBezTo>
                    <a:cubicBezTo>
                      <a:pt x="39464" y="90750"/>
                      <a:pt x="39876" y="90885"/>
                      <a:pt x="40288" y="91005"/>
                    </a:cubicBezTo>
                    <a:cubicBezTo>
                      <a:pt x="41572" y="91389"/>
                      <a:pt x="42844" y="91661"/>
                      <a:pt x="43554" y="91661"/>
                    </a:cubicBezTo>
                    <a:cubicBezTo>
                      <a:pt x="43863" y="91661"/>
                      <a:pt x="44065" y="91610"/>
                      <a:pt x="44116" y="91494"/>
                    </a:cubicBezTo>
                    <a:cubicBezTo>
                      <a:pt x="44408" y="90808"/>
                      <a:pt x="41036" y="88720"/>
                      <a:pt x="40259" y="88255"/>
                    </a:cubicBezTo>
                    <a:cubicBezTo>
                      <a:pt x="40193" y="88213"/>
                      <a:pt x="40144" y="88184"/>
                      <a:pt x="40121" y="88169"/>
                    </a:cubicBezTo>
                    <a:lnTo>
                      <a:pt x="40121" y="88169"/>
                    </a:lnTo>
                    <a:cubicBezTo>
                      <a:pt x="40144" y="88178"/>
                      <a:pt x="40193" y="88198"/>
                      <a:pt x="40259" y="88226"/>
                    </a:cubicBezTo>
                    <a:cubicBezTo>
                      <a:pt x="41224" y="88661"/>
                      <a:pt x="46304" y="90914"/>
                      <a:pt x="47451" y="90914"/>
                    </a:cubicBezTo>
                    <a:cubicBezTo>
                      <a:pt x="47578" y="90914"/>
                      <a:pt x="47656" y="90887"/>
                      <a:pt x="47676" y="90826"/>
                    </a:cubicBezTo>
                    <a:cubicBezTo>
                      <a:pt x="47891" y="90155"/>
                      <a:pt x="45119" y="87175"/>
                      <a:pt x="45120" y="87175"/>
                    </a:cubicBezTo>
                    <a:cubicBezTo>
                      <a:pt x="46110" y="83208"/>
                      <a:pt x="46763" y="78655"/>
                      <a:pt x="47159" y="73906"/>
                    </a:cubicBezTo>
                    <a:cubicBezTo>
                      <a:pt x="47571" y="69028"/>
                      <a:pt x="47711" y="63938"/>
                      <a:pt x="47673" y="59061"/>
                    </a:cubicBezTo>
                    <a:lnTo>
                      <a:pt x="47673" y="59056"/>
                    </a:lnTo>
                    <a:cubicBezTo>
                      <a:pt x="47624" y="53871"/>
                      <a:pt x="47370" y="48934"/>
                      <a:pt x="47009" y="44747"/>
                    </a:cubicBezTo>
                    <a:cubicBezTo>
                      <a:pt x="46843" y="42838"/>
                      <a:pt x="46655" y="41087"/>
                      <a:pt x="46458" y="39537"/>
                    </a:cubicBezTo>
                    <a:cubicBezTo>
                      <a:pt x="45955" y="35613"/>
                      <a:pt x="45355" y="32519"/>
                      <a:pt x="44784" y="30149"/>
                    </a:cubicBezTo>
                    <a:cubicBezTo>
                      <a:pt x="43728" y="25708"/>
                      <a:pt x="42778" y="23813"/>
                      <a:pt x="42778" y="23813"/>
                    </a:cubicBezTo>
                    <a:cubicBezTo>
                      <a:pt x="42986" y="23762"/>
                      <a:pt x="43185" y="23740"/>
                      <a:pt x="43374" y="23740"/>
                    </a:cubicBezTo>
                    <a:cubicBezTo>
                      <a:pt x="44404" y="23740"/>
                      <a:pt x="45120" y="24384"/>
                      <a:pt x="45120" y="24384"/>
                    </a:cubicBezTo>
                    <a:cubicBezTo>
                      <a:pt x="40659" y="8338"/>
                      <a:pt x="31741" y="8203"/>
                      <a:pt x="31741" y="8203"/>
                    </a:cubicBezTo>
                    <a:cubicBezTo>
                      <a:pt x="32744" y="5527"/>
                      <a:pt x="37426" y="5416"/>
                      <a:pt x="37426" y="5416"/>
                    </a:cubicBezTo>
                    <a:cubicBezTo>
                      <a:pt x="36481" y="5059"/>
                      <a:pt x="35542" y="4922"/>
                      <a:pt x="34656" y="4922"/>
                    </a:cubicBezTo>
                    <a:cubicBezTo>
                      <a:pt x="31672" y="4922"/>
                      <a:pt x="29286" y="6481"/>
                      <a:pt x="29286" y="6481"/>
                    </a:cubicBezTo>
                    <a:cubicBezTo>
                      <a:pt x="30514" y="1747"/>
                      <a:pt x="36758" y="78"/>
                      <a:pt x="36758" y="78"/>
                    </a:cubicBezTo>
                    <a:cubicBezTo>
                      <a:pt x="36164" y="25"/>
                      <a:pt x="35594" y="0"/>
                      <a:pt x="35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44"/>
              <p:cNvSpPr/>
              <p:nvPr/>
            </p:nvSpPr>
            <p:spPr>
              <a:xfrm flipH="1">
                <a:off x="6163978" y="4710921"/>
                <a:ext cx="427478" cy="554864"/>
              </a:xfrm>
              <a:custGeom>
                <a:avLst/>
                <a:gdLst/>
                <a:ahLst/>
                <a:cxnLst/>
                <a:rect l="l" t="t" r="r" b="b"/>
                <a:pathLst>
                  <a:path w="9225" h="11974" extrusionOk="0">
                    <a:moveTo>
                      <a:pt x="7780" y="0"/>
                    </a:moveTo>
                    <a:cubicBezTo>
                      <a:pt x="7780" y="1147"/>
                      <a:pt x="2537" y="3160"/>
                      <a:pt x="0" y="4063"/>
                    </a:cubicBezTo>
                    <a:cubicBezTo>
                      <a:pt x="3483" y="3390"/>
                      <a:pt x="5684" y="2489"/>
                      <a:pt x="5684" y="2489"/>
                    </a:cubicBezTo>
                    <a:cubicBezTo>
                      <a:pt x="5684" y="2489"/>
                      <a:pt x="6131" y="9512"/>
                      <a:pt x="6465" y="10506"/>
                    </a:cubicBezTo>
                    <a:cubicBezTo>
                      <a:pt x="6596" y="10898"/>
                      <a:pt x="7800" y="11474"/>
                      <a:pt x="9224" y="11974"/>
                    </a:cubicBezTo>
                    <a:cubicBezTo>
                      <a:pt x="9076" y="11421"/>
                      <a:pt x="8917" y="10869"/>
                      <a:pt x="8783" y="10318"/>
                    </a:cubicBezTo>
                    <a:cubicBezTo>
                      <a:pt x="7953" y="6955"/>
                      <a:pt x="7867" y="3459"/>
                      <a:pt x="7780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 flipH="1">
                <a:off x="6813877" y="1104253"/>
                <a:ext cx="1160747" cy="4215416"/>
              </a:xfrm>
              <a:custGeom>
                <a:avLst/>
                <a:gdLst/>
                <a:ahLst/>
                <a:cxnLst/>
                <a:rect l="l" t="t" r="r" b="b"/>
                <a:pathLst>
                  <a:path w="25049" h="90969" extrusionOk="0">
                    <a:moveTo>
                      <a:pt x="25049" y="0"/>
                    </a:moveTo>
                    <a:lnTo>
                      <a:pt x="25049" y="0"/>
                    </a:lnTo>
                    <a:cubicBezTo>
                      <a:pt x="20142" y="585"/>
                      <a:pt x="19475" y="4677"/>
                      <a:pt x="19475" y="4677"/>
                    </a:cubicBezTo>
                    <a:cubicBezTo>
                      <a:pt x="4980" y="5861"/>
                      <a:pt x="883" y="20574"/>
                      <a:pt x="883" y="20574"/>
                    </a:cubicBezTo>
                    <a:cubicBezTo>
                      <a:pt x="2024" y="19370"/>
                      <a:pt x="3306" y="19360"/>
                      <a:pt x="3306" y="19360"/>
                    </a:cubicBezTo>
                    <a:lnTo>
                      <a:pt x="3306" y="19360"/>
                    </a:lnTo>
                    <a:cubicBezTo>
                      <a:pt x="2916" y="20021"/>
                      <a:pt x="2576" y="20709"/>
                      <a:pt x="2283" y="21418"/>
                    </a:cubicBezTo>
                    <a:cubicBezTo>
                      <a:pt x="0" y="26862"/>
                      <a:pt x="1411" y="31478"/>
                      <a:pt x="1411" y="31478"/>
                    </a:cubicBezTo>
                    <a:cubicBezTo>
                      <a:pt x="2303" y="30028"/>
                      <a:pt x="3419" y="29112"/>
                      <a:pt x="3419" y="29112"/>
                    </a:cubicBezTo>
                    <a:lnTo>
                      <a:pt x="3419" y="29112"/>
                    </a:lnTo>
                    <a:cubicBezTo>
                      <a:pt x="2609" y="31579"/>
                      <a:pt x="2024" y="34514"/>
                      <a:pt x="1621" y="37752"/>
                    </a:cubicBezTo>
                    <a:cubicBezTo>
                      <a:pt x="599" y="45965"/>
                      <a:pt x="758" y="56085"/>
                      <a:pt x="1362" y="65205"/>
                    </a:cubicBezTo>
                    <a:cubicBezTo>
                      <a:pt x="1889" y="73149"/>
                      <a:pt x="2753" y="80334"/>
                      <a:pt x="3472" y="84838"/>
                    </a:cubicBezTo>
                    <a:cubicBezTo>
                      <a:pt x="3924" y="87669"/>
                      <a:pt x="4316" y="89438"/>
                      <a:pt x="4533" y="89679"/>
                    </a:cubicBezTo>
                    <a:cubicBezTo>
                      <a:pt x="4907" y="90096"/>
                      <a:pt x="5870" y="90561"/>
                      <a:pt x="7003" y="90968"/>
                    </a:cubicBezTo>
                    <a:cubicBezTo>
                      <a:pt x="4628" y="87295"/>
                      <a:pt x="5080" y="82430"/>
                      <a:pt x="4754" y="77998"/>
                    </a:cubicBezTo>
                    <a:cubicBezTo>
                      <a:pt x="4462" y="73973"/>
                      <a:pt x="4393" y="70040"/>
                      <a:pt x="3780" y="66053"/>
                    </a:cubicBezTo>
                    <a:cubicBezTo>
                      <a:pt x="1723" y="52738"/>
                      <a:pt x="3271" y="39181"/>
                      <a:pt x="5775" y="25941"/>
                    </a:cubicBezTo>
                    <a:lnTo>
                      <a:pt x="5775" y="25941"/>
                    </a:lnTo>
                    <a:cubicBezTo>
                      <a:pt x="5199" y="26067"/>
                      <a:pt x="4619" y="26191"/>
                      <a:pt x="4043" y="26315"/>
                    </a:cubicBezTo>
                    <a:cubicBezTo>
                      <a:pt x="5018" y="21884"/>
                      <a:pt x="6029" y="17355"/>
                      <a:pt x="8409" y="13489"/>
                    </a:cubicBezTo>
                    <a:cubicBezTo>
                      <a:pt x="10783" y="9621"/>
                      <a:pt x="14826" y="6475"/>
                      <a:pt x="19365" y="6408"/>
                    </a:cubicBezTo>
                    <a:cubicBezTo>
                      <a:pt x="19498" y="6404"/>
                      <a:pt x="21326" y="3280"/>
                      <a:pt x="21619" y="2945"/>
                    </a:cubicBezTo>
                    <a:cubicBezTo>
                      <a:pt x="22566" y="1852"/>
                      <a:pt x="23659" y="897"/>
                      <a:pt x="24871" y="111"/>
                    </a:cubicBezTo>
                    <a:cubicBezTo>
                      <a:pt x="24929" y="72"/>
                      <a:pt x="24992" y="34"/>
                      <a:pt x="25049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44"/>
              <p:cNvSpPr/>
              <p:nvPr/>
            </p:nvSpPr>
            <p:spPr>
              <a:xfrm flipH="1">
                <a:off x="6133265" y="2821319"/>
                <a:ext cx="82205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8" extrusionOk="0">
                    <a:moveTo>
                      <a:pt x="1712" y="0"/>
                    </a:moveTo>
                    <a:cubicBezTo>
                      <a:pt x="1679" y="92"/>
                      <a:pt x="1650" y="185"/>
                      <a:pt x="1622" y="276"/>
                    </a:cubicBezTo>
                    <a:lnTo>
                      <a:pt x="1537" y="548"/>
                    </a:lnTo>
                    <a:cubicBezTo>
                      <a:pt x="1481" y="729"/>
                      <a:pt x="1426" y="909"/>
                      <a:pt x="1366" y="1080"/>
                    </a:cubicBezTo>
                    <a:cubicBezTo>
                      <a:pt x="1306" y="1251"/>
                      <a:pt x="1241" y="1421"/>
                      <a:pt x="1164" y="1565"/>
                    </a:cubicBezTo>
                    <a:cubicBezTo>
                      <a:pt x="1131" y="1632"/>
                      <a:pt x="1090" y="1692"/>
                      <a:pt x="1041" y="1748"/>
                    </a:cubicBezTo>
                    <a:cubicBezTo>
                      <a:pt x="1025" y="1768"/>
                      <a:pt x="1005" y="1786"/>
                      <a:pt x="982" y="1800"/>
                    </a:cubicBezTo>
                    <a:cubicBezTo>
                      <a:pt x="970" y="1809"/>
                      <a:pt x="957" y="1815"/>
                      <a:pt x="943" y="1818"/>
                    </a:cubicBezTo>
                    <a:lnTo>
                      <a:pt x="913" y="1818"/>
                    </a:lnTo>
                    <a:cubicBezTo>
                      <a:pt x="908" y="1816"/>
                      <a:pt x="904" y="1815"/>
                      <a:pt x="899" y="1815"/>
                    </a:cubicBezTo>
                    <a:cubicBezTo>
                      <a:pt x="878" y="1810"/>
                      <a:pt x="858" y="1803"/>
                      <a:pt x="840" y="1792"/>
                    </a:cubicBezTo>
                    <a:cubicBezTo>
                      <a:pt x="785" y="1759"/>
                      <a:pt x="737" y="1715"/>
                      <a:pt x="699" y="1663"/>
                    </a:cubicBezTo>
                    <a:cubicBezTo>
                      <a:pt x="647" y="1600"/>
                      <a:pt x="604" y="1532"/>
                      <a:pt x="564" y="1460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89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5"/>
                      <a:pt x="2" y="664"/>
                      <a:pt x="7" y="761"/>
                    </a:cubicBezTo>
                    <a:cubicBezTo>
                      <a:pt x="17" y="957"/>
                      <a:pt x="45" y="1154"/>
                      <a:pt x="90" y="1347"/>
                    </a:cubicBezTo>
                    <a:cubicBezTo>
                      <a:pt x="114" y="1445"/>
                      <a:pt x="145" y="1544"/>
                      <a:pt x="182" y="1639"/>
                    </a:cubicBezTo>
                    <a:cubicBezTo>
                      <a:pt x="220" y="1741"/>
                      <a:pt x="270" y="1838"/>
                      <a:pt x="329" y="1928"/>
                    </a:cubicBezTo>
                    <a:cubicBezTo>
                      <a:pt x="363" y="1978"/>
                      <a:pt x="399" y="2025"/>
                      <a:pt x="440" y="2069"/>
                    </a:cubicBezTo>
                    <a:cubicBezTo>
                      <a:pt x="485" y="2116"/>
                      <a:pt x="535" y="2159"/>
                      <a:pt x="591" y="2195"/>
                    </a:cubicBezTo>
                    <a:cubicBezTo>
                      <a:pt x="654" y="2234"/>
                      <a:pt x="722" y="2265"/>
                      <a:pt x="793" y="2281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7"/>
                      <a:pt x="927" y="2298"/>
                      <a:pt x="938" y="2298"/>
                    </a:cubicBezTo>
                    <a:cubicBezTo>
                      <a:pt x="948" y="2298"/>
                      <a:pt x="958" y="2297"/>
                      <a:pt x="969" y="2297"/>
                    </a:cubicBezTo>
                    <a:cubicBezTo>
                      <a:pt x="979" y="2295"/>
                      <a:pt x="990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0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6"/>
                      <a:pt x="1532" y="1866"/>
                      <a:pt x="1576" y="1759"/>
                    </a:cubicBezTo>
                    <a:cubicBezTo>
                      <a:pt x="1597" y="1710"/>
                      <a:pt x="1615" y="1660"/>
                      <a:pt x="1632" y="1610"/>
                    </a:cubicBezTo>
                    <a:cubicBezTo>
                      <a:pt x="1649" y="1562"/>
                      <a:pt x="1662" y="1512"/>
                      <a:pt x="1675" y="1463"/>
                    </a:cubicBezTo>
                    <a:cubicBezTo>
                      <a:pt x="1699" y="1365"/>
                      <a:pt x="1719" y="1266"/>
                      <a:pt x="1732" y="1168"/>
                    </a:cubicBezTo>
                    <a:cubicBezTo>
                      <a:pt x="1761" y="974"/>
                      <a:pt x="1773" y="777"/>
                      <a:pt x="1770" y="582"/>
                    </a:cubicBezTo>
                    <a:cubicBezTo>
                      <a:pt x="1767" y="485"/>
                      <a:pt x="1764" y="388"/>
                      <a:pt x="1753" y="291"/>
                    </a:cubicBezTo>
                    <a:cubicBezTo>
                      <a:pt x="1746" y="192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44"/>
              <p:cNvSpPr/>
              <p:nvPr/>
            </p:nvSpPr>
            <p:spPr>
              <a:xfrm flipH="1">
                <a:off x="6576633" y="1527182"/>
                <a:ext cx="82113" cy="106394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6" extrusionOk="0">
                    <a:moveTo>
                      <a:pt x="1711" y="0"/>
                    </a:moveTo>
                    <a:cubicBezTo>
                      <a:pt x="1679" y="92"/>
                      <a:pt x="1649" y="183"/>
                      <a:pt x="1620" y="276"/>
                    </a:cubicBezTo>
                    <a:lnTo>
                      <a:pt x="1535" y="548"/>
                    </a:lnTo>
                    <a:cubicBezTo>
                      <a:pt x="1481" y="727"/>
                      <a:pt x="1425" y="906"/>
                      <a:pt x="1366" y="1079"/>
                    </a:cubicBezTo>
                    <a:cubicBezTo>
                      <a:pt x="1305" y="1250"/>
                      <a:pt x="1241" y="1418"/>
                      <a:pt x="1164" y="1563"/>
                    </a:cubicBezTo>
                    <a:cubicBezTo>
                      <a:pt x="1131" y="1628"/>
                      <a:pt x="1088" y="1691"/>
                      <a:pt x="1042" y="1747"/>
                    </a:cubicBezTo>
                    <a:cubicBezTo>
                      <a:pt x="1023" y="1766"/>
                      <a:pt x="1004" y="1783"/>
                      <a:pt x="982" y="1798"/>
                    </a:cubicBezTo>
                    <a:cubicBezTo>
                      <a:pt x="970" y="1806"/>
                      <a:pt x="957" y="1812"/>
                      <a:pt x="942" y="1815"/>
                    </a:cubicBezTo>
                    <a:lnTo>
                      <a:pt x="911" y="1815"/>
                    </a:lnTo>
                    <a:cubicBezTo>
                      <a:pt x="907" y="1815"/>
                      <a:pt x="902" y="1813"/>
                      <a:pt x="898" y="1813"/>
                    </a:cubicBezTo>
                    <a:cubicBezTo>
                      <a:pt x="876" y="1809"/>
                      <a:pt x="857" y="1801"/>
                      <a:pt x="839" y="1789"/>
                    </a:cubicBezTo>
                    <a:cubicBezTo>
                      <a:pt x="784" y="1756"/>
                      <a:pt x="737" y="1712"/>
                      <a:pt x="698" y="1660"/>
                    </a:cubicBezTo>
                    <a:cubicBezTo>
                      <a:pt x="648" y="1597"/>
                      <a:pt x="604" y="1529"/>
                      <a:pt x="564" y="1457"/>
                    </a:cubicBezTo>
                    <a:cubicBezTo>
                      <a:pt x="522" y="1383"/>
                      <a:pt x="484" y="1304"/>
                      <a:pt x="446" y="1223"/>
                    </a:cubicBezTo>
                    <a:cubicBezTo>
                      <a:pt x="372" y="1059"/>
                      <a:pt x="302" y="886"/>
                      <a:pt x="236" y="710"/>
                    </a:cubicBezTo>
                    <a:lnTo>
                      <a:pt x="136" y="445"/>
                    </a:lnTo>
                    <a:cubicBezTo>
                      <a:pt x="102" y="356"/>
                      <a:pt x="67" y="267"/>
                      <a:pt x="31" y="176"/>
                    </a:cubicBezTo>
                    <a:cubicBezTo>
                      <a:pt x="16" y="271"/>
                      <a:pt x="7" y="368"/>
                      <a:pt x="4" y="467"/>
                    </a:cubicBezTo>
                    <a:cubicBezTo>
                      <a:pt x="1" y="564"/>
                      <a:pt x="1" y="660"/>
                      <a:pt x="7" y="759"/>
                    </a:cubicBezTo>
                    <a:cubicBezTo>
                      <a:pt x="16" y="956"/>
                      <a:pt x="43" y="1151"/>
                      <a:pt x="89" y="1344"/>
                    </a:cubicBezTo>
                    <a:cubicBezTo>
                      <a:pt x="113" y="1444"/>
                      <a:pt x="143" y="1541"/>
                      <a:pt x="181" y="1636"/>
                    </a:cubicBezTo>
                    <a:cubicBezTo>
                      <a:pt x="219" y="1738"/>
                      <a:pt x="269" y="1836"/>
                      <a:pt x="328" y="1927"/>
                    </a:cubicBezTo>
                    <a:cubicBezTo>
                      <a:pt x="361" y="1977"/>
                      <a:pt x="398" y="2022"/>
                      <a:pt x="439" y="2066"/>
                    </a:cubicBezTo>
                    <a:cubicBezTo>
                      <a:pt x="484" y="2115"/>
                      <a:pt x="534" y="2157"/>
                      <a:pt x="590" y="2194"/>
                    </a:cubicBezTo>
                    <a:cubicBezTo>
                      <a:pt x="652" y="2233"/>
                      <a:pt x="720" y="2262"/>
                      <a:pt x="792" y="2280"/>
                    </a:cubicBezTo>
                    <a:cubicBezTo>
                      <a:pt x="829" y="2287"/>
                      <a:pt x="867" y="2294"/>
                      <a:pt x="905" y="2295"/>
                    </a:cubicBezTo>
                    <a:lnTo>
                      <a:pt x="967" y="2295"/>
                    </a:lnTo>
                    <a:cubicBezTo>
                      <a:pt x="978" y="2294"/>
                      <a:pt x="989" y="2294"/>
                      <a:pt x="998" y="2292"/>
                    </a:cubicBezTo>
                    <a:lnTo>
                      <a:pt x="1029" y="2286"/>
                    </a:lnTo>
                    <a:cubicBezTo>
                      <a:pt x="1108" y="2271"/>
                      <a:pt x="1182" y="2240"/>
                      <a:pt x="1249" y="2195"/>
                    </a:cubicBezTo>
                    <a:cubicBezTo>
                      <a:pt x="1305" y="2156"/>
                      <a:pt x="1357" y="2109"/>
                      <a:pt x="1401" y="2056"/>
                    </a:cubicBezTo>
                    <a:cubicBezTo>
                      <a:pt x="1473" y="1965"/>
                      <a:pt x="1532" y="1865"/>
                      <a:pt x="1576" y="1757"/>
                    </a:cubicBezTo>
                    <a:cubicBezTo>
                      <a:pt x="1597" y="1707"/>
                      <a:pt x="1616" y="1659"/>
                      <a:pt x="1631" y="1609"/>
                    </a:cubicBezTo>
                    <a:cubicBezTo>
                      <a:pt x="1647" y="1559"/>
                      <a:pt x="1663" y="1510"/>
                      <a:pt x="1675" y="1460"/>
                    </a:cubicBezTo>
                    <a:cubicBezTo>
                      <a:pt x="1699" y="1363"/>
                      <a:pt x="1719" y="1265"/>
                      <a:pt x="1732" y="1166"/>
                    </a:cubicBezTo>
                    <a:cubicBezTo>
                      <a:pt x="1760" y="973"/>
                      <a:pt x="1772" y="777"/>
                      <a:pt x="1769" y="580"/>
                    </a:cubicBezTo>
                    <a:cubicBezTo>
                      <a:pt x="1767" y="483"/>
                      <a:pt x="1763" y="386"/>
                      <a:pt x="1754" y="289"/>
                    </a:cubicBezTo>
                    <a:cubicBezTo>
                      <a:pt x="1746" y="192"/>
                      <a:pt x="1731" y="95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 flipH="1">
                <a:off x="7583632" y="2009940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4" y="1"/>
                    </a:moveTo>
                    <a:cubicBezTo>
                      <a:pt x="1681" y="93"/>
                      <a:pt x="1652" y="186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8" y="1251"/>
                      <a:pt x="1244" y="1420"/>
                      <a:pt x="1167" y="1564"/>
                    </a:cubicBezTo>
                    <a:cubicBezTo>
                      <a:pt x="1132" y="1631"/>
                      <a:pt x="1091" y="1693"/>
                      <a:pt x="1043" y="1749"/>
                    </a:cubicBezTo>
                    <a:cubicBezTo>
                      <a:pt x="1026" y="1769"/>
                      <a:pt x="1007" y="1785"/>
                      <a:pt x="985" y="1800"/>
                    </a:cubicBezTo>
                    <a:cubicBezTo>
                      <a:pt x="973" y="1808"/>
                      <a:pt x="958" y="1814"/>
                      <a:pt x="944" y="1817"/>
                    </a:cubicBezTo>
                    <a:lnTo>
                      <a:pt x="914" y="1817"/>
                    </a:lnTo>
                    <a:cubicBezTo>
                      <a:pt x="910" y="1817"/>
                      <a:pt x="905" y="1816"/>
                      <a:pt x="900" y="1816"/>
                    </a:cubicBezTo>
                    <a:cubicBezTo>
                      <a:pt x="879" y="1811"/>
                      <a:pt x="860" y="1803"/>
                      <a:pt x="841" y="1791"/>
                    </a:cubicBezTo>
                    <a:cubicBezTo>
                      <a:pt x="787" y="1758"/>
                      <a:pt x="738" y="1714"/>
                      <a:pt x="701" y="1663"/>
                    </a:cubicBezTo>
                    <a:cubicBezTo>
                      <a:pt x="651" y="1599"/>
                      <a:pt x="605" y="1531"/>
                      <a:pt x="566" y="1460"/>
                    </a:cubicBezTo>
                    <a:cubicBezTo>
                      <a:pt x="523" y="1385"/>
                      <a:pt x="485" y="1307"/>
                      <a:pt x="448" y="1225"/>
                    </a:cubicBezTo>
                    <a:cubicBezTo>
                      <a:pt x="373" y="1061"/>
                      <a:pt x="305" y="888"/>
                      <a:pt x="238" y="713"/>
                    </a:cubicBezTo>
                    <a:lnTo>
                      <a:pt x="137" y="448"/>
                    </a:lnTo>
                    <a:cubicBezTo>
                      <a:pt x="104" y="357"/>
                      <a:pt x="70" y="267"/>
                      <a:pt x="34" y="176"/>
                    </a:cubicBezTo>
                    <a:cubicBezTo>
                      <a:pt x="17" y="273"/>
                      <a:pt x="8" y="370"/>
                      <a:pt x="5" y="469"/>
                    </a:cubicBezTo>
                    <a:cubicBezTo>
                      <a:pt x="1" y="566"/>
                      <a:pt x="2" y="663"/>
                      <a:pt x="7" y="761"/>
                    </a:cubicBezTo>
                    <a:cubicBezTo>
                      <a:pt x="17" y="958"/>
                      <a:pt x="45" y="1155"/>
                      <a:pt x="90" y="1346"/>
                    </a:cubicBezTo>
                    <a:cubicBezTo>
                      <a:pt x="114" y="1446"/>
                      <a:pt x="145" y="1544"/>
                      <a:pt x="181" y="1638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7"/>
                      <a:pt x="535" y="2159"/>
                      <a:pt x="591" y="2196"/>
                    </a:cubicBezTo>
                    <a:cubicBezTo>
                      <a:pt x="654" y="2235"/>
                      <a:pt x="722" y="2264"/>
                      <a:pt x="793" y="2282"/>
                    </a:cubicBezTo>
                    <a:cubicBezTo>
                      <a:pt x="831" y="2290"/>
                      <a:pt x="869" y="2296"/>
                      <a:pt x="907" y="2297"/>
                    </a:cubicBezTo>
                    <a:cubicBezTo>
                      <a:pt x="917" y="2298"/>
                      <a:pt x="927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6"/>
                      <a:pt x="990" y="2296"/>
                      <a:pt x="999" y="2294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0" y="2197"/>
                    </a:cubicBezTo>
                    <a:cubicBezTo>
                      <a:pt x="1306" y="2158"/>
                      <a:pt x="1358" y="2111"/>
                      <a:pt x="1402" y="2058"/>
                    </a:cubicBezTo>
                    <a:cubicBezTo>
                      <a:pt x="1475" y="1967"/>
                      <a:pt x="1534" y="1867"/>
                      <a:pt x="1578" y="1760"/>
                    </a:cubicBezTo>
                    <a:cubicBezTo>
                      <a:pt x="1599" y="1710"/>
                      <a:pt x="1617" y="1661"/>
                      <a:pt x="1632" y="1611"/>
                    </a:cubicBezTo>
                    <a:cubicBezTo>
                      <a:pt x="1649" y="1563"/>
                      <a:pt x="1662" y="1513"/>
                      <a:pt x="1676" y="1463"/>
                    </a:cubicBezTo>
                    <a:cubicBezTo>
                      <a:pt x="1700" y="1366"/>
                      <a:pt x="1720" y="1267"/>
                      <a:pt x="1734" y="1169"/>
                    </a:cubicBezTo>
                    <a:cubicBezTo>
                      <a:pt x="1761" y="975"/>
                      <a:pt x="1775" y="778"/>
                      <a:pt x="1772" y="582"/>
                    </a:cubicBezTo>
                    <a:cubicBezTo>
                      <a:pt x="1770" y="486"/>
                      <a:pt x="1765" y="389"/>
                      <a:pt x="1756" y="290"/>
                    </a:cubicBezTo>
                    <a:cubicBezTo>
                      <a:pt x="1747" y="193"/>
                      <a:pt x="1734" y="96"/>
                      <a:pt x="17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44"/>
              <p:cNvSpPr/>
              <p:nvPr/>
            </p:nvSpPr>
            <p:spPr>
              <a:xfrm flipH="1">
                <a:off x="7734063" y="2997516"/>
                <a:ext cx="82205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299" extrusionOk="0">
                    <a:moveTo>
                      <a:pt x="1713" y="0"/>
                    </a:moveTo>
                    <a:cubicBezTo>
                      <a:pt x="1681" y="93"/>
                      <a:pt x="1652" y="185"/>
                      <a:pt x="1623" y="276"/>
                    </a:cubicBezTo>
                    <a:lnTo>
                      <a:pt x="1538" y="549"/>
                    </a:lnTo>
                    <a:cubicBezTo>
                      <a:pt x="1482" y="729"/>
                      <a:pt x="1428" y="908"/>
                      <a:pt x="1367" y="1079"/>
                    </a:cubicBezTo>
                    <a:cubicBezTo>
                      <a:pt x="1307" y="1250"/>
                      <a:pt x="1243" y="1420"/>
                      <a:pt x="1166" y="1564"/>
                    </a:cubicBezTo>
                    <a:cubicBezTo>
                      <a:pt x="1132" y="1630"/>
                      <a:pt x="1092" y="1692"/>
                      <a:pt x="1043" y="1749"/>
                    </a:cubicBezTo>
                    <a:cubicBezTo>
                      <a:pt x="1026" y="1768"/>
                      <a:pt x="1007" y="1785"/>
                      <a:pt x="984" y="1800"/>
                    </a:cubicBezTo>
                    <a:cubicBezTo>
                      <a:pt x="972" y="1808"/>
                      <a:pt x="958" y="1814"/>
                      <a:pt x="945" y="1817"/>
                    </a:cubicBezTo>
                    <a:cubicBezTo>
                      <a:pt x="943" y="1817"/>
                      <a:pt x="942" y="1817"/>
                      <a:pt x="940" y="1818"/>
                    </a:cubicBezTo>
                    <a:lnTo>
                      <a:pt x="926" y="1818"/>
                    </a:lnTo>
                    <a:cubicBezTo>
                      <a:pt x="922" y="1818"/>
                      <a:pt x="917" y="1817"/>
                      <a:pt x="914" y="1817"/>
                    </a:cubicBezTo>
                    <a:cubicBezTo>
                      <a:pt x="910" y="1817"/>
                      <a:pt x="905" y="1815"/>
                      <a:pt x="901" y="1815"/>
                    </a:cubicBezTo>
                    <a:cubicBezTo>
                      <a:pt x="879" y="1811"/>
                      <a:pt x="860" y="1803"/>
                      <a:pt x="842" y="1792"/>
                    </a:cubicBezTo>
                    <a:cubicBezTo>
                      <a:pt x="787" y="1758"/>
                      <a:pt x="739" y="1714"/>
                      <a:pt x="701" y="1662"/>
                    </a:cubicBezTo>
                    <a:cubicBezTo>
                      <a:pt x="649" y="1599"/>
                      <a:pt x="605" y="1532"/>
                      <a:pt x="566" y="1461"/>
                    </a:cubicBezTo>
                    <a:cubicBezTo>
                      <a:pt x="523" y="1385"/>
                      <a:pt x="486" y="1306"/>
                      <a:pt x="448" y="1224"/>
                    </a:cubicBezTo>
                    <a:cubicBezTo>
                      <a:pt x="373" y="1061"/>
                      <a:pt x="305" y="890"/>
                      <a:pt x="239" y="714"/>
                    </a:cubicBezTo>
                    <a:lnTo>
                      <a:pt x="137" y="447"/>
                    </a:lnTo>
                    <a:cubicBezTo>
                      <a:pt x="104" y="358"/>
                      <a:pt x="71" y="267"/>
                      <a:pt x="34" y="176"/>
                    </a:cubicBezTo>
                    <a:cubicBezTo>
                      <a:pt x="17" y="273"/>
                      <a:pt x="8" y="370"/>
                      <a:pt x="5" y="468"/>
                    </a:cubicBezTo>
                    <a:cubicBezTo>
                      <a:pt x="1" y="567"/>
                      <a:pt x="2" y="664"/>
                      <a:pt x="7" y="762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7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30" y="1929"/>
                    </a:cubicBezTo>
                    <a:cubicBezTo>
                      <a:pt x="363" y="1979"/>
                      <a:pt x="399" y="2026"/>
                      <a:pt x="440" y="2070"/>
                    </a:cubicBezTo>
                    <a:cubicBezTo>
                      <a:pt x="484" y="2118"/>
                      <a:pt x="536" y="2161"/>
                      <a:pt x="592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31" y="2291"/>
                      <a:pt x="869" y="2295"/>
                      <a:pt x="907" y="2297"/>
                    </a:cubicBezTo>
                    <a:cubicBezTo>
                      <a:pt x="917" y="2298"/>
                      <a:pt x="928" y="2298"/>
                      <a:pt x="938" y="2298"/>
                    </a:cubicBezTo>
                    <a:cubicBezTo>
                      <a:pt x="948" y="2298"/>
                      <a:pt x="958" y="2298"/>
                      <a:pt x="969" y="2297"/>
                    </a:cubicBezTo>
                    <a:cubicBezTo>
                      <a:pt x="979" y="2295"/>
                      <a:pt x="989" y="2295"/>
                      <a:pt x="999" y="2294"/>
                    </a:cubicBezTo>
                    <a:lnTo>
                      <a:pt x="1031" y="2289"/>
                    </a:lnTo>
                    <a:cubicBezTo>
                      <a:pt x="1110" y="2274"/>
                      <a:pt x="1184" y="2242"/>
                      <a:pt x="1251" y="2197"/>
                    </a:cubicBezTo>
                    <a:cubicBezTo>
                      <a:pt x="1307" y="2158"/>
                      <a:pt x="1357" y="2111"/>
                      <a:pt x="1402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6" y="1661"/>
                      <a:pt x="1632" y="1611"/>
                    </a:cubicBezTo>
                    <a:cubicBezTo>
                      <a:pt x="1649" y="1562"/>
                      <a:pt x="1663" y="1512"/>
                      <a:pt x="1675" y="1462"/>
                    </a:cubicBezTo>
                    <a:cubicBezTo>
                      <a:pt x="1700" y="1365"/>
                      <a:pt x="1719" y="1267"/>
                      <a:pt x="1734" y="1168"/>
                    </a:cubicBezTo>
                    <a:cubicBezTo>
                      <a:pt x="1761" y="974"/>
                      <a:pt x="1773" y="778"/>
                      <a:pt x="1772" y="582"/>
                    </a:cubicBezTo>
                    <a:cubicBezTo>
                      <a:pt x="1769" y="485"/>
                      <a:pt x="1764" y="388"/>
                      <a:pt x="1755" y="290"/>
                    </a:cubicBezTo>
                    <a:cubicBezTo>
                      <a:pt x="1747" y="193"/>
                      <a:pt x="1734" y="96"/>
                      <a:pt x="1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44"/>
              <p:cNvSpPr/>
              <p:nvPr/>
            </p:nvSpPr>
            <p:spPr>
              <a:xfrm flipH="1">
                <a:off x="5969024" y="4531387"/>
                <a:ext cx="82159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9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79"/>
                    </a:cubicBezTo>
                    <a:cubicBezTo>
                      <a:pt x="1305" y="1252"/>
                      <a:pt x="1241" y="1420"/>
                      <a:pt x="1164" y="1566"/>
                    </a:cubicBezTo>
                    <a:cubicBezTo>
                      <a:pt x="1131" y="1631"/>
                      <a:pt x="1090" y="1693"/>
                      <a:pt x="1041" y="1749"/>
                    </a:cubicBezTo>
                    <a:cubicBezTo>
                      <a:pt x="1024" y="1769"/>
                      <a:pt x="1005" y="1785"/>
                      <a:pt x="982" y="1800"/>
                    </a:cubicBezTo>
                    <a:cubicBezTo>
                      <a:pt x="970" y="1808"/>
                      <a:pt x="956" y="1814"/>
                      <a:pt x="941" y="1817"/>
                    </a:cubicBezTo>
                    <a:lnTo>
                      <a:pt x="938" y="1819"/>
                    </a:lnTo>
                    <a:lnTo>
                      <a:pt x="924" y="1819"/>
                    </a:lnTo>
                    <a:cubicBezTo>
                      <a:pt x="920" y="1819"/>
                      <a:pt x="915" y="1819"/>
                      <a:pt x="912" y="1817"/>
                    </a:cubicBezTo>
                    <a:cubicBezTo>
                      <a:pt x="908" y="1817"/>
                      <a:pt x="903" y="1816"/>
                      <a:pt x="899" y="1816"/>
                    </a:cubicBezTo>
                    <a:cubicBezTo>
                      <a:pt x="878" y="1811"/>
                      <a:pt x="858" y="1803"/>
                      <a:pt x="840" y="1793"/>
                    </a:cubicBezTo>
                    <a:cubicBezTo>
                      <a:pt x="785" y="1758"/>
                      <a:pt x="737" y="1714"/>
                      <a:pt x="697" y="1664"/>
                    </a:cubicBezTo>
                    <a:cubicBezTo>
                      <a:pt x="647" y="1599"/>
                      <a:pt x="603" y="1532"/>
                      <a:pt x="564" y="1461"/>
                    </a:cubicBezTo>
                    <a:cubicBezTo>
                      <a:pt x="522" y="1387"/>
                      <a:pt x="484" y="1307"/>
                      <a:pt x="446" y="1225"/>
                    </a:cubicBezTo>
                    <a:cubicBezTo>
                      <a:pt x="372" y="1063"/>
                      <a:pt x="303" y="890"/>
                      <a:pt x="237" y="714"/>
                    </a:cubicBezTo>
                    <a:lnTo>
                      <a:pt x="135" y="448"/>
                    </a:lnTo>
                    <a:cubicBezTo>
                      <a:pt x="102" y="358"/>
                      <a:pt x="69" y="267"/>
                      <a:pt x="32" y="176"/>
                    </a:cubicBezTo>
                    <a:cubicBezTo>
                      <a:pt x="16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3"/>
                    </a:cubicBezTo>
                    <a:cubicBezTo>
                      <a:pt x="16" y="960"/>
                      <a:pt x="43" y="1155"/>
                      <a:pt x="90" y="1347"/>
                    </a:cubicBezTo>
                    <a:cubicBezTo>
                      <a:pt x="114" y="1447"/>
                      <a:pt x="144" y="1544"/>
                      <a:pt x="181" y="1640"/>
                    </a:cubicBezTo>
                    <a:cubicBezTo>
                      <a:pt x="220" y="1741"/>
                      <a:pt x="269" y="1838"/>
                      <a:pt x="329" y="1929"/>
                    </a:cubicBezTo>
                    <a:cubicBezTo>
                      <a:pt x="361" y="1979"/>
                      <a:pt x="399" y="2026"/>
                      <a:pt x="438" y="2070"/>
                    </a:cubicBezTo>
                    <a:cubicBezTo>
                      <a:pt x="484" y="2118"/>
                      <a:pt x="535" y="2161"/>
                      <a:pt x="590" y="2196"/>
                    </a:cubicBezTo>
                    <a:cubicBezTo>
                      <a:pt x="652" y="2237"/>
                      <a:pt x="720" y="2265"/>
                      <a:pt x="793" y="2282"/>
                    </a:cubicBezTo>
                    <a:cubicBezTo>
                      <a:pt x="829" y="2291"/>
                      <a:pt x="867" y="2296"/>
                      <a:pt x="906" y="2299"/>
                    </a:cubicBezTo>
                    <a:cubicBezTo>
                      <a:pt x="926" y="2299"/>
                      <a:pt x="947" y="2299"/>
                      <a:pt x="967" y="2297"/>
                    </a:cubicBezTo>
                    <a:cubicBezTo>
                      <a:pt x="978" y="2296"/>
                      <a:pt x="988" y="2296"/>
                      <a:pt x="999" y="2294"/>
                    </a:cubicBezTo>
                    <a:lnTo>
                      <a:pt x="1029" y="2290"/>
                    </a:lnTo>
                    <a:cubicBezTo>
                      <a:pt x="1108" y="2275"/>
                      <a:pt x="1182" y="2243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11"/>
                      <a:pt x="1615" y="1661"/>
                      <a:pt x="1632" y="1611"/>
                    </a:cubicBezTo>
                    <a:cubicBezTo>
                      <a:pt x="1647" y="1563"/>
                      <a:pt x="1662" y="1513"/>
                      <a:pt x="1674" y="1464"/>
                    </a:cubicBezTo>
                    <a:cubicBezTo>
                      <a:pt x="1699" y="1366"/>
                      <a:pt x="1718" y="1267"/>
                      <a:pt x="1732" y="1169"/>
                    </a:cubicBezTo>
                    <a:cubicBezTo>
                      <a:pt x="1759" y="975"/>
                      <a:pt x="1773" y="778"/>
                      <a:pt x="1768" y="582"/>
                    </a:cubicBezTo>
                    <a:cubicBezTo>
                      <a:pt x="1767" y="485"/>
                      <a:pt x="1762" y="389"/>
                      <a:pt x="1753" y="292"/>
                    </a:cubicBezTo>
                    <a:cubicBezTo>
                      <a:pt x="1746" y="193"/>
                      <a:pt x="1730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44"/>
              <p:cNvSpPr/>
              <p:nvPr/>
            </p:nvSpPr>
            <p:spPr>
              <a:xfrm flipH="1">
                <a:off x="7285457" y="4433186"/>
                <a:ext cx="82113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2299" extrusionOk="0">
                    <a:moveTo>
                      <a:pt x="1711" y="0"/>
                    </a:moveTo>
                    <a:cubicBezTo>
                      <a:pt x="1679" y="93"/>
                      <a:pt x="1648" y="185"/>
                      <a:pt x="1620" y="276"/>
                    </a:cubicBezTo>
                    <a:lnTo>
                      <a:pt x="1535" y="549"/>
                    </a:lnTo>
                    <a:cubicBezTo>
                      <a:pt x="1480" y="729"/>
                      <a:pt x="1424" y="908"/>
                      <a:pt x="1365" y="1081"/>
                    </a:cubicBezTo>
                    <a:cubicBezTo>
                      <a:pt x="1305" y="1252"/>
                      <a:pt x="1241" y="1420"/>
                      <a:pt x="1164" y="1565"/>
                    </a:cubicBezTo>
                    <a:cubicBezTo>
                      <a:pt x="1130" y="1630"/>
                      <a:pt x="1089" y="1693"/>
                      <a:pt x="1041" y="1749"/>
                    </a:cubicBezTo>
                    <a:cubicBezTo>
                      <a:pt x="1023" y="1768"/>
                      <a:pt x="1003" y="1785"/>
                      <a:pt x="982" y="1800"/>
                    </a:cubicBezTo>
                    <a:cubicBezTo>
                      <a:pt x="970" y="1809"/>
                      <a:pt x="956" y="1815"/>
                      <a:pt x="941" y="1817"/>
                    </a:cubicBezTo>
                    <a:lnTo>
                      <a:pt x="933" y="1817"/>
                    </a:lnTo>
                    <a:cubicBezTo>
                      <a:pt x="932" y="1817"/>
                      <a:pt x="930" y="1818"/>
                      <a:pt x="929" y="1818"/>
                    </a:cubicBezTo>
                    <a:cubicBezTo>
                      <a:pt x="927" y="1818"/>
                      <a:pt x="926" y="1817"/>
                      <a:pt x="924" y="1817"/>
                    </a:cubicBezTo>
                    <a:cubicBezTo>
                      <a:pt x="922" y="1817"/>
                      <a:pt x="920" y="1818"/>
                      <a:pt x="918" y="1818"/>
                    </a:cubicBezTo>
                    <a:cubicBezTo>
                      <a:pt x="915" y="1818"/>
                      <a:pt x="913" y="1817"/>
                      <a:pt x="911" y="1817"/>
                    </a:cubicBezTo>
                    <a:cubicBezTo>
                      <a:pt x="906" y="1817"/>
                      <a:pt x="903" y="1815"/>
                      <a:pt x="897" y="1815"/>
                    </a:cubicBezTo>
                    <a:cubicBezTo>
                      <a:pt x="877" y="1811"/>
                      <a:pt x="856" y="1803"/>
                      <a:pt x="838" y="1792"/>
                    </a:cubicBezTo>
                    <a:cubicBezTo>
                      <a:pt x="783" y="1758"/>
                      <a:pt x="737" y="1715"/>
                      <a:pt x="697" y="1664"/>
                    </a:cubicBezTo>
                    <a:cubicBezTo>
                      <a:pt x="647" y="1600"/>
                      <a:pt x="603" y="1532"/>
                      <a:pt x="564" y="1461"/>
                    </a:cubicBezTo>
                    <a:cubicBezTo>
                      <a:pt x="521" y="1387"/>
                      <a:pt x="484" y="1306"/>
                      <a:pt x="446" y="1224"/>
                    </a:cubicBezTo>
                    <a:cubicBezTo>
                      <a:pt x="371" y="1062"/>
                      <a:pt x="303" y="890"/>
                      <a:pt x="237" y="714"/>
                    </a:cubicBezTo>
                    <a:lnTo>
                      <a:pt x="135" y="447"/>
                    </a:lnTo>
                    <a:cubicBezTo>
                      <a:pt x="102" y="358"/>
                      <a:pt x="68" y="267"/>
                      <a:pt x="31" y="176"/>
                    </a:cubicBezTo>
                    <a:cubicBezTo>
                      <a:pt x="15" y="273"/>
                      <a:pt x="6" y="372"/>
                      <a:pt x="3" y="469"/>
                    </a:cubicBezTo>
                    <a:cubicBezTo>
                      <a:pt x="0" y="567"/>
                      <a:pt x="2" y="664"/>
                      <a:pt x="6" y="761"/>
                    </a:cubicBezTo>
                    <a:cubicBezTo>
                      <a:pt x="15" y="959"/>
                      <a:pt x="43" y="1155"/>
                      <a:pt x="90" y="1347"/>
                    </a:cubicBezTo>
                    <a:cubicBezTo>
                      <a:pt x="112" y="1447"/>
                      <a:pt x="143" y="1544"/>
                      <a:pt x="181" y="1639"/>
                    </a:cubicBezTo>
                    <a:cubicBezTo>
                      <a:pt x="218" y="1741"/>
                      <a:pt x="268" y="1838"/>
                      <a:pt x="327" y="1929"/>
                    </a:cubicBezTo>
                    <a:cubicBezTo>
                      <a:pt x="361" y="1979"/>
                      <a:pt x="397" y="2026"/>
                      <a:pt x="438" y="2070"/>
                    </a:cubicBezTo>
                    <a:cubicBezTo>
                      <a:pt x="484" y="2118"/>
                      <a:pt x="535" y="2161"/>
                      <a:pt x="590" y="2195"/>
                    </a:cubicBezTo>
                    <a:cubicBezTo>
                      <a:pt x="652" y="2236"/>
                      <a:pt x="720" y="2265"/>
                      <a:pt x="791" y="2282"/>
                    </a:cubicBezTo>
                    <a:cubicBezTo>
                      <a:pt x="829" y="2291"/>
                      <a:pt x="867" y="2295"/>
                      <a:pt x="905" y="2297"/>
                    </a:cubicBezTo>
                    <a:cubicBezTo>
                      <a:pt x="915" y="2298"/>
                      <a:pt x="926" y="2298"/>
                      <a:pt x="936" y="2298"/>
                    </a:cubicBezTo>
                    <a:cubicBezTo>
                      <a:pt x="947" y="2298"/>
                      <a:pt x="957" y="2298"/>
                      <a:pt x="967" y="2297"/>
                    </a:cubicBezTo>
                    <a:cubicBezTo>
                      <a:pt x="977" y="2295"/>
                      <a:pt x="988" y="2295"/>
                      <a:pt x="999" y="2294"/>
                    </a:cubicBezTo>
                    <a:lnTo>
                      <a:pt x="1029" y="2289"/>
                    </a:lnTo>
                    <a:cubicBezTo>
                      <a:pt x="1108" y="2274"/>
                      <a:pt x="1182" y="2242"/>
                      <a:pt x="1249" y="2197"/>
                    </a:cubicBezTo>
                    <a:cubicBezTo>
                      <a:pt x="1305" y="2158"/>
                      <a:pt x="1356" y="2111"/>
                      <a:pt x="1400" y="2058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5" y="1661"/>
                      <a:pt x="1632" y="1611"/>
                    </a:cubicBezTo>
                    <a:cubicBezTo>
                      <a:pt x="1647" y="1561"/>
                      <a:pt x="1662" y="1512"/>
                      <a:pt x="1674" y="1462"/>
                    </a:cubicBezTo>
                    <a:cubicBezTo>
                      <a:pt x="1698" y="1365"/>
                      <a:pt x="1718" y="1267"/>
                      <a:pt x="1732" y="1168"/>
                    </a:cubicBezTo>
                    <a:cubicBezTo>
                      <a:pt x="1759" y="974"/>
                      <a:pt x="1771" y="778"/>
                      <a:pt x="1768" y="582"/>
                    </a:cubicBezTo>
                    <a:cubicBezTo>
                      <a:pt x="1767" y="485"/>
                      <a:pt x="1762" y="387"/>
                      <a:pt x="1753" y="290"/>
                    </a:cubicBezTo>
                    <a:cubicBezTo>
                      <a:pt x="1745" y="193"/>
                      <a:pt x="1730" y="96"/>
                      <a:pt x="17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44"/>
              <p:cNvSpPr/>
              <p:nvPr/>
            </p:nvSpPr>
            <p:spPr>
              <a:xfrm flipH="1">
                <a:off x="6917768" y="4732471"/>
                <a:ext cx="82159" cy="106487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98" extrusionOk="0">
                    <a:moveTo>
                      <a:pt x="1712" y="0"/>
                    </a:moveTo>
                    <a:cubicBezTo>
                      <a:pt x="1679" y="93"/>
                      <a:pt x="1650" y="185"/>
                      <a:pt x="1622" y="276"/>
                    </a:cubicBezTo>
                    <a:lnTo>
                      <a:pt x="1537" y="549"/>
                    </a:lnTo>
                    <a:cubicBezTo>
                      <a:pt x="1481" y="729"/>
                      <a:pt x="1426" y="908"/>
                      <a:pt x="1365" y="1079"/>
                    </a:cubicBezTo>
                    <a:cubicBezTo>
                      <a:pt x="1306" y="1250"/>
                      <a:pt x="1243" y="1420"/>
                      <a:pt x="1166" y="1564"/>
                    </a:cubicBezTo>
                    <a:cubicBezTo>
                      <a:pt x="1131" y="1630"/>
                      <a:pt x="1090" y="1691"/>
                      <a:pt x="1041" y="1747"/>
                    </a:cubicBezTo>
                    <a:cubicBezTo>
                      <a:pt x="1025" y="1767"/>
                      <a:pt x="1005" y="1785"/>
                      <a:pt x="984" y="1798"/>
                    </a:cubicBezTo>
                    <a:cubicBezTo>
                      <a:pt x="972" y="1808"/>
                      <a:pt x="956" y="1814"/>
                      <a:pt x="943" y="1817"/>
                    </a:cubicBezTo>
                    <a:lnTo>
                      <a:pt x="934" y="1817"/>
                    </a:lnTo>
                    <a:cubicBezTo>
                      <a:pt x="932" y="1817"/>
                      <a:pt x="931" y="1818"/>
                      <a:pt x="929" y="1818"/>
                    </a:cubicBezTo>
                    <a:cubicBezTo>
                      <a:pt x="928" y="1818"/>
                      <a:pt x="926" y="1817"/>
                      <a:pt x="925" y="1817"/>
                    </a:cubicBezTo>
                    <a:cubicBezTo>
                      <a:pt x="922" y="1817"/>
                      <a:pt x="921" y="1818"/>
                      <a:pt x="919" y="1818"/>
                    </a:cubicBezTo>
                    <a:cubicBezTo>
                      <a:pt x="917" y="1818"/>
                      <a:pt x="915" y="1817"/>
                      <a:pt x="913" y="1817"/>
                    </a:cubicBezTo>
                    <a:cubicBezTo>
                      <a:pt x="908" y="1817"/>
                      <a:pt x="903" y="1815"/>
                      <a:pt x="899" y="1815"/>
                    </a:cubicBezTo>
                    <a:cubicBezTo>
                      <a:pt x="878" y="1811"/>
                      <a:pt x="858" y="1803"/>
                      <a:pt x="840" y="1792"/>
                    </a:cubicBezTo>
                    <a:cubicBezTo>
                      <a:pt x="785" y="1758"/>
                      <a:pt x="737" y="1715"/>
                      <a:pt x="699" y="1664"/>
                    </a:cubicBezTo>
                    <a:cubicBezTo>
                      <a:pt x="649" y="1600"/>
                      <a:pt x="604" y="1532"/>
                      <a:pt x="566" y="1461"/>
                    </a:cubicBezTo>
                    <a:cubicBezTo>
                      <a:pt x="522" y="1386"/>
                      <a:pt x="484" y="1306"/>
                      <a:pt x="446" y="1224"/>
                    </a:cubicBezTo>
                    <a:cubicBezTo>
                      <a:pt x="372" y="1062"/>
                      <a:pt x="304" y="890"/>
                      <a:pt x="237" y="714"/>
                    </a:cubicBezTo>
                    <a:lnTo>
                      <a:pt x="137" y="447"/>
                    </a:lnTo>
                    <a:cubicBezTo>
                      <a:pt x="102" y="358"/>
                      <a:pt x="69" y="268"/>
                      <a:pt x="32" y="176"/>
                    </a:cubicBezTo>
                    <a:cubicBezTo>
                      <a:pt x="17" y="273"/>
                      <a:pt x="8" y="371"/>
                      <a:pt x="5" y="468"/>
                    </a:cubicBezTo>
                    <a:cubicBezTo>
                      <a:pt x="1" y="567"/>
                      <a:pt x="2" y="664"/>
                      <a:pt x="7" y="761"/>
                    </a:cubicBezTo>
                    <a:cubicBezTo>
                      <a:pt x="16" y="959"/>
                      <a:pt x="45" y="1155"/>
                      <a:pt x="90" y="1347"/>
                    </a:cubicBezTo>
                    <a:cubicBezTo>
                      <a:pt x="114" y="1445"/>
                      <a:pt x="145" y="1544"/>
                      <a:pt x="181" y="1639"/>
                    </a:cubicBezTo>
                    <a:cubicBezTo>
                      <a:pt x="220" y="1741"/>
                      <a:pt x="270" y="1838"/>
                      <a:pt x="329" y="1929"/>
                    </a:cubicBezTo>
                    <a:cubicBezTo>
                      <a:pt x="361" y="1979"/>
                      <a:pt x="399" y="2026"/>
                      <a:pt x="440" y="2070"/>
                    </a:cubicBezTo>
                    <a:cubicBezTo>
                      <a:pt x="485" y="2117"/>
                      <a:pt x="535" y="2160"/>
                      <a:pt x="591" y="2195"/>
                    </a:cubicBezTo>
                    <a:cubicBezTo>
                      <a:pt x="654" y="2236"/>
                      <a:pt x="722" y="2265"/>
                      <a:pt x="793" y="2282"/>
                    </a:cubicBezTo>
                    <a:cubicBezTo>
                      <a:pt x="829" y="2291"/>
                      <a:pt x="869" y="2295"/>
                      <a:pt x="906" y="2297"/>
                    </a:cubicBezTo>
                    <a:cubicBezTo>
                      <a:pt x="916" y="2298"/>
                      <a:pt x="927" y="2298"/>
                      <a:pt x="937" y="2298"/>
                    </a:cubicBezTo>
                    <a:cubicBezTo>
                      <a:pt x="947" y="2298"/>
                      <a:pt x="958" y="2298"/>
                      <a:pt x="969" y="2297"/>
                    </a:cubicBezTo>
                    <a:cubicBezTo>
                      <a:pt x="979" y="2295"/>
                      <a:pt x="988" y="2295"/>
                      <a:pt x="999" y="2294"/>
                    </a:cubicBezTo>
                    <a:lnTo>
                      <a:pt x="1031" y="2289"/>
                    </a:lnTo>
                    <a:cubicBezTo>
                      <a:pt x="1109" y="2274"/>
                      <a:pt x="1184" y="2242"/>
                      <a:pt x="1249" y="2197"/>
                    </a:cubicBezTo>
                    <a:cubicBezTo>
                      <a:pt x="1306" y="2157"/>
                      <a:pt x="1356" y="2110"/>
                      <a:pt x="1400" y="2057"/>
                    </a:cubicBezTo>
                    <a:cubicBezTo>
                      <a:pt x="1473" y="1967"/>
                      <a:pt x="1532" y="1867"/>
                      <a:pt x="1576" y="1759"/>
                    </a:cubicBezTo>
                    <a:cubicBezTo>
                      <a:pt x="1597" y="1709"/>
                      <a:pt x="1617" y="1661"/>
                      <a:pt x="1632" y="1611"/>
                    </a:cubicBezTo>
                    <a:cubicBezTo>
                      <a:pt x="1649" y="1561"/>
                      <a:pt x="1662" y="1512"/>
                      <a:pt x="1675" y="1462"/>
                    </a:cubicBezTo>
                    <a:cubicBezTo>
                      <a:pt x="1699" y="1365"/>
                      <a:pt x="1718" y="1267"/>
                      <a:pt x="1734" y="1168"/>
                    </a:cubicBezTo>
                    <a:cubicBezTo>
                      <a:pt x="1761" y="973"/>
                      <a:pt x="1773" y="777"/>
                      <a:pt x="1770" y="582"/>
                    </a:cubicBezTo>
                    <a:cubicBezTo>
                      <a:pt x="1768" y="484"/>
                      <a:pt x="1764" y="387"/>
                      <a:pt x="1755" y="290"/>
                    </a:cubicBezTo>
                    <a:cubicBezTo>
                      <a:pt x="1746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44"/>
              <p:cNvSpPr/>
              <p:nvPr/>
            </p:nvSpPr>
            <p:spPr>
              <a:xfrm flipH="1">
                <a:off x="7561155" y="5030736"/>
                <a:ext cx="82205" cy="106626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1" extrusionOk="0">
                    <a:moveTo>
                      <a:pt x="1711" y="1"/>
                    </a:moveTo>
                    <a:cubicBezTo>
                      <a:pt x="1679" y="93"/>
                      <a:pt x="1649" y="186"/>
                      <a:pt x="1620" y="277"/>
                    </a:cubicBezTo>
                    <a:lnTo>
                      <a:pt x="1535" y="549"/>
                    </a:lnTo>
                    <a:cubicBezTo>
                      <a:pt x="1481" y="730"/>
                      <a:pt x="1425" y="908"/>
                      <a:pt x="1366" y="1080"/>
                    </a:cubicBezTo>
                    <a:cubicBezTo>
                      <a:pt x="1305" y="1252"/>
                      <a:pt x="1242" y="1420"/>
                      <a:pt x="1164" y="1566"/>
                    </a:cubicBezTo>
                    <a:cubicBezTo>
                      <a:pt x="1131" y="1631"/>
                      <a:pt x="1090" y="1693"/>
                      <a:pt x="1042" y="1749"/>
                    </a:cubicBezTo>
                    <a:cubicBezTo>
                      <a:pt x="1025" y="1769"/>
                      <a:pt x="1005" y="1785"/>
                      <a:pt x="983" y="1801"/>
                    </a:cubicBezTo>
                    <a:cubicBezTo>
                      <a:pt x="970" y="1808"/>
                      <a:pt x="957" y="1814"/>
                      <a:pt x="943" y="1817"/>
                    </a:cubicBezTo>
                    <a:lnTo>
                      <a:pt x="939" y="1819"/>
                    </a:lnTo>
                    <a:lnTo>
                      <a:pt x="913" y="1819"/>
                    </a:lnTo>
                    <a:cubicBezTo>
                      <a:pt x="908" y="1819"/>
                      <a:pt x="904" y="1817"/>
                      <a:pt x="899" y="1817"/>
                    </a:cubicBezTo>
                    <a:cubicBezTo>
                      <a:pt x="878" y="1813"/>
                      <a:pt x="858" y="1805"/>
                      <a:pt x="839" y="1793"/>
                    </a:cubicBezTo>
                    <a:cubicBezTo>
                      <a:pt x="786" y="1760"/>
                      <a:pt x="737" y="1716"/>
                      <a:pt x="698" y="1664"/>
                    </a:cubicBezTo>
                    <a:cubicBezTo>
                      <a:pt x="648" y="1601"/>
                      <a:pt x="604" y="1532"/>
                      <a:pt x="564" y="1461"/>
                    </a:cubicBezTo>
                    <a:cubicBezTo>
                      <a:pt x="522" y="1387"/>
                      <a:pt x="484" y="1308"/>
                      <a:pt x="446" y="1226"/>
                    </a:cubicBezTo>
                    <a:cubicBezTo>
                      <a:pt x="372" y="1063"/>
                      <a:pt x="304" y="890"/>
                      <a:pt x="237" y="714"/>
                    </a:cubicBezTo>
                    <a:lnTo>
                      <a:pt x="136" y="449"/>
                    </a:lnTo>
                    <a:cubicBezTo>
                      <a:pt x="102" y="360"/>
                      <a:pt x="69" y="269"/>
                      <a:pt x="33" y="178"/>
                    </a:cubicBezTo>
                    <a:cubicBezTo>
                      <a:pt x="16" y="275"/>
                      <a:pt x="7" y="372"/>
                      <a:pt x="4" y="471"/>
                    </a:cubicBezTo>
                    <a:cubicBezTo>
                      <a:pt x="1" y="569"/>
                      <a:pt x="2" y="666"/>
                      <a:pt x="7" y="763"/>
                    </a:cubicBezTo>
                    <a:cubicBezTo>
                      <a:pt x="16" y="961"/>
                      <a:pt x="43" y="1157"/>
                      <a:pt x="90" y="1349"/>
                    </a:cubicBezTo>
                    <a:cubicBezTo>
                      <a:pt x="113" y="1448"/>
                      <a:pt x="145" y="1546"/>
                      <a:pt x="181" y="1642"/>
                    </a:cubicBezTo>
                    <a:cubicBezTo>
                      <a:pt x="221" y="1743"/>
                      <a:pt x="269" y="1840"/>
                      <a:pt x="328" y="1931"/>
                    </a:cubicBezTo>
                    <a:cubicBezTo>
                      <a:pt x="361" y="1981"/>
                      <a:pt x="398" y="2028"/>
                      <a:pt x="439" y="2072"/>
                    </a:cubicBezTo>
                    <a:cubicBezTo>
                      <a:pt x="484" y="2119"/>
                      <a:pt x="536" y="2161"/>
                      <a:pt x="590" y="2198"/>
                    </a:cubicBezTo>
                    <a:cubicBezTo>
                      <a:pt x="652" y="2238"/>
                      <a:pt x="720" y="2267"/>
                      <a:pt x="792" y="2284"/>
                    </a:cubicBezTo>
                    <a:cubicBezTo>
                      <a:pt x="830" y="2293"/>
                      <a:pt x="867" y="2297"/>
                      <a:pt x="905" y="2299"/>
                    </a:cubicBezTo>
                    <a:cubicBezTo>
                      <a:pt x="916" y="2300"/>
                      <a:pt x="926" y="2300"/>
                      <a:pt x="937" y="2300"/>
                    </a:cubicBezTo>
                    <a:cubicBezTo>
                      <a:pt x="947" y="2300"/>
                      <a:pt x="958" y="2300"/>
                      <a:pt x="967" y="2299"/>
                    </a:cubicBezTo>
                    <a:cubicBezTo>
                      <a:pt x="978" y="2297"/>
                      <a:pt x="989" y="2297"/>
                      <a:pt x="999" y="2296"/>
                    </a:cubicBezTo>
                    <a:lnTo>
                      <a:pt x="1030" y="2290"/>
                    </a:lnTo>
                    <a:cubicBezTo>
                      <a:pt x="1108" y="2275"/>
                      <a:pt x="1183" y="2244"/>
                      <a:pt x="1249" y="2199"/>
                    </a:cubicBezTo>
                    <a:cubicBezTo>
                      <a:pt x="1305" y="2160"/>
                      <a:pt x="1357" y="2113"/>
                      <a:pt x="1401" y="2060"/>
                    </a:cubicBezTo>
                    <a:cubicBezTo>
                      <a:pt x="1473" y="1969"/>
                      <a:pt x="1532" y="1869"/>
                      <a:pt x="1576" y="1761"/>
                    </a:cubicBezTo>
                    <a:cubicBezTo>
                      <a:pt x="1598" y="1711"/>
                      <a:pt x="1616" y="1663"/>
                      <a:pt x="1632" y="1613"/>
                    </a:cubicBezTo>
                    <a:cubicBezTo>
                      <a:pt x="1648" y="1563"/>
                      <a:pt x="1663" y="1514"/>
                      <a:pt x="1675" y="1464"/>
                    </a:cubicBezTo>
                    <a:cubicBezTo>
                      <a:pt x="1699" y="1367"/>
                      <a:pt x="1719" y="1269"/>
                      <a:pt x="1732" y="1170"/>
                    </a:cubicBezTo>
                    <a:cubicBezTo>
                      <a:pt x="1760" y="975"/>
                      <a:pt x="1773" y="780"/>
                      <a:pt x="1769" y="583"/>
                    </a:cubicBezTo>
                    <a:cubicBezTo>
                      <a:pt x="1767" y="486"/>
                      <a:pt x="1763" y="389"/>
                      <a:pt x="1754" y="292"/>
                    </a:cubicBezTo>
                    <a:cubicBezTo>
                      <a:pt x="1746" y="193"/>
                      <a:pt x="1731" y="96"/>
                      <a:pt x="17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44"/>
              <p:cNvSpPr/>
              <p:nvPr/>
            </p:nvSpPr>
            <p:spPr>
              <a:xfrm flipH="1">
                <a:off x="5902521" y="3563229"/>
                <a:ext cx="82252" cy="10653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299" extrusionOk="0">
                    <a:moveTo>
                      <a:pt x="1712" y="0"/>
                    </a:moveTo>
                    <a:cubicBezTo>
                      <a:pt x="1680" y="93"/>
                      <a:pt x="1650" y="185"/>
                      <a:pt x="1621" y="276"/>
                    </a:cubicBezTo>
                    <a:lnTo>
                      <a:pt x="1537" y="549"/>
                    </a:lnTo>
                    <a:cubicBezTo>
                      <a:pt x="1482" y="727"/>
                      <a:pt x="1427" y="906"/>
                      <a:pt x="1367" y="1079"/>
                    </a:cubicBezTo>
                    <a:cubicBezTo>
                      <a:pt x="1306" y="1250"/>
                      <a:pt x="1243" y="1420"/>
                      <a:pt x="1165" y="1564"/>
                    </a:cubicBezTo>
                    <a:cubicBezTo>
                      <a:pt x="1132" y="1630"/>
                      <a:pt x="1091" y="1691"/>
                      <a:pt x="1043" y="1747"/>
                    </a:cubicBezTo>
                    <a:cubicBezTo>
                      <a:pt x="1026" y="1767"/>
                      <a:pt x="1006" y="1785"/>
                      <a:pt x="984" y="1798"/>
                    </a:cubicBezTo>
                    <a:cubicBezTo>
                      <a:pt x="972" y="1807"/>
                      <a:pt x="958" y="1813"/>
                      <a:pt x="944" y="1817"/>
                    </a:cubicBezTo>
                    <a:lnTo>
                      <a:pt x="935" y="1817"/>
                    </a:lnTo>
                    <a:cubicBezTo>
                      <a:pt x="934" y="1817"/>
                      <a:pt x="932" y="1818"/>
                      <a:pt x="931" y="1818"/>
                    </a:cubicBezTo>
                    <a:cubicBezTo>
                      <a:pt x="929" y="1818"/>
                      <a:pt x="928" y="1817"/>
                      <a:pt x="926" y="1817"/>
                    </a:cubicBezTo>
                    <a:lnTo>
                      <a:pt x="914" y="1817"/>
                    </a:lnTo>
                    <a:cubicBezTo>
                      <a:pt x="908" y="1817"/>
                      <a:pt x="905" y="1813"/>
                      <a:pt x="900" y="1813"/>
                    </a:cubicBezTo>
                    <a:cubicBezTo>
                      <a:pt x="879" y="1810"/>
                      <a:pt x="859" y="1801"/>
                      <a:pt x="840" y="1791"/>
                    </a:cubicBezTo>
                    <a:cubicBezTo>
                      <a:pt x="787" y="1757"/>
                      <a:pt x="738" y="1713"/>
                      <a:pt x="699" y="1662"/>
                    </a:cubicBezTo>
                    <a:cubicBezTo>
                      <a:pt x="649" y="1598"/>
                      <a:pt x="605" y="1530"/>
                      <a:pt x="566" y="1459"/>
                    </a:cubicBezTo>
                    <a:cubicBezTo>
                      <a:pt x="523" y="1385"/>
                      <a:pt x="485" y="1306"/>
                      <a:pt x="447" y="1224"/>
                    </a:cubicBezTo>
                    <a:cubicBezTo>
                      <a:pt x="373" y="1061"/>
                      <a:pt x="305" y="888"/>
                      <a:pt x="238" y="712"/>
                    </a:cubicBezTo>
                    <a:lnTo>
                      <a:pt x="137" y="446"/>
                    </a:lnTo>
                    <a:cubicBezTo>
                      <a:pt x="103" y="356"/>
                      <a:pt x="70" y="267"/>
                      <a:pt x="34" y="176"/>
                    </a:cubicBezTo>
                    <a:cubicBezTo>
                      <a:pt x="17" y="273"/>
                      <a:pt x="8" y="371"/>
                      <a:pt x="5" y="470"/>
                    </a:cubicBezTo>
                    <a:cubicBezTo>
                      <a:pt x="0" y="567"/>
                      <a:pt x="2" y="664"/>
                      <a:pt x="7" y="762"/>
                    </a:cubicBezTo>
                    <a:cubicBezTo>
                      <a:pt x="17" y="959"/>
                      <a:pt x="44" y="1155"/>
                      <a:pt x="90" y="1347"/>
                    </a:cubicBezTo>
                    <a:cubicBezTo>
                      <a:pt x="114" y="1447"/>
                      <a:pt x="144" y="1544"/>
                      <a:pt x="181" y="1639"/>
                    </a:cubicBezTo>
                    <a:cubicBezTo>
                      <a:pt x="220" y="1741"/>
                      <a:pt x="270" y="1839"/>
                      <a:pt x="329" y="1930"/>
                    </a:cubicBezTo>
                    <a:cubicBezTo>
                      <a:pt x="363" y="1979"/>
                      <a:pt x="399" y="2026"/>
                      <a:pt x="440" y="2069"/>
                    </a:cubicBezTo>
                    <a:cubicBezTo>
                      <a:pt x="485" y="2118"/>
                      <a:pt x="535" y="2160"/>
                      <a:pt x="591" y="2197"/>
                    </a:cubicBezTo>
                    <a:cubicBezTo>
                      <a:pt x="653" y="2236"/>
                      <a:pt x="722" y="2265"/>
                      <a:pt x="793" y="2283"/>
                    </a:cubicBezTo>
                    <a:cubicBezTo>
                      <a:pt x="831" y="2291"/>
                      <a:pt x="868" y="2297"/>
                      <a:pt x="908" y="2298"/>
                    </a:cubicBezTo>
                    <a:cubicBezTo>
                      <a:pt x="928" y="2298"/>
                      <a:pt x="949" y="2298"/>
                      <a:pt x="968" y="2297"/>
                    </a:cubicBezTo>
                    <a:cubicBezTo>
                      <a:pt x="979" y="2297"/>
                      <a:pt x="990" y="2295"/>
                      <a:pt x="1000" y="2294"/>
                    </a:cubicBezTo>
                    <a:lnTo>
                      <a:pt x="1031" y="2289"/>
                    </a:lnTo>
                    <a:cubicBezTo>
                      <a:pt x="1109" y="2274"/>
                      <a:pt x="1185" y="2242"/>
                      <a:pt x="1250" y="2197"/>
                    </a:cubicBezTo>
                    <a:cubicBezTo>
                      <a:pt x="1306" y="2157"/>
                      <a:pt x="1358" y="2110"/>
                      <a:pt x="1402" y="2057"/>
                    </a:cubicBezTo>
                    <a:cubicBezTo>
                      <a:pt x="1474" y="1968"/>
                      <a:pt x="1534" y="1866"/>
                      <a:pt x="1577" y="1760"/>
                    </a:cubicBezTo>
                    <a:cubicBezTo>
                      <a:pt x="1599" y="1710"/>
                      <a:pt x="1617" y="1660"/>
                      <a:pt x="1634" y="1610"/>
                    </a:cubicBezTo>
                    <a:cubicBezTo>
                      <a:pt x="1649" y="1562"/>
                      <a:pt x="1664" y="1512"/>
                      <a:pt x="1676" y="1464"/>
                    </a:cubicBezTo>
                    <a:cubicBezTo>
                      <a:pt x="1700" y="1365"/>
                      <a:pt x="1720" y="1268"/>
                      <a:pt x="1733" y="1168"/>
                    </a:cubicBezTo>
                    <a:cubicBezTo>
                      <a:pt x="1762" y="974"/>
                      <a:pt x="1774" y="777"/>
                      <a:pt x="1770" y="582"/>
                    </a:cubicBezTo>
                    <a:cubicBezTo>
                      <a:pt x="1768" y="483"/>
                      <a:pt x="1764" y="386"/>
                      <a:pt x="1755" y="290"/>
                    </a:cubicBezTo>
                    <a:cubicBezTo>
                      <a:pt x="1747" y="193"/>
                      <a:pt x="1732" y="96"/>
                      <a:pt x="1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44"/>
              <p:cNvSpPr/>
              <p:nvPr/>
            </p:nvSpPr>
            <p:spPr>
              <a:xfrm flipH="1">
                <a:off x="7734063" y="3597245"/>
                <a:ext cx="82205" cy="106580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2300" extrusionOk="0">
                    <a:moveTo>
                      <a:pt x="1713" y="1"/>
                    </a:moveTo>
                    <a:cubicBezTo>
                      <a:pt x="1681" y="95"/>
                      <a:pt x="1652" y="186"/>
                      <a:pt x="1623" y="278"/>
                    </a:cubicBezTo>
                    <a:lnTo>
                      <a:pt x="1538" y="551"/>
                    </a:lnTo>
                    <a:cubicBezTo>
                      <a:pt x="1482" y="730"/>
                      <a:pt x="1428" y="908"/>
                      <a:pt x="1367" y="1081"/>
                    </a:cubicBezTo>
                    <a:cubicBezTo>
                      <a:pt x="1307" y="1252"/>
                      <a:pt x="1243" y="1420"/>
                      <a:pt x="1166" y="1566"/>
                    </a:cubicBezTo>
                    <a:cubicBezTo>
                      <a:pt x="1132" y="1631"/>
                      <a:pt x="1092" y="1693"/>
                      <a:pt x="1043" y="1749"/>
                    </a:cubicBezTo>
                    <a:cubicBezTo>
                      <a:pt x="1026" y="1769"/>
                      <a:pt x="1007" y="1785"/>
                      <a:pt x="984" y="1801"/>
                    </a:cubicBezTo>
                    <a:cubicBezTo>
                      <a:pt x="972" y="1810"/>
                      <a:pt x="958" y="1816"/>
                      <a:pt x="945" y="1817"/>
                    </a:cubicBezTo>
                    <a:cubicBezTo>
                      <a:pt x="943" y="1817"/>
                      <a:pt x="942" y="1819"/>
                      <a:pt x="940" y="1819"/>
                    </a:cubicBezTo>
                    <a:lnTo>
                      <a:pt x="914" y="1819"/>
                    </a:lnTo>
                    <a:cubicBezTo>
                      <a:pt x="910" y="1819"/>
                      <a:pt x="905" y="1817"/>
                      <a:pt x="901" y="1817"/>
                    </a:cubicBezTo>
                    <a:cubicBezTo>
                      <a:pt x="879" y="1813"/>
                      <a:pt x="860" y="1805"/>
                      <a:pt x="842" y="1794"/>
                    </a:cubicBezTo>
                    <a:cubicBezTo>
                      <a:pt x="787" y="1760"/>
                      <a:pt x="739" y="1716"/>
                      <a:pt x="701" y="1666"/>
                    </a:cubicBezTo>
                    <a:cubicBezTo>
                      <a:pt x="649" y="1601"/>
                      <a:pt x="605" y="1534"/>
                      <a:pt x="566" y="1463"/>
                    </a:cubicBezTo>
                    <a:cubicBezTo>
                      <a:pt x="523" y="1389"/>
                      <a:pt x="486" y="1308"/>
                      <a:pt x="448" y="1226"/>
                    </a:cubicBezTo>
                    <a:cubicBezTo>
                      <a:pt x="373" y="1063"/>
                      <a:pt x="305" y="892"/>
                      <a:pt x="239" y="716"/>
                    </a:cubicBezTo>
                    <a:lnTo>
                      <a:pt x="137" y="449"/>
                    </a:lnTo>
                    <a:cubicBezTo>
                      <a:pt x="104" y="360"/>
                      <a:pt x="71" y="269"/>
                      <a:pt x="34" y="178"/>
                    </a:cubicBezTo>
                    <a:cubicBezTo>
                      <a:pt x="17" y="275"/>
                      <a:pt x="8" y="372"/>
                      <a:pt x="5" y="470"/>
                    </a:cubicBezTo>
                    <a:cubicBezTo>
                      <a:pt x="1" y="567"/>
                      <a:pt x="2" y="666"/>
                      <a:pt x="7" y="763"/>
                    </a:cubicBezTo>
                    <a:cubicBezTo>
                      <a:pt x="16" y="960"/>
                      <a:pt x="45" y="1157"/>
                      <a:pt x="90" y="1349"/>
                    </a:cubicBezTo>
                    <a:cubicBezTo>
                      <a:pt x="114" y="1448"/>
                      <a:pt x="145" y="1546"/>
                      <a:pt x="181" y="1641"/>
                    </a:cubicBezTo>
                    <a:cubicBezTo>
                      <a:pt x="220" y="1743"/>
                      <a:pt x="270" y="1840"/>
                      <a:pt x="330" y="1931"/>
                    </a:cubicBezTo>
                    <a:cubicBezTo>
                      <a:pt x="363" y="1981"/>
                      <a:pt x="399" y="2028"/>
                      <a:pt x="440" y="2070"/>
                    </a:cubicBezTo>
                    <a:cubicBezTo>
                      <a:pt x="486" y="2119"/>
                      <a:pt x="536" y="2161"/>
                      <a:pt x="592" y="2197"/>
                    </a:cubicBezTo>
                    <a:cubicBezTo>
                      <a:pt x="654" y="2237"/>
                      <a:pt x="722" y="2266"/>
                      <a:pt x="793" y="2284"/>
                    </a:cubicBezTo>
                    <a:cubicBezTo>
                      <a:pt x="831" y="2291"/>
                      <a:pt x="869" y="2297"/>
                      <a:pt x="907" y="2299"/>
                    </a:cubicBezTo>
                    <a:cubicBezTo>
                      <a:pt x="913" y="2299"/>
                      <a:pt x="919" y="2300"/>
                      <a:pt x="925" y="2300"/>
                    </a:cubicBezTo>
                    <a:cubicBezTo>
                      <a:pt x="940" y="2300"/>
                      <a:pt x="954" y="2298"/>
                      <a:pt x="969" y="2297"/>
                    </a:cubicBezTo>
                    <a:cubicBezTo>
                      <a:pt x="979" y="2297"/>
                      <a:pt x="989" y="2296"/>
                      <a:pt x="999" y="2296"/>
                    </a:cubicBezTo>
                    <a:lnTo>
                      <a:pt x="1031" y="2290"/>
                    </a:lnTo>
                    <a:cubicBezTo>
                      <a:pt x="1110" y="2275"/>
                      <a:pt x="1184" y="2243"/>
                      <a:pt x="1251" y="2197"/>
                    </a:cubicBezTo>
                    <a:cubicBezTo>
                      <a:pt x="1307" y="2158"/>
                      <a:pt x="1358" y="2111"/>
                      <a:pt x="1402" y="2058"/>
                    </a:cubicBezTo>
                    <a:cubicBezTo>
                      <a:pt x="1473" y="1969"/>
                      <a:pt x="1532" y="1867"/>
                      <a:pt x="1576" y="1761"/>
                    </a:cubicBezTo>
                    <a:cubicBezTo>
                      <a:pt x="1597" y="1711"/>
                      <a:pt x="1616" y="1661"/>
                      <a:pt x="1632" y="1613"/>
                    </a:cubicBezTo>
                    <a:cubicBezTo>
                      <a:pt x="1649" y="1563"/>
                      <a:pt x="1663" y="1513"/>
                      <a:pt x="1675" y="1464"/>
                    </a:cubicBezTo>
                    <a:cubicBezTo>
                      <a:pt x="1700" y="1367"/>
                      <a:pt x="1719" y="1269"/>
                      <a:pt x="1734" y="1169"/>
                    </a:cubicBezTo>
                    <a:cubicBezTo>
                      <a:pt x="1761" y="975"/>
                      <a:pt x="1773" y="780"/>
                      <a:pt x="1772" y="583"/>
                    </a:cubicBezTo>
                    <a:cubicBezTo>
                      <a:pt x="1769" y="486"/>
                      <a:pt x="1764" y="389"/>
                      <a:pt x="1755" y="292"/>
                    </a:cubicBezTo>
                    <a:cubicBezTo>
                      <a:pt x="1747" y="195"/>
                      <a:pt x="1734" y="98"/>
                      <a:pt x="1713" y="1"/>
                    </a:cubicBezTo>
                    <a:close/>
                  </a:path>
                </a:pathLst>
              </a:custGeom>
              <a:solidFill>
                <a:srgbClr val="14D9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44"/>
              <p:cNvSpPr/>
              <p:nvPr/>
            </p:nvSpPr>
            <p:spPr>
              <a:xfrm flipH="1">
                <a:off x="6032310" y="2950895"/>
                <a:ext cx="1329745" cy="1659308"/>
              </a:xfrm>
              <a:custGeom>
                <a:avLst/>
                <a:gdLst/>
                <a:ahLst/>
                <a:cxnLst/>
                <a:rect l="l" t="t" r="r" b="b"/>
                <a:pathLst>
                  <a:path w="28696" h="35808" extrusionOk="0">
                    <a:moveTo>
                      <a:pt x="14945" y="1"/>
                    </a:moveTo>
                    <a:cubicBezTo>
                      <a:pt x="14594" y="1"/>
                      <a:pt x="14233" y="7"/>
                      <a:pt x="13863" y="20"/>
                    </a:cubicBezTo>
                    <a:cubicBezTo>
                      <a:pt x="10750" y="131"/>
                      <a:pt x="8324" y="826"/>
                      <a:pt x="6438" y="1896"/>
                    </a:cubicBezTo>
                    <a:cubicBezTo>
                      <a:pt x="798" y="5081"/>
                      <a:pt x="1" y="11580"/>
                      <a:pt x="169" y="15667"/>
                    </a:cubicBezTo>
                    <a:cubicBezTo>
                      <a:pt x="399" y="21127"/>
                      <a:pt x="980" y="35614"/>
                      <a:pt x="13226" y="35804"/>
                    </a:cubicBezTo>
                    <a:cubicBezTo>
                      <a:pt x="13375" y="35807"/>
                      <a:pt x="13524" y="35808"/>
                      <a:pt x="13671" y="35808"/>
                    </a:cubicBezTo>
                    <a:cubicBezTo>
                      <a:pt x="16869" y="35808"/>
                      <a:pt x="19446" y="35259"/>
                      <a:pt x="21491" y="34232"/>
                    </a:cubicBezTo>
                    <a:cubicBezTo>
                      <a:pt x="27040" y="31436"/>
                      <a:pt x="28695" y="25123"/>
                      <a:pt x="28355" y="16703"/>
                    </a:cubicBezTo>
                    <a:cubicBezTo>
                      <a:pt x="27901" y="5429"/>
                      <a:pt x="25081" y="1"/>
                      <a:pt x="149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683" name="Google Shape;683;p44"/>
              <p:cNvGrpSpPr/>
              <p:nvPr/>
            </p:nvGrpSpPr>
            <p:grpSpPr>
              <a:xfrm rot="-410962">
                <a:off x="5039481" y="2506886"/>
                <a:ext cx="995852" cy="1441837"/>
                <a:chOff x="4260600" y="604450"/>
                <a:chExt cx="515025" cy="745675"/>
              </a:xfrm>
            </p:grpSpPr>
            <p:sp>
              <p:nvSpPr>
                <p:cNvPr id="684" name="Google Shape;684;p44"/>
                <p:cNvSpPr/>
                <p:nvPr/>
              </p:nvSpPr>
              <p:spPr>
                <a:xfrm>
                  <a:off x="4489025" y="604450"/>
                  <a:ext cx="97725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4754" extrusionOk="0">
                      <a:moveTo>
                        <a:pt x="1979" y="0"/>
                      </a:moveTo>
                      <a:cubicBezTo>
                        <a:pt x="1749" y="0"/>
                        <a:pt x="1525" y="166"/>
                        <a:pt x="1502" y="436"/>
                      </a:cubicBezTo>
                      <a:cubicBezTo>
                        <a:pt x="1238" y="3157"/>
                        <a:pt x="1" y="4753"/>
                        <a:pt x="1" y="4753"/>
                      </a:cubicBezTo>
                      <a:lnTo>
                        <a:pt x="3909" y="4753"/>
                      </a:lnTo>
                      <a:cubicBezTo>
                        <a:pt x="3909" y="2470"/>
                        <a:pt x="3026" y="985"/>
                        <a:pt x="2342" y="171"/>
                      </a:cubicBezTo>
                      <a:cubicBezTo>
                        <a:pt x="2243" y="54"/>
                        <a:pt x="2110" y="0"/>
                        <a:pt x="19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44"/>
                <p:cNvSpPr/>
                <p:nvPr/>
              </p:nvSpPr>
              <p:spPr>
                <a:xfrm>
                  <a:off x="4489025" y="649475"/>
                  <a:ext cx="97725" cy="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2953" extrusionOk="0">
                      <a:moveTo>
                        <a:pt x="3330" y="1"/>
                      </a:moveTo>
                      <a:cubicBezTo>
                        <a:pt x="3018" y="1480"/>
                        <a:pt x="1740" y="2558"/>
                        <a:pt x="226" y="2614"/>
                      </a:cubicBezTo>
                      <a:cubicBezTo>
                        <a:pt x="91" y="2833"/>
                        <a:pt x="1" y="2952"/>
                        <a:pt x="1" y="2952"/>
                      </a:cubicBezTo>
                      <a:lnTo>
                        <a:pt x="3909" y="2952"/>
                      </a:lnTo>
                      <a:cubicBezTo>
                        <a:pt x="3909" y="1752"/>
                        <a:pt x="3663" y="777"/>
                        <a:pt x="3330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44"/>
                <p:cNvSpPr/>
                <p:nvPr/>
              </p:nvSpPr>
              <p:spPr>
                <a:xfrm>
                  <a:off x="4302025" y="604450"/>
                  <a:ext cx="97800" cy="1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4754" extrusionOk="0">
                      <a:moveTo>
                        <a:pt x="1930" y="0"/>
                      </a:moveTo>
                      <a:cubicBezTo>
                        <a:pt x="1800" y="0"/>
                        <a:pt x="1667" y="54"/>
                        <a:pt x="1567" y="171"/>
                      </a:cubicBezTo>
                      <a:cubicBezTo>
                        <a:pt x="883" y="985"/>
                        <a:pt x="1" y="2470"/>
                        <a:pt x="1" y="4753"/>
                      </a:cubicBezTo>
                      <a:lnTo>
                        <a:pt x="3911" y="4753"/>
                      </a:lnTo>
                      <a:cubicBezTo>
                        <a:pt x="3911" y="4753"/>
                        <a:pt x="2672" y="3157"/>
                        <a:pt x="2408" y="436"/>
                      </a:cubicBezTo>
                      <a:cubicBezTo>
                        <a:pt x="2384" y="166"/>
                        <a:pt x="2160" y="0"/>
                        <a:pt x="19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44"/>
                <p:cNvSpPr/>
                <p:nvPr/>
              </p:nvSpPr>
              <p:spPr>
                <a:xfrm>
                  <a:off x="4302025" y="645375"/>
                  <a:ext cx="97800" cy="7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3117" extrusionOk="0">
                      <a:moveTo>
                        <a:pt x="653" y="1"/>
                      </a:moveTo>
                      <a:cubicBezTo>
                        <a:pt x="286" y="804"/>
                        <a:pt x="1" y="1829"/>
                        <a:pt x="1" y="3116"/>
                      </a:cubicBezTo>
                      <a:lnTo>
                        <a:pt x="3911" y="3116"/>
                      </a:lnTo>
                      <a:cubicBezTo>
                        <a:pt x="3911" y="3116"/>
                        <a:pt x="3819" y="2997"/>
                        <a:pt x="3681" y="2773"/>
                      </a:cubicBezTo>
                      <a:cubicBezTo>
                        <a:pt x="2149" y="2667"/>
                        <a:pt x="894" y="1517"/>
                        <a:pt x="65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44"/>
                <p:cNvSpPr/>
                <p:nvPr/>
              </p:nvSpPr>
              <p:spPr>
                <a:xfrm>
                  <a:off x="4260675" y="690550"/>
                  <a:ext cx="514950" cy="65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98" h="26383" extrusionOk="0">
                      <a:moveTo>
                        <a:pt x="7225" y="1"/>
                      </a:moveTo>
                      <a:cubicBezTo>
                        <a:pt x="7201" y="1"/>
                        <a:pt x="7177" y="1"/>
                        <a:pt x="7153" y="1"/>
                      </a:cubicBezTo>
                      <a:lnTo>
                        <a:pt x="2561" y="1"/>
                      </a:lnTo>
                      <a:cubicBezTo>
                        <a:pt x="2554" y="1"/>
                        <a:pt x="2548" y="1"/>
                        <a:pt x="2541" y="1"/>
                      </a:cubicBezTo>
                      <a:cubicBezTo>
                        <a:pt x="2204" y="1"/>
                        <a:pt x="1870" y="67"/>
                        <a:pt x="1557" y="197"/>
                      </a:cubicBezTo>
                      <a:cubicBezTo>
                        <a:pt x="1256" y="323"/>
                        <a:pt x="981" y="503"/>
                        <a:pt x="746" y="733"/>
                      </a:cubicBezTo>
                      <a:cubicBezTo>
                        <a:pt x="513" y="958"/>
                        <a:pt x="328" y="1227"/>
                        <a:pt x="199" y="1526"/>
                      </a:cubicBezTo>
                      <a:cubicBezTo>
                        <a:pt x="67" y="1838"/>
                        <a:pt x="0" y="2173"/>
                        <a:pt x="6" y="2514"/>
                      </a:cubicBezTo>
                      <a:lnTo>
                        <a:pt x="6" y="23869"/>
                      </a:lnTo>
                      <a:cubicBezTo>
                        <a:pt x="0" y="24207"/>
                        <a:pt x="67" y="24546"/>
                        <a:pt x="199" y="24857"/>
                      </a:cubicBezTo>
                      <a:cubicBezTo>
                        <a:pt x="207" y="24876"/>
                        <a:pt x="214" y="24894"/>
                        <a:pt x="222" y="24910"/>
                      </a:cubicBezTo>
                      <a:cubicBezTo>
                        <a:pt x="352" y="25188"/>
                        <a:pt x="526" y="25439"/>
                        <a:pt x="746" y="25650"/>
                      </a:cubicBezTo>
                      <a:cubicBezTo>
                        <a:pt x="981" y="25880"/>
                        <a:pt x="1256" y="26060"/>
                        <a:pt x="1557" y="26186"/>
                      </a:cubicBezTo>
                      <a:cubicBezTo>
                        <a:pt x="1870" y="26316"/>
                        <a:pt x="2204" y="26382"/>
                        <a:pt x="2541" y="26382"/>
                      </a:cubicBezTo>
                      <a:cubicBezTo>
                        <a:pt x="2548" y="26382"/>
                        <a:pt x="2554" y="26382"/>
                        <a:pt x="2561" y="26382"/>
                      </a:cubicBezTo>
                      <a:lnTo>
                        <a:pt x="7246" y="26382"/>
                      </a:lnTo>
                      <a:cubicBezTo>
                        <a:pt x="8419" y="26374"/>
                        <a:pt x="9587" y="26221"/>
                        <a:pt x="10720" y="25920"/>
                      </a:cubicBezTo>
                      <a:cubicBezTo>
                        <a:pt x="11841" y="25618"/>
                        <a:pt x="12916" y="25180"/>
                        <a:pt x="13925" y="24609"/>
                      </a:cubicBezTo>
                      <a:cubicBezTo>
                        <a:pt x="14916" y="24051"/>
                        <a:pt x="15831" y="23370"/>
                        <a:pt x="16647" y="22580"/>
                      </a:cubicBezTo>
                      <a:cubicBezTo>
                        <a:pt x="17054" y="22181"/>
                        <a:pt x="17437" y="21761"/>
                        <a:pt x="17791" y="21317"/>
                      </a:cubicBezTo>
                      <a:lnTo>
                        <a:pt x="17796" y="21311"/>
                      </a:lnTo>
                      <a:cubicBezTo>
                        <a:pt x="18140" y="20870"/>
                        <a:pt x="18457" y="20410"/>
                        <a:pt x="18748" y="19929"/>
                      </a:cubicBezTo>
                      <a:cubicBezTo>
                        <a:pt x="19192" y="19184"/>
                        <a:pt x="19561" y="18400"/>
                        <a:pt x="19852" y="17583"/>
                      </a:cubicBezTo>
                      <a:cubicBezTo>
                        <a:pt x="19945" y="17319"/>
                        <a:pt x="20032" y="17052"/>
                        <a:pt x="20108" y="16780"/>
                      </a:cubicBezTo>
                      <a:cubicBezTo>
                        <a:pt x="20359" y="15897"/>
                        <a:pt x="20513" y="14991"/>
                        <a:pt x="20568" y="14077"/>
                      </a:cubicBezTo>
                      <a:cubicBezTo>
                        <a:pt x="20581" y="13799"/>
                        <a:pt x="20592" y="13517"/>
                        <a:pt x="20592" y="13234"/>
                      </a:cubicBezTo>
                      <a:cubicBezTo>
                        <a:pt x="20597" y="12032"/>
                        <a:pt x="20433" y="10835"/>
                        <a:pt x="20111" y="9680"/>
                      </a:cubicBezTo>
                      <a:cubicBezTo>
                        <a:pt x="20077" y="9566"/>
                        <a:pt x="20048" y="9461"/>
                        <a:pt x="20013" y="9350"/>
                      </a:cubicBezTo>
                      <a:cubicBezTo>
                        <a:pt x="19704" y="8356"/>
                        <a:pt x="19279" y="7405"/>
                        <a:pt x="18748" y="6514"/>
                      </a:cubicBezTo>
                      <a:cubicBezTo>
                        <a:pt x="18668" y="6388"/>
                        <a:pt x="18592" y="6261"/>
                        <a:pt x="18512" y="6139"/>
                      </a:cubicBezTo>
                      <a:cubicBezTo>
                        <a:pt x="17976" y="5310"/>
                        <a:pt x="17350" y="4541"/>
                        <a:pt x="16647" y="3846"/>
                      </a:cubicBezTo>
                      <a:cubicBezTo>
                        <a:pt x="15828" y="3050"/>
                        <a:pt x="14914" y="2358"/>
                        <a:pt x="13925" y="1785"/>
                      </a:cubicBezTo>
                      <a:cubicBezTo>
                        <a:pt x="12919" y="1209"/>
                        <a:pt x="11841" y="765"/>
                        <a:pt x="10723" y="464"/>
                      </a:cubicBezTo>
                      <a:cubicBezTo>
                        <a:pt x="10488" y="400"/>
                        <a:pt x="10250" y="342"/>
                        <a:pt x="10007" y="294"/>
                      </a:cubicBezTo>
                      <a:cubicBezTo>
                        <a:pt x="9092" y="101"/>
                        <a:pt x="8160" y="1"/>
                        <a:pt x="72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44"/>
                <p:cNvSpPr/>
                <p:nvPr/>
              </p:nvSpPr>
              <p:spPr>
                <a:xfrm>
                  <a:off x="4260600" y="1042450"/>
                  <a:ext cx="514300" cy="2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2" h="10837" extrusionOk="0">
                      <a:moveTo>
                        <a:pt x="20571" y="1"/>
                      </a:moveTo>
                      <a:cubicBezTo>
                        <a:pt x="20274" y="81"/>
                        <a:pt x="20040" y="98"/>
                        <a:pt x="19784" y="98"/>
                      </a:cubicBezTo>
                      <a:cubicBezTo>
                        <a:pt x="19687" y="98"/>
                        <a:pt x="19587" y="95"/>
                        <a:pt x="19480" y="93"/>
                      </a:cubicBezTo>
                      <a:cubicBezTo>
                        <a:pt x="19350" y="90"/>
                        <a:pt x="19213" y="86"/>
                        <a:pt x="19069" y="86"/>
                      </a:cubicBezTo>
                      <a:cubicBezTo>
                        <a:pt x="18433" y="86"/>
                        <a:pt x="17643" y="155"/>
                        <a:pt x="16521" y="601"/>
                      </a:cubicBezTo>
                      <a:cubicBezTo>
                        <a:pt x="15141" y="1145"/>
                        <a:pt x="14523" y="1771"/>
                        <a:pt x="14021" y="2265"/>
                      </a:cubicBezTo>
                      <a:cubicBezTo>
                        <a:pt x="13646" y="2640"/>
                        <a:pt x="13403" y="2886"/>
                        <a:pt x="12676" y="3177"/>
                      </a:cubicBezTo>
                      <a:cubicBezTo>
                        <a:pt x="12099" y="3406"/>
                        <a:pt x="11758" y="3446"/>
                        <a:pt x="11375" y="3446"/>
                      </a:cubicBezTo>
                      <a:cubicBezTo>
                        <a:pt x="11277" y="3446"/>
                        <a:pt x="11177" y="3444"/>
                        <a:pt x="11069" y="3441"/>
                      </a:cubicBezTo>
                      <a:cubicBezTo>
                        <a:pt x="10932" y="3437"/>
                        <a:pt x="10788" y="3433"/>
                        <a:pt x="10634" y="3433"/>
                      </a:cubicBezTo>
                      <a:cubicBezTo>
                        <a:pt x="10003" y="3433"/>
                        <a:pt x="9214" y="3504"/>
                        <a:pt x="8110" y="3946"/>
                      </a:cubicBezTo>
                      <a:cubicBezTo>
                        <a:pt x="6736" y="4498"/>
                        <a:pt x="6112" y="5116"/>
                        <a:pt x="5616" y="5618"/>
                      </a:cubicBezTo>
                      <a:cubicBezTo>
                        <a:pt x="5241" y="5991"/>
                        <a:pt x="4995" y="6237"/>
                        <a:pt x="4268" y="6527"/>
                      </a:cubicBezTo>
                      <a:cubicBezTo>
                        <a:pt x="3693" y="6755"/>
                        <a:pt x="3353" y="6798"/>
                        <a:pt x="2976" y="6798"/>
                      </a:cubicBezTo>
                      <a:cubicBezTo>
                        <a:pt x="2876" y="6798"/>
                        <a:pt x="2774" y="6795"/>
                        <a:pt x="2664" y="6791"/>
                      </a:cubicBezTo>
                      <a:cubicBezTo>
                        <a:pt x="2529" y="6788"/>
                        <a:pt x="2388" y="6784"/>
                        <a:pt x="2238" y="6784"/>
                      </a:cubicBezTo>
                      <a:cubicBezTo>
                        <a:pt x="1664" y="6784"/>
                        <a:pt x="964" y="6842"/>
                        <a:pt x="6" y="7185"/>
                      </a:cubicBezTo>
                      <a:lnTo>
                        <a:pt x="6" y="9796"/>
                      </a:lnTo>
                      <a:cubicBezTo>
                        <a:pt x="1" y="10134"/>
                        <a:pt x="70" y="10472"/>
                        <a:pt x="202" y="10784"/>
                      </a:cubicBezTo>
                      <a:cubicBezTo>
                        <a:pt x="207" y="10802"/>
                        <a:pt x="217" y="10821"/>
                        <a:pt x="225" y="10837"/>
                      </a:cubicBezTo>
                      <a:cubicBezTo>
                        <a:pt x="416" y="10710"/>
                        <a:pt x="643" y="10594"/>
                        <a:pt x="965" y="10462"/>
                      </a:cubicBezTo>
                      <a:cubicBezTo>
                        <a:pt x="1545" y="10232"/>
                        <a:pt x="1882" y="10192"/>
                        <a:pt x="2263" y="10192"/>
                      </a:cubicBezTo>
                      <a:cubicBezTo>
                        <a:pt x="2360" y="10192"/>
                        <a:pt x="2459" y="10195"/>
                        <a:pt x="2566" y="10197"/>
                      </a:cubicBezTo>
                      <a:cubicBezTo>
                        <a:pt x="2705" y="10202"/>
                        <a:pt x="2851" y="10206"/>
                        <a:pt x="3005" y="10206"/>
                      </a:cubicBezTo>
                      <a:cubicBezTo>
                        <a:pt x="3637" y="10206"/>
                        <a:pt x="4420" y="10134"/>
                        <a:pt x="5529" y="9693"/>
                      </a:cubicBezTo>
                      <a:cubicBezTo>
                        <a:pt x="6908" y="9140"/>
                        <a:pt x="7526" y="8522"/>
                        <a:pt x="8026" y="8025"/>
                      </a:cubicBezTo>
                      <a:cubicBezTo>
                        <a:pt x="8401" y="7653"/>
                        <a:pt x="8649" y="7404"/>
                        <a:pt x="9370" y="7111"/>
                      </a:cubicBezTo>
                      <a:cubicBezTo>
                        <a:pt x="9945" y="6883"/>
                        <a:pt x="10284" y="6841"/>
                        <a:pt x="10663" y="6841"/>
                      </a:cubicBezTo>
                      <a:cubicBezTo>
                        <a:pt x="10763" y="6841"/>
                        <a:pt x="10866" y="6844"/>
                        <a:pt x="10977" y="6847"/>
                      </a:cubicBezTo>
                      <a:cubicBezTo>
                        <a:pt x="11107" y="6850"/>
                        <a:pt x="11243" y="6854"/>
                        <a:pt x="11387" y="6854"/>
                      </a:cubicBezTo>
                      <a:cubicBezTo>
                        <a:pt x="12022" y="6854"/>
                        <a:pt x="12814" y="6786"/>
                        <a:pt x="13939" y="6340"/>
                      </a:cubicBezTo>
                      <a:cubicBezTo>
                        <a:pt x="15316" y="5795"/>
                        <a:pt x="15937" y="5169"/>
                        <a:pt x="16431" y="4675"/>
                      </a:cubicBezTo>
                      <a:cubicBezTo>
                        <a:pt x="16806" y="4300"/>
                        <a:pt x="17054" y="4057"/>
                        <a:pt x="17781" y="3763"/>
                      </a:cubicBezTo>
                      <a:cubicBezTo>
                        <a:pt x="18354" y="3533"/>
                        <a:pt x="18694" y="3490"/>
                        <a:pt x="19075" y="3490"/>
                      </a:cubicBezTo>
                      <a:cubicBezTo>
                        <a:pt x="19174" y="3490"/>
                        <a:pt x="19277" y="3493"/>
                        <a:pt x="19387" y="3496"/>
                      </a:cubicBezTo>
                      <a:cubicBezTo>
                        <a:pt x="19533" y="3502"/>
                        <a:pt x="19689" y="3507"/>
                        <a:pt x="19855" y="3507"/>
                      </a:cubicBezTo>
                      <a:cubicBezTo>
                        <a:pt x="19948" y="3243"/>
                        <a:pt x="20035" y="2976"/>
                        <a:pt x="20114" y="2704"/>
                      </a:cubicBezTo>
                      <a:cubicBezTo>
                        <a:pt x="20362" y="1821"/>
                        <a:pt x="20516" y="915"/>
                        <a:pt x="205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44"/>
                <p:cNvSpPr/>
                <p:nvPr/>
              </p:nvSpPr>
              <p:spPr>
                <a:xfrm>
                  <a:off x="4260750" y="843725"/>
                  <a:ext cx="500275" cy="25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1" h="10231" extrusionOk="0">
                      <a:moveTo>
                        <a:pt x="17616" y="1"/>
                      </a:moveTo>
                      <a:cubicBezTo>
                        <a:pt x="16988" y="1"/>
                        <a:pt x="16208" y="72"/>
                        <a:pt x="15111" y="512"/>
                      </a:cubicBezTo>
                      <a:cubicBezTo>
                        <a:pt x="13732" y="1061"/>
                        <a:pt x="13114" y="1685"/>
                        <a:pt x="12612" y="2182"/>
                      </a:cubicBezTo>
                      <a:cubicBezTo>
                        <a:pt x="12237" y="2557"/>
                        <a:pt x="11988" y="2805"/>
                        <a:pt x="11270" y="3091"/>
                      </a:cubicBezTo>
                      <a:cubicBezTo>
                        <a:pt x="10699" y="3319"/>
                        <a:pt x="10358" y="3361"/>
                        <a:pt x="9983" y="3361"/>
                      </a:cubicBezTo>
                      <a:cubicBezTo>
                        <a:pt x="9880" y="3361"/>
                        <a:pt x="9776" y="3358"/>
                        <a:pt x="9663" y="3355"/>
                      </a:cubicBezTo>
                      <a:cubicBezTo>
                        <a:pt x="9530" y="3351"/>
                        <a:pt x="9391" y="3348"/>
                        <a:pt x="9243" y="3348"/>
                      </a:cubicBezTo>
                      <a:cubicBezTo>
                        <a:pt x="8608" y="3348"/>
                        <a:pt x="7821" y="3416"/>
                        <a:pt x="6701" y="3862"/>
                      </a:cubicBezTo>
                      <a:cubicBezTo>
                        <a:pt x="5327" y="4412"/>
                        <a:pt x="4703" y="5030"/>
                        <a:pt x="4207" y="5532"/>
                      </a:cubicBezTo>
                      <a:cubicBezTo>
                        <a:pt x="3831" y="5907"/>
                        <a:pt x="3586" y="6156"/>
                        <a:pt x="2859" y="6444"/>
                      </a:cubicBezTo>
                      <a:cubicBezTo>
                        <a:pt x="2280" y="6673"/>
                        <a:pt x="1940" y="6713"/>
                        <a:pt x="1557" y="6713"/>
                      </a:cubicBezTo>
                      <a:cubicBezTo>
                        <a:pt x="1460" y="6713"/>
                        <a:pt x="1360" y="6711"/>
                        <a:pt x="1253" y="6708"/>
                      </a:cubicBezTo>
                      <a:cubicBezTo>
                        <a:pt x="1118" y="6704"/>
                        <a:pt x="976" y="6700"/>
                        <a:pt x="826" y="6700"/>
                      </a:cubicBezTo>
                      <a:cubicBezTo>
                        <a:pt x="578" y="6700"/>
                        <a:pt x="306" y="6711"/>
                        <a:pt x="0" y="6750"/>
                      </a:cubicBezTo>
                      <a:lnTo>
                        <a:pt x="0" y="10230"/>
                      </a:lnTo>
                      <a:cubicBezTo>
                        <a:pt x="336" y="10131"/>
                        <a:pt x="589" y="10112"/>
                        <a:pt x="866" y="10112"/>
                      </a:cubicBezTo>
                      <a:cubicBezTo>
                        <a:pt x="960" y="10112"/>
                        <a:pt x="1057" y="10114"/>
                        <a:pt x="1160" y="10116"/>
                      </a:cubicBezTo>
                      <a:cubicBezTo>
                        <a:pt x="1298" y="10121"/>
                        <a:pt x="1444" y="10125"/>
                        <a:pt x="1598" y="10125"/>
                      </a:cubicBezTo>
                      <a:cubicBezTo>
                        <a:pt x="2229" y="10125"/>
                        <a:pt x="3013" y="10053"/>
                        <a:pt x="4119" y="9612"/>
                      </a:cubicBezTo>
                      <a:cubicBezTo>
                        <a:pt x="5499" y="9059"/>
                        <a:pt x="6117" y="8441"/>
                        <a:pt x="6619" y="7944"/>
                      </a:cubicBezTo>
                      <a:cubicBezTo>
                        <a:pt x="6994" y="7569"/>
                        <a:pt x="7243" y="7321"/>
                        <a:pt x="7961" y="7030"/>
                      </a:cubicBezTo>
                      <a:cubicBezTo>
                        <a:pt x="8536" y="6802"/>
                        <a:pt x="8876" y="6760"/>
                        <a:pt x="9256" y="6760"/>
                      </a:cubicBezTo>
                      <a:cubicBezTo>
                        <a:pt x="9357" y="6760"/>
                        <a:pt x="9460" y="6763"/>
                        <a:pt x="9571" y="6766"/>
                      </a:cubicBezTo>
                      <a:cubicBezTo>
                        <a:pt x="9703" y="6769"/>
                        <a:pt x="9842" y="6773"/>
                        <a:pt x="9989" y="6773"/>
                      </a:cubicBezTo>
                      <a:cubicBezTo>
                        <a:pt x="10623" y="6773"/>
                        <a:pt x="11410" y="6705"/>
                        <a:pt x="12530" y="6259"/>
                      </a:cubicBezTo>
                      <a:cubicBezTo>
                        <a:pt x="13904" y="5714"/>
                        <a:pt x="14528" y="5088"/>
                        <a:pt x="15024" y="4594"/>
                      </a:cubicBezTo>
                      <a:cubicBezTo>
                        <a:pt x="15399" y="4219"/>
                        <a:pt x="15645" y="3970"/>
                        <a:pt x="16372" y="3682"/>
                      </a:cubicBezTo>
                      <a:cubicBezTo>
                        <a:pt x="16957" y="3448"/>
                        <a:pt x="17297" y="3411"/>
                        <a:pt x="17685" y="3411"/>
                      </a:cubicBezTo>
                      <a:cubicBezTo>
                        <a:pt x="17779" y="3411"/>
                        <a:pt x="17875" y="3413"/>
                        <a:pt x="17978" y="3416"/>
                      </a:cubicBezTo>
                      <a:cubicBezTo>
                        <a:pt x="18119" y="3420"/>
                        <a:pt x="18267" y="3425"/>
                        <a:pt x="18425" y="3425"/>
                      </a:cubicBezTo>
                      <a:cubicBezTo>
                        <a:pt x="18862" y="3425"/>
                        <a:pt x="19373" y="3389"/>
                        <a:pt x="20010" y="3220"/>
                      </a:cubicBezTo>
                      <a:cubicBezTo>
                        <a:pt x="19701" y="2229"/>
                        <a:pt x="19276" y="1275"/>
                        <a:pt x="18745" y="385"/>
                      </a:cubicBezTo>
                      <a:cubicBezTo>
                        <a:pt x="18665" y="258"/>
                        <a:pt x="18589" y="131"/>
                        <a:pt x="18509" y="10"/>
                      </a:cubicBezTo>
                      <a:cubicBezTo>
                        <a:pt x="18437" y="14"/>
                        <a:pt x="18364" y="16"/>
                        <a:pt x="18291" y="16"/>
                      </a:cubicBezTo>
                      <a:cubicBezTo>
                        <a:pt x="18218" y="16"/>
                        <a:pt x="18145" y="14"/>
                        <a:pt x="18071" y="10"/>
                      </a:cubicBezTo>
                      <a:cubicBezTo>
                        <a:pt x="17927" y="5"/>
                        <a:pt x="17777" y="1"/>
                        <a:pt x="176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44"/>
                <p:cNvSpPr/>
                <p:nvPr/>
              </p:nvSpPr>
              <p:spPr>
                <a:xfrm>
                  <a:off x="4260800" y="697900"/>
                  <a:ext cx="383425" cy="2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7" h="8649" extrusionOk="0">
                      <a:moveTo>
                        <a:pt x="10002" y="0"/>
                      </a:moveTo>
                      <a:cubicBezTo>
                        <a:pt x="9140" y="447"/>
                        <a:pt x="8668" y="915"/>
                        <a:pt x="8274" y="1311"/>
                      </a:cubicBezTo>
                      <a:cubicBezTo>
                        <a:pt x="7899" y="1684"/>
                        <a:pt x="7650" y="1937"/>
                        <a:pt x="6924" y="2225"/>
                      </a:cubicBezTo>
                      <a:cubicBezTo>
                        <a:pt x="6346" y="2455"/>
                        <a:pt x="6009" y="2495"/>
                        <a:pt x="5627" y="2495"/>
                      </a:cubicBezTo>
                      <a:cubicBezTo>
                        <a:pt x="5530" y="2495"/>
                        <a:pt x="5430" y="2492"/>
                        <a:pt x="5322" y="2489"/>
                      </a:cubicBezTo>
                      <a:cubicBezTo>
                        <a:pt x="5187" y="2486"/>
                        <a:pt x="5046" y="2482"/>
                        <a:pt x="4896" y="2482"/>
                      </a:cubicBezTo>
                      <a:cubicBezTo>
                        <a:pt x="4262" y="2482"/>
                        <a:pt x="3475" y="2550"/>
                        <a:pt x="2360" y="2997"/>
                      </a:cubicBezTo>
                      <a:cubicBezTo>
                        <a:pt x="1105" y="3494"/>
                        <a:pt x="476" y="4051"/>
                        <a:pt x="1" y="4524"/>
                      </a:cubicBezTo>
                      <a:lnTo>
                        <a:pt x="1" y="8649"/>
                      </a:lnTo>
                      <a:cubicBezTo>
                        <a:pt x="1221" y="8126"/>
                        <a:pt x="1805" y="7547"/>
                        <a:pt x="2273" y="7074"/>
                      </a:cubicBezTo>
                      <a:cubicBezTo>
                        <a:pt x="2648" y="6699"/>
                        <a:pt x="2897" y="6453"/>
                        <a:pt x="3623" y="6165"/>
                      </a:cubicBezTo>
                      <a:cubicBezTo>
                        <a:pt x="4192" y="5937"/>
                        <a:pt x="4528" y="5894"/>
                        <a:pt x="4903" y="5894"/>
                      </a:cubicBezTo>
                      <a:cubicBezTo>
                        <a:pt x="5005" y="5894"/>
                        <a:pt x="5111" y="5897"/>
                        <a:pt x="5225" y="5901"/>
                      </a:cubicBezTo>
                      <a:cubicBezTo>
                        <a:pt x="5354" y="5904"/>
                        <a:pt x="5489" y="5907"/>
                        <a:pt x="5632" y="5907"/>
                      </a:cubicBezTo>
                      <a:cubicBezTo>
                        <a:pt x="6268" y="5907"/>
                        <a:pt x="7058" y="5842"/>
                        <a:pt x="8184" y="5393"/>
                      </a:cubicBezTo>
                      <a:cubicBezTo>
                        <a:pt x="9563" y="4844"/>
                        <a:pt x="10187" y="4225"/>
                        <a:pt x="10684" y="3723"/>
                      </a:cubicBezTo>
                      <a:cubicBezTo>
                        <a:pt x="11056" y="3348"/>
                        <a:pt x="11305" y="3103"/>
                        <a:pt x="12031" y="2812"/>
                      </a:cubicBezTo>
                      <a:cubicBezTo>
                        <a:pt x="12611" y="2582"/>
                        <a:pt x="12950" y="2542"/>
                        <a:pt x="13333" y="2542"/>
                      </a:cubicBezTo>
                      <a:cubicBezTo>
                        <a:pt x="13430" y="2542"/>
                        <a:pt x="13530" y="2545"/>
                        <a:pt x="13638" y="2548"/>
                      </a:cubicBezTo>
                      <a:cubicBezTo>
                        <a:pt x="13778" y="2552"/>
                        <a:pt x="13924" y="2557"/>
                        <a:pt x="14080" y="2557"/>
                      </a:cubicBezTo>
                      <a:cubicBezTo>
                        <a:pt x="14439" y="2557"/>
                        <a:pt x="14848" y="2533"/>
                        <a:pt x="15337" y="2431"/>
                      </a:cubicBezTo>
                      <a:cubicBezTo>
                        <a:pt x="14888" y="2088"/>
                        <a:pt x="14415" y="1773"/>
                        <a:pt x="13920" y="1491"/>
                      </a:cubicBezTo>
                      <a:cubicBezTo>
                        <a:pt x="12914" y="915"/>
                        <a:pt x="11838" y="471"/>
                        <a:pt x="10718" y="170"/>
                      </a:cubicBezTo>
                      <a:cubicBezTo>
                        <a:pt x="10483" y="106"/>
                        <a:pt x="10245" y="48"/>
                        <a:pt x="100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692;p44"/>
                <p:cNvSpPr/>
                <p:nvPr/>
              </p:nvSpPr>
              <p:spPr>
                <a:xfrm>
                  <a:off x="4441800" y="1223450"/>
                  <a:ext cx="263675" cy="1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7" h="5066" extrusionOk="0">
                      <a:moveTo>
                        <a:pt x="10546" y="1"/>
                      </a:moveTo>
                      <a:cubicBezTo>
                        <a:pt x="10060" y="328"/>
                        <a:pt x="9735" y="653"/>
                        <a:pt x="9452" y="933"/>
                      </a:cubicBezTo>
                      <a:cubicBezTo>
                        <a:pt x="9077" y="1309"/>
                        <a:pt x="8829" y="1562"/>
                        <a:pt x="8102" y="1850"/>
                      </a:cubicBezTo>
                      <a:cubicBezTo>
                        <a:pt x="7525" y="2080"/>
                        <a:pt x="7184" y="2120"/>
                        <a:pt x="6801" y="2120"/>
                      </a:cubicBezTo>
                      <a:cubicBezTo>
                        <a:pt x="6703" y="2120"/>
                        <a:pt x="6603" y="2117"/>
                        <a:pt x="6495" y="2115"/>
                      </a:cubicBezTo>
                      <a:cubicBezTo>
                        <a:pt x="6365" y="2111"/>
                        <a:pt x="6229" y="2108"/>
                        <a:pt x="6085" y="2108"/>
                      </a:cubicBezTo>
                      <a:cubicBezTo>
                        <a:pt x="5449" y="2108"/>
                        <a:pt x="4658" y="2176"/>
                        <a:pt x="3536" y="2622"/>
                      </a:cubicBezTo>
                      <a:cubicBezTo>
                        <a:pt x="2157" y="3166"/>
                        <a:pt x="1538" y="3790"/>
                        <a:pt x="1042" y="4286"/>
                      </a:cubicBezTo>
                      <a:cubicBezTo>
                        <a:pt x="727" y="4604"/>
                        <a:pt x="495" y="4831"/>
                        <a:pt x="1" y="5066"/>
                      </a:cubicBezTo>
                      <a:cubicBezTo>
                        <a:pt x="1174" y="5058"/>
                        <a:pt x="2342" y="4905"/>
                        <a:pt x="3478" y="4604"/>
                      </a:cubicBezTo>
                      <a:cubicBezTo>
                        <a:pt x="4596" y="4302"/>
                        <a:pt x="5671" y="3864"/>
                        <a:pt x="6680" y="3293"/>
                      </a:cubicBezTo>
                      <a:cubicBezTo>
                        <a:pt x="7671" y="2735"/>
                        <a:pt x="8586" y="2054"/>
                        <a:pt x="9402" y="1264"/>
                      </a:cubicBezTo>
                      <a:cubicBezTo>
                        <a:pt x="9809" y="865"/>
                        <a:pt x="10192" y="445"/>
                        <a:pt x="105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44"/>
                <p:cNvSpPr/>
                <p:nvPr/>
              </p:nvSpPr>
              <p:spPr>
                <a:xfrm>
                  <a:off x="4410025" y="705600"/>
                  <a:ext cx="196575" cy="1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3" h="4666" extrusionOk="0">
                      <a:moveTo>
                        <a:pt x="3921" y="0"/>
                      </a:moveTo>
                      <a:cubicBezTo>
                        <a:pt x="1787" y="0"/>
                        <a:pt x="1" y="1734"/>
                        <a:pt x="1" y="3931"/>
                      </a:cubicBezTo>
                      <a:lnTo>
                        <a:pt x="1" y="3941"/>
                      </a:lnTo>
                      <a:cubicBezTo>
                        <a:pt x="1" y="4362"/>
                        <a:pt x="361" y="4666"/>
                        <a:pt x="761" y="4666"/>
                      </a:cubicBezTo>
                      <a:cubicBezTo>
                        <a:pt x="841" y="4666"/>
                        <a:pt x="922" y="4654"/>
                        <a:pt x="1002" y="4628"/>
                      </a:cubicBezTo>
                      <a:cubicBezTo>
                        <a:pt x="1940" y="4332"/>
                        <a:pt x="2917" y="4179"/>
                        <a:pt x="3902" y="4179"/>
                      </a:cubicBezTo>
                      <a:cubicBezTo>
                        <a:pt x="3910" y="4179"/>
                        <a:pt x="3919" y="4179"/>
                        <a:pt x="3927" y="4179"/>
                      </a:cubicBezTo>
                      <a:cubicBezTo>
                        <a:pt x="3936" y="4179"/>
                        <a:pt x="3944" y="4179"/>
                        <a:pt x="3953" y="4179"/>
                      </a:cubicBezTo>
                      <a:cubicBezTo>
                        <a:pt x="4935" y="4179"/>
                        <a:pt x="5912" y="4330"/>
                        <a:pt x="6850" y="4626"/>
                      </a:cubicBezTo>
                      <a:cubicBezTo>
                        <a:pt x="6930" y="4652"/>
                        <a:pt x="7010" y="4664"/>
                        <a:pt x="7089" y="4664"/>
                      </a:cubicBezTo>
                      <a:cubicBezTo>
                        <a:pt x="7502" y="4664"/>
                        <a:pt x="7863" y="4325"/>
                        <a:pt x="7854" y="3880"/>
                      </a:cubicBezTo>
                      <a:cubicBezTo>
                        <a:pt x="7843" y="3326"/>
                        <a:pt x="7714" y="2779"/>
                        <a:pt x="7468" y="2279"/>
                      </a:cubicBezTo>
                      <a:cubicBezTo>
                        <a:pt x="6897" y="1080"/>
                        <a:pt x="5750" y="197"/>
                        <a:pt x="4432" y="33"/>
                      </a:cubicBezTo>
                      <a:cubicBezTo>
                        <a:pt x="4260" y="11"/>
                        <a:pt x="4089" y="0"/>
                        <a:pt x="39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44"/>
                <p:cNvSpPr/>
                <p:nvPr/>
              </p:nvSpPr>
              <p:spPr>
                <a:xfrm>
                  <a:off x="4454213" y="709749"/>
                  <a:ext cx="93897" cy="93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" h="4660" extrusionOk="0">
                      <a:moveTo>
                        <a:pt x="2328" y="1"/>
                      </a:moveTo>
                      <a:cubicBezTo>
                        <a:pt x="1041" y="1"/>
                        <a:pt x="0" y="1044"/>
                        <a:pt x="0" y="2328"/>
                      </a:cubicBezTo>
                      <a:cubicBezTo>
                        <a:pt x="0" y="3615"/>
                        <a:pt x="1041" y="4659"/>
                        <a:pt x="2328" y="4659"/>
                      </a:cubicBezTo>
                      <a:cubicBezTo>
                        <a:pt x="3615" y="4659"/>
                        <a:pt x="4656" y="3615"/>
                        <a:pt x="4656" y="2328"/>
                      </a:cubicBezTo>
                      <a:cubicBezTo>
                        <a:pt x="4656" y="1044"/>
                        <a:pt x="3615" y="1"/>
                        <a:pt x="23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44"/>
                <p:cNvSpPr/>
                <p:nvPr/>
              </p:nvSpPr>
              <p:spPr>
                <a:xfrm>
                  <a:off x="4333725" y="829300"/>
                  <a:ext cx="349025" cy="3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1" h="15281" extrusionOk="0">
                      <a:moveTo>
                        <a:pt x="6977" y="2434"/>
                      </a:moveTo>
                      <a:cubicBezTo>
                        <a:pt x="7183" y="2434"/>
                        <a:pt x="7391" y="2449"/>
                        <a:pt x="7595" y="2478"/>
                      </a:cubicBezTo>
                      <a:cubicBezTo>
                        <a:pt x="7806" y="2505"/>
                        <a:pt x="8012" y="2547"/>
                        <a:pt x="8216" y="2605"/>
                      </a:cubicBezTo>
                      <a:cubicBezTo>
                        <a:pt x="8646" y="2729"/>
                        <a:pt x="9059" y="2917"/>
                        <a:pt x="9434" y="3163"/>
                      </a:cubicBezTo>
                      <a:cubicBezTo>
                        <a:pt x="9672" y="3313"/>
                        <a:pt x="9891" y="3485"/>
                        <a:pt x="10092" y="3678"/>
                      </a:cubicBezTo>
                      <a:cubicBezTo>
                        <a:pt x="11003" y="4534"/>
                        <a:pt x="11519" y="5729"/>
                        <a:pt x="11519" y="6978"/>
                      </a:cubicBezTo>
                      <a:lnTo>
                        <a:pt x="11519" y="8305"/>
                      </a:lnTo>
                      <a:cubicBezTo>
                        <a:pt x="11516" y="8648"/>
                        <a:pt x="11479" y="8992"/>
                        <a:pt x="11405" y="9327"/>
                      </a:cubicBezTo>
                      <a:cubicBezTo>
                        <a:pt x="11323" y="9679"/>
                        <a:pt x="11199" y="10020"/>
                        <a:pt x="11038" y="10342"/>
                      </a:cubicBezTo>
                      <a:cubicBezTo>
                        <a:pt x="10433" y="11536"/>
                        <a:pt x="9336" y="12406"/>
                        <a:pt x="8036" y="12720"/>
                      </a:cubicBezTo>
                      <a:cubicBezTo>
                        <a:pt x="7686" y="12803"/>
                        <a:pt x="7328" y="12844"/>
                        <a:pt x="6970" y="12844"/>
                      </a:cubicBezTo>
                      <a:cubicBezTo>
                        <a:pt x="6641" y="12844"/>
                        <a:pt x="6312" y="12809"/>
                        <a:pt x="5988" y="12739"/>
                      </a:cubicBezTo>
                      <a:cubicBezTo>
                        <a:pt x="5566" y="12643"/>
                        <a:pt x="5156" y="12488"/>
                        <a:pt x="4778" y="12276"/>
                      </a:cubicBezTo>
                      <a:cubicBezTo>
                        <a:pt x="3983" y="11838"/>
                        <a:pt x="3341" y="11174"/>
                        <a:pt x="2929" y="10368"/>
                      </a:cubicBezTo>
                      <a:cubicBezTo>
                        <a:pt x="2762" y="10035"/>
                        <a:pt x="2635" y="9687"/>
                        <a:pt x="2551" y="9327"/>
                      </a:cubicBezTo>
                      <a:cubicBezTo>
                        <a:pt x="2474" y="8992"/>
                        <a:pt x="2437" y="8651"/>
                        <a:pt x="2437" y="8307"/>
                      </a:cubicBezTo>
                      <a:lnTo>
                        <a:pt x="2437" y="6978"/>
                      </a:lnTo>
                      <a:cubicBezTo>
                        <a:pt x="2440" y="5721"/>
                        <a:pt x="2960" y="4524"/>
                        <a:pt x="3874" y="3662"/>
                      </a:cubicBezTo>
                      <a:cubicBezTo>
                        <a:pt x="4004" y="3538"/>
                        <a:pt x="4144" y="3424"/>
                        <a:pt x="4292" y="3321"/>
                      </a:cubicBezTo>
                      <a:cubicBezTo>
                        <a:pt x="4659" y="3047"/>
                        <a:pt x="5069" y="2830"/>
                        <a:pt x="5505" y="2679"/>
                      </a:cubicBezTo>
                      <a:cubicBezTo>
                        <a:pt x="5788" y="2582"/>
                        <a:pt x="6081" y="2513"/>
                        <a:pt x="6377" y="2476"/>
                      </a:cubicBezTo>
                      <a:cubicBezTo>
                        <a:pt x="6575" y="2449"/>
                        <a:pt x="6776" y="2434"/>
                        <a:pt x="6977" y="2434"/>
                      </a:cubicBezTo>
                      <a:close/>
                      <a:moveTo>
                        <a:pt x="6980" y="1"/>
                      </a:moveTo>
                      <a:cubicBezTo>
                        <a:pt x="6673" y="1"/>
                        <a:pt x="6366" y="21"/>
                        <a:pt x="6060" y="61"/>
                      </a:cubicBezTo>
                      <a:cubicBezTo>
                        <a:pt x="5597" y="119"/>
                        <a:pt x="5143" y="225"/>
                        <a:pt x="4702" y="380"/>
                      </a:cubicBezTo>
                      <a:cubicBezTo>
                        <a:pt x="4046" y="605"/>
                        <a:pt x="3428" y="930"/>
                        <a:pt x="2870" y="1345"/>
                      </a:cubicBezTo>
                      <a:cubicBezTo>
                        <a:pt x="2630" y="1511"/>
                        <a:pt x="2405" y="1696"/>
                        <a:pt x="2197" y="1900"/>
                      </a:cubicBezTo>
                      <a:cubicBezTo>
                        <a:pt x="796" y="3218"/>
                        <a:pt x="3" y="5055"/>
                        <a:pt x="3" y="6978"/>
                      </a:cubicBezTo>
                      <a:lnTo>
                        <a:pt x="3" y="8307"/>
                      </a:lnTo>
                      <a:cubicBezTo>
                        <a:pt x="1" y="8839"/>
                        <a:pt x="62" y="9367"/>
                        <a:pt x="181" y="9885"/>
                      </a:cubicBezTo>
                      <a:cubicBezTo>
                        <a:pt x="310" y="10432"/>
                        <a:pt x="503" y="10963"/>
                        <a:pt x="757" y="11468"/>
                      </a:cubicBezTo>
                      <a:cubicBezTo>
                        <a:pt x="1385" y="12707"/>
                        <a:pt x="2374" y="13727"/>
                        <a:pt x="3592" y="14401"/>
                      </a:cubicBezTo>
                      <a:cubicBezTo>
                        <a:pt x="4178" y="14731"/>
                        <a:pt x="4810" y="14971"/>
                        <a:pt x="5465" y="15114"/>
                      </a:cubicBezTo>
                      <a:cubicBezTo>
                        <a:pt x="5962" y="15225"/>
                        <a:pt x="6469" y="15280"/>
                        <a:pt x="6977" y="15280"/>
                      </a:cubicBezTo>
                      <a:cubicBezTo>
                        <a:pt x="9616" y="15280"/>
                        <a:pt x="12031" y="13790"/>
                        <a:pt x="13218" y="11433"/>
                      </a:cubicBezTo>
                      <a:cubicBezTo>
                        <a:pt x="13707" y="10464"/>
                        <a:pt x="13960" y="9391"/>
                        <a:pt x="13955" y="8307"/>
                      </a:cubicBezTo>
                      <a:lnTo>
                        <a:pt x="13955" y="6976"/>
                      </a:lnTo>
                      <a:cubicBezTo>
                        <a:pt x="13955" y="5057"/>
                        <a:pt x="13162" y="3226"/>
                        <a:pt x="11770" y="1910"/>
                      </a:cubicBezTo>
                      <a:cubicBezTo>
                        <a:pt x="11461" y="1614"/>
                        <a:pt x="11122" y="1348"/>
                        <a:pt x="10760" y="1118"/>
                      </a:cubicBezTo>
                      <a:cubicBezTo>
                        <a:pt x="10182" y="740"/>
                        <a:pt x="9550" y="452"/>
                        <a:pt x="8884" y="262"/>
                      </a:cubicBezTo>
                      <a:cubicBezTo>
                        <a:pt x="8262" y="88"/>
                        <a:pt x="7622" y="1"/>
                        <a:pt x="69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44"/>
                <p:cNvSpPr/>
                <p:nvPr/>
              </p:nvSpPr>
              <p:spPr>
                <a:xfrm>
                  <a:off x="4364175" y="859650"/>
                  <a:ext cx="287975" cy="3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9" h="12849" extrusionOk="0">
                      <a:moveTo>
                        <a:pt x="5761" y="1"/>
                      </a:moveTo>
                      <a:cubicBezTo>
                        <a:pt x="5505" y="1"/>
                        <a:pt x="5249" y="19"/>
                        <a:pt x="4995" y="54"/>
                      </a:cubicBezTo>
                      <a:cubicBezTo>
                        <a:pt x="4614" y="102"/>
                        <a:pt x="4239" y="192"/>
                        <a:pt x="3877" y="319"/>
                      </a:cubicBezTo>
                      <a:cubicBezTo>
                        <a:pt x="3328" y="509"/>
                        <a:pt x="2810" y="784"/>
                        <a:pt x="2345" y="1132"/>
                      </a:cubicBezTo>
                      <a:cubicBezTo>
                        <a:pt x="2154" y="1264"/>
                        <a:pt x="1975" y="1412"/>
                        <a:pt x="1808" y="1576"/>
                      </a:cubicBezTo>
                      <a:cubicBezTo>
                        <a:pt x="656" y="2665"/>
                        <a:pt x="4" y="4179"/>
                        <a:pt x="1" y="5764"/>
                      </a:cubicBezTo>
                      <a:lnTo>
                        <a:pt x="1" y="7093"/>
                      </a:lnTo>
                      <a:cubicBezTo>
                        <a:pt x="1" y="7529"/>
                        <a:pt x="49" y="7965"/>
                        <a:pt x="149" y="8393"/>
                      </a:cubicBezTo>
                      <a:cubicBezTo>
                        <a:pt x="255" y="8845"/>
                        <a:pt x="413" y="9284"/>
                        <a:pt x="619" y="9699"/>
                      </a:cubicBezTo>
                      <a:cubicBezTo>
                        <a:pt x="1145" y="10724"/>
                        <a:pt x="1964" y="11572"/>
                        <a:pt x="2974" y="12127"/>
                      </a:cubicBezTo>
                      <a:cubicBezTo>
                        <a:pt x="3452" y="12397"/>
                        <a:pt x="3970" y="12595"/>
                        <a:pt x="4506" y="12711"/>
                      </a:cubicBezTo>
                      <a:cubicBezTo>
                        <a:pt x="4918" y="12801"/>
                        <a:pt x="5338" y="12848"/>
                        <a:pt x="5759" y="12848"/>
                      </a:cubicBezTo>
                      <a:cubicBezTo>
                        <a:pt x="7938" y="12848"/>
                        <a:pt x="9931" y="11620"/>
                        <a:pt x="10911" y="9672"/>
                      </a:cubicBezTo>
                      <a:cubicBezTo>
                        <a:pt x="11112" y="9265"/>
                        <a:pt x="11268" y="8837"/>
                        <a:pt x="11373" y="8396"/>
                      </a:cubicBezTo>
                      <a:cubicBezTo>
                        <a:pt x="11469" y="7968"/>
                        <a:pt x="11519" y="7532"/>
                        <a:pt x="11519" y="7093"/>
                      </a:cubicBezTo>
                      <a:lnTo>
                        <a:pt x="11519" y="5764"/>
                      </a:lnTo>
                      <a:cubicBezTo>
                        <a:pt x="11519" y="4179"/>
                        <a:pt x="10863" y="2662"/>
                        <a:pt x="9709" y="1576"/>
                      </a:cubicBezTo>
                      <a:cubicBezTo>
                        <a:pt x="9452" y="1331"/>
                        <a:pt x="9172" y="1111"/>
                        <a:pt x="8874" y="921"/>
                      </a:cubicBezTo>
                      <a:cubicBezTo>
                        <a:pt x="8401" y="612"/>
                        <a:pt x="7883" y="377"/>
                        <a:pt x="7341" y="221"/>
                      </a:cubicBezTo>
                      <a:cubicBezTo>
                        <a:pt x="7074" y="144"/>
                        <a:pt x="6802" y="89"/>
                        <a:pt x="6527" y="54"/>
                      </a:cubicBezTo>
                      <a:cubicBezTo>
                        <a:pt x="6274" y="19"/>
                        <a:pt x="6017" y="1"/>
                        <a:pt x="57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44"/>
                <p:cNvSpPr/>
                <p:nvPr/>
              </p:nvSpPr>
              <p:spPr>
                <a:xfrm>
                  <a:off x="4367875" y="957675"/>
                  <a:ext cx="280650" cy="22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6" h="8928" extrusionOk="0">
                      <a:moveTo>
                        <a:pt x="5613" y="1"/>
                      </a:moveTo>
                      <a:cubicBezTo>
                        <a:pt x="5357" y="1"/>
                        <a:pt x="5101" y="19"/>
                        <a:pt x="4847" y="54"/>
                      </a:cubicBezTo>
                      <a:cubicBezTo>
                        <a:pt x="4466" y="102"/>
                        <a:pt x="4091" y="189"/>
                        <a:pt x="3729" y="319"/>
                      </a:cubicBezTo>
                      <a:cubicBezTo>
                        <a:pt x="3180" y="506"/>
                        <a:pt x="2662" y="781"/>
                        <a:pt x="2197" y="1133"/>
                      </a:cubicBezTo>
                      <a:cubicBezTo>
                        <a:pt x="2006" y="1265"/>
                        <a:pt x="1827" y="1413"/>
                        <a:pt x="1660" y="1574"/>
                      </a:cubicBezTo>
                      <a:cubicBezTo>
                        <a:pt x="1060" y="2137"/>
                        <a:pt x="590" y="2824"/>
                        <a:pt x="284" y="3585"/>
                      </a:cubicBezTo>
                      <a:cubicBezTo>
                        <a:pt x="162" y="3873"/>
                        <a:pt x="70" y="4169"/>
                        <a:pt x="1" y="4472"/>
                      </a:cubicBezTo>
                      <a:cubicBezTo>
                        <a:pt x="107" y="4924"/>
                        <a:pt x="265" y="5363"/>
                        <a:pt x="471" y="5778"/>
                      </a:cubicBezTo>
                      <a:cubicBezTo>
                        <a:pt x="997" y="6803"/>
                        <a:pt x="1816" y="7651"/>
                        <a:pt x="2826" y="8206"/>
                      </a:cubicBezTo>
                      <a:cubicBezTo>
                        <a:pt x="3304" y="8476"/>
                        <a:pt x="3822" y="8674"/>
                        <a:pt x="4358" y="8793"/>
                      </a:cubicBezTo>
                      <a:cubicBezTo>
                        <a:pt x="4770" y="8882"/>
                        <a:pt x="5190" y="8927"/>
                        <a:pt x="5611" y="8927"/>
                      </a:cubicBezTo>
                      <a:cubicBezTo>
                        <a:pt x="7790" y="8927"/>
                        <a:pt x="9783" y="7699"/>
                        <a:pt x="10763" y="5754"/>
                      </a:cubicBezTo>
                      <a:cubicBezTo>
                        <a:pt x="10964" y="5347"/>
                        <a:pt x="11120" y="4919"/>
                        <a:pt x="11225" y="4478"/>
                      </a:cubicBezTo>
                      <a:cubicBezTo>
                        <a:pt x="11157" y="4171"/>
                        <a:pt x="11062" y="3873"/>
                        <a:pt x="10943" y="3585"/>
                      </a:cubicBezTo>
                      <a:cubicBezTo>
                        <a:pt x="10634" y="2821"/>
                        <a:pt x="10161" y="2134"/>
                        <a:pt x="9558" y="1574"/>
                      </a:cubicBezTo>
                      <a:cubicBezTo>
                        <a:pt x="9304" y="1328"/>
                        <a:pt x="9024" y="1109"/>
                        <a:pt x="8726" y="921"/>
                      </a:cubicBezTo>
                      <a:cubicBezTo>
                        <a:pt x="8253" y="612"/>
                        <a:pt x="7735" y="374"/>
                        <a:pt x="7193" y="218"/>
                      </a:cubicBezTo>
                      <a:cubicBezTo>
                        <a:pt x="6926" y="144"/>
                        <a:pt x="6654" y="89"/>
                        <a:pt x="6379" y="54"/>
                      </a:cubicBezTo>
                      <a:cubicBezTo>
                        <a:pt x="6126" y="19"/>
                        <a:pt x="5869" y="1"/>
                        <a:pt x="561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269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44"/>
                <p:cNvSpPr/>
                <p:nvPr/>
              </p:nvSpPr>
              <p:spPr>
                <a:xfrm>
                  <a:off x="4379700" y="1099200"/>
                  <a:ext cx="257275" cy="8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1" h="3268" extrusionOk="0">
                      <a:moveTo>
                        <a:pt x="9256" y="0"/>
                      </a:moveTo>
                      <a:cubicBezTo>
                        <a:pt x="9242" y="0"/>
                        <a:pt x="9228" y="0"/>
                        <a:pt x="9215" y="0"/>
                      </a:cubicBezTo>
                      <a:cubicBezTo>
                        <a:pt x="7769" y="0"/>
                        <a:pt x="6366" y="476"/>
                        <a:pt x="5219" y="1353"/>
                      </a:cubicBezTo>
                      <a:cubicBezTo>
                        <a:pt x="4075" y="476"/>
                        <a:pt x="2675" y="0"/>
                        <a:pt x="1232" y="0"/>
                      </a:cubicBezTo>
                      <a:cubicBezTo>
                        <a:pt x="1219" y="0"/>
                        <a:pt x="1206" y="0"/>
                        <a:pt x="1193" y="0"/>
                      </a:cubicBezTo>
                      <a:cubicBezTo>
                        <a:pt x="792" y="0"/>
                        <a:pt x="393" y="40"/>
                        <a:pt x="1" y="117"/>
                      </a:cubicBezTo>
                      <a:cubicBezTo>
                        <a:pt x="836" y="1760"/>
                        <a:pt x="2408" y="2904"/>
                        <a:pt x="4231" y="3195"/>
                      </a:cubicBezTo>
                      <a:cubicBezTo>
                        <a:pt x="4534" y="3243"/>
                        <a:pt x="4837" y="3267"/>
                        <a:pt x="5138" y="3267"/>
                      </a:cubicBezTo>
                      <a:cubicBezTo>
                        <a:pt x="6652" y="3267"/>
                        <a:pt x="8121" y="2669"/>
                        <a:pt x="9209" y="1583"/>
                      </a:cubicBezTo>
                      <a:cubicBezTo>
                        <a:pt x="9648" y="1147"/>
                        <a:pt x="10013" y="645"/>
                        <a:pt x="10290" y="93"/>
                      </a:cubicBezTo>
                      <a:cubicBezTo>
                        <a:pt x="9947" y="32"/>
                        <a:pt x="9602" y="0"/>
                        <a:pt x="9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44"/>
                <p:cNvSpPr/>
                <p:nvPr/>
              </p:nvSpPr>
              <p:spPr>
                <a:xfrm>
                  <a:off x="4488975" y="859725"/>
                  <a:ext cx="384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1336" extrusionOk="0">
                      <a:moveTo>
                        <a:pt x="769" y="0"/>
                      </a:moveTo>
                      <a:cubicBezTo>
                        <a:pt x="513" y="0"/>
                        <a:pt x="257" y="18"/>
                        <a:pt x="3" y="54"/>
                      </a:cubicBezTo>
                      <a:lnTo>
                        <a:pt x="3" y="567"/>
                      </a:lnTo>
                      <a:cubicBezTo>
                        <a:pt x="0" y="989"/>
                        <a:pt x="344" y="1333"/>
                        <a:pt x="767" y="1335"/>
                      </a:cubicBezTo>
                      <a:lnTo>
                        <a:pt x="772" y="1335"/>
                      </a:lnTo>
                      <a:cubicBezTo>
                        <a:pt x="1195" y="1333"/>
                        <a:pt x="1538" y="989"/>
                        <a:pt x="1535" y="567"/>
                      </a:cubicBezTo>
                      <a:lnTo>
                        <a:pt x="1535" y="54"/>
                      </a:lnTo>
                      <a:cubicBezTo>
                        <a:pt x="1282" y="18"/>
                        <a:pt x="1025" y="0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44"/>
                <p:cNvSpPr/>
                <p:nvPr/>
              </p:nvSpPr>
              <p:spPr>
                <a:xfrm>
                  <a:off x="4438500" y="1137700"/>
                  <a:ext cx="38350" cy="3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" h="1592" extrusionOk="0">
                      <a:moveTo>
                        <a:pt x="767" y="1"/>
                      </a:moveTo>
                      <a:cubicBezTo>
                        <a:pt x="341" y="1"/>
                        <a:pt x="1" y="344"/>
                        <a:pt x="1" y="767"/>
                      </a:cubicBezTo>
                      <a:lnTo>
                        <a:pt x="1" y="1005"/>
                      </a:lnTo>
                      <a:cubicBezTo>
                        <a:pt x="479" y="1275"/>
                        <a:pt x="997" y="1473"/>
                        <a:pt x="1533" y="1592"/>
                      </a:cubicBezTo>
                      <a:lnTo>
                        <a:pt x="1533" y="767"/>
                      </a:lnTo>
                      <a:cubicBezTo>
                        <a:pt x="1533" y="344"/>
                        <a:pt x="1190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44"/>
                <p:cNvSpPr/>
                <p:nvPr/>
              </p:nvSpPr>
              <p:spPr>
                <a:xfrm>
                  <a:off x="4541950" y="1137700"/>
                  <a:ext cx="38400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566" extrusionOk="0">
                      <a:moveTo>
                        <a:pt x="767" y="1"/>
                      </a:moveTo>
                      <a:cubicBezTo>
                        <a:pt x="344" y="1"/>
                        <a:pt x="0" y="344"/>
                        <a:pt x="0" y="767"/>
                      </a:cubicBezTo>
                      <a:lnTo>
                        <a:pt x="0" y="1565"/>
                      </a:lnTo>
                      <a:cubicBezTo>
                        <a:pt x="539" y="1436"/>
                        <a:pt x="1057" y="1227"/>
                        <a:pt x="1536" y="947"/>
                      </a:cubicBezTo>
                      <a:lnTo>
                        <a:pt x="1536" y="767"/>
                      </a:lnTo>
                      <a:cubicBezTo>
                        <a:pt x="1536" y="344"/>
                        <a:pt x="1192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44"/>
                <p:cNvSpPr/>
                <p:nvPr/>
              </p:nvSpPr>
              <p:spPr>
                <a:xfrm>
                  <a:off x="4422775" y="867600"/>
                  <a:ext cx="38400" cy="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748" extrusionOk="0">
                      <a:moveTo>
                        <a:pt x="1533" y="1"/>
                      </a:moveTo>
                      <a:cubicBezTo>
                        <a:pt x="984" y="191"/>
                        <a:pt x="466" y="466"/>
                        <a:pt x="1" y="814"/>
                      </a:cubicBezTo>
                      <a:lnTo>
                        <a:pt x="1" y="981"/>
                      </a:lnTo>
                      <a:cubicBezTo>
                        <a:pt x="1" y="1404"/>
                        <a:pt x="344" y="1747"/>
                        <a:pt x="767" y="1747"/>
                      </a:cubicBezTo>
                      <a:cubicBezTo>
                        <a:pt x="1192" y="1747"/>
                        <a:pt x="1536" y="1404"/>
                        <a:pt x="1533" y="981"/>
                      </a:cubicBezTo>
                      <a:lnTo>
                        <a:pt x="153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44"/>
                <p:cNvSpPr/>
                <p:nvPr/>
              </p:nvSpPr>
              <p:spPr>
                <a:xfrm>
                  <a:off x="4547700" y="865225"/>
                  <a:ext cx="38325" cy="4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3" h="1843" extrusionOk="0">
                      <a:moveTo>
                        <a:pt x="0" y="0"/>
                      </a:moveTo>
                      <a:lnTo>
                        <a:pt x="0" y="1076"/>
                      </a:lnTo>
                      <a:cubicBezTo>
                        <a:pt x="0" y="1499"/>
                        <a:pt x="344" y="1842"/>
                        <a:pt x="767" y="1842"/>
                      </a:cubicBezTo>
                      <a:cubicBezTo>
                        <a:pt x="1189" y="1842"/>
                        <a:pt x="1533" y="1499"/>
                        <a:pt x="1533" y="1076"/>
                      </a:cubicBezTo>
                      <a:lnTo>
                        <a:pt x="1533" y="701"/>
                      </a:lnTo>
                      <a:cubicBezTo>
                        <a:pt x="1060" y="391"/>
                        <a:pt x="542" y="156"/>
                        <a:pt x="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44"/>
                <p:cNvSpPr/>
                <p:nvPr/>
              </p:nvSpPr>
              <p:spPr>
                <a:xfrm>
                  <a:off x="4374950" y="899050"/>
                  <a:ext cx="351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8" extrusionOk="0">
                      <a:moveTo>
                        <a:pt x="1377" y="0"/>
                      </a:moveTo>
                      <a:cubicBezTo>
                        <a:pt x="777" y="563"/>
                        <a:pt x="307" y="1250"/>
                        <a:pt x="1" y="2011"/>
                      </a:cubicBezTo>
                      <a:cubicBezTo>
                        <a:pt x="146" y="2226"/>
                        <a:pt x="385" y="2347"/>
                        <a:pt x="634" y="2347"/>
                      </a:cubicBezTo>
                      <a:cubicBezTo>
                        <a:pt x="710" y="2347"/>
                        <a:pt x="787" y="2336"/>
                        <a:pt x="862" y="2312"/>
                      </a:cubicBezTo>
                      <a:cubicBezTo>
                        <a:pt x="1184" y="2215"/>
                        <a:pt x="1404" y="1916"/>
                        <a:pt x="1404" y="1578"/>
                      </a:cubicBez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44"/>
                <p:cNvSpPr/>
                <p:nvPr/>
              </p:nvSpPr>
              <p:spPr>
                <a:xfrm>
                  <a:off x="4606350" y="899050"/>
                  <a:ext cx="35100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2347" extrusionOk="0">
                      <a:moveTo>
                        <a:pt x="1" y="0"/>
                      </a:moveTo>
                      <a:lnTo>
                        <a:pt x="1" y="1578"/>
                      </a:lnTo>
                      <a:cubicBezTo>
                        <a:pt x="1" y="1913"/>
                        <a:pt x="220" y="2212"/>
                        <a:pt x="542" y="2312"/>
                      </a:cubicBezTo>
                      <a:cubicBezTo>
                        <a:pt x="617" y="2336"/>
                        <a:pt x="693" y="2347"/>
                        <a:pt x="769" y="2347"/>
                      </a:cubicBezTo>
                      <a:cubicBezTo>
                        <a:pt x="1018" y="2347"/>
                        <a:pt x="1258" y="2224"/>
                        <a:pt x="1404" y="2011"/>
                      </a:cubicBezTo>
                      <a:cubicBezTo>
                        <a:pt x="1095" y="1247"/>
                        <a:pt x="622" y="563"/>
                        <a:pt x="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44"/>
                <p:cNvSpPr/>
                <p:nvPr/>
              </p:nvSpPr>
              <p:spPr>
                <a:xfrm>
                  <a:off x="4694600" y="892450"/>
                  <a:ext cx="50825" cy="10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3" h="4381" extrusionOk="0">
                      <a:moveTo>
                        <a:pt x="725" y="0"/>
                      </a:moveTo>
                      <a:cubicBezTo>
                        <a:pt x="638" y="0"/>
                        <a:pt x="548" y="19"/>
                        <a:pt x="463" y="58"/>
                      </a:cubicBezTo>
                      <a:cubicBezTo>
                        <a:pt x="141" y="203"/>
                        <a:pt x="1" y="581"/>
                        <a:pt x="151" y="901"/>
                      </a:cubicBezTo>
                      <a:cubicBezTo>
                        <a:pt x="196" y="1007"/>
                        <a:pt x="244" y="1112"/>
                        <a:pt x="286" y="1223"/>
                      </a:cubicBezTo>
                      <a:cubicBezTo>
                        <a:pt x="603" y="2027"/>
                        <a:pt x="764" y="2883"/>
                        <a:pt x="762" y="3744"/>
                      </a:cubicBezTo>
                      <a:cubicBezTo>
                        <a:pt x="762" y="4096"/>
                        <a:pt x="1044" y="4378"/>
                        <a:pt x="1393" y="4381"/>
                      </a:cubicBezTo>
                      <a:lnTo>
                        <a:pt x="1396" y="4381"/>
                      </a:lnTo>
                      <a:cubicBezTo>
                        <a:pt x="1745" y="4381"/>
                        <a:pt x="2027" y="4098"/>
                        <a:pt x="2027" y="3749"/>
                      </a:cubicBezTo>
                      <a:cubicBezTo>
                        <a:pt x="2033" y="2724"/>
                        <a:pt x="1842" y="1710"/>
                        <a:pt x="1467" y="758"/>
                      </a:cubicBezTo>
                      <a:cubicBezTo>
                        <a:pt x="1414" y="626"/>
                        <a:pt x="1359" y="499"/>
                        <a:pt x="1303" y="378"/>
                      </a:cubicBezTo>
                      <a:cubicBezTo>
                        <a:pt x="1199" y="141"/>
                        <a:pt x="96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44"/>
                <p:cNvSpPr/>
                <p:nvPr/>
              </p:nvSpPr>
              <p:spPr>
                <a:xfrm>
                  <a:off x="4663950" y="844950"/>
                  <a:ext cx="44800" cy="3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1573" extrusionOk="0">
                      <a:moveTo>
                        <a:pt x="706" y="1"/>
                      </a:moveTo>
                      <a:cubicBezTo>
                        <a:pt x="555" y="1"/>
                        <a:pt x="403" y="55"/>
                        <a:pt x="281" y="164"/>
                      </a:cubicBezTo>
                      <a:cubicBezTo>
                        <a:pt x="22" y="394"/>
                        <a:pt x="1" y="790"/>
                        <a:pt x="228" y="1052"/>
                      </a:cubicBezTo>
                      <a:cubicBezTo>
                        <a:pt x="305" y="1136"/>
                        <a:pt x="387" y="1232"/>
                        <a:pt x="471" y="1337"/>
                      </a:cubicBezTo>
                      <a:cubicBezTo>
                        <a:pt x="592" y="1487"/>
                        <a:pt x="774" y="1572"/>
                        <a:pt x="967" y="1572"/>
                      </a:cubicBezTo>
                      <a:lnTo>
                        <a:pt x="967" y="1572"/>
                      </a:lnTo>
                      <a:cubicBezTo>
                        <a:pt x="1499" y="1571"/>
                        <a:pt x="1792" y="956"/>
                        <a:pt x="1459" y="542"/>
                      </a:cubicBezTo>
                      <a:cubicBezTo>
                        <a:pt x="1356" y="415"/>
                        <a:pt x="1261" y="304"/>
                        <a:pt x="1171" y="204"/>
                      </a:cubicBezTo>
                      <a:cubicBezTo>
                        <a:pt x="1047" y="69"/>
                        <a:pt x="877" y="1"/>
                        <a:pt x="706" y="1"/>
                      </a:cubicBezTo>
                      <a:close/>
                      <a:moveTo>
                        <a:pt x="967" y="1572"/>
                      </a:moveTo>
                      <a:lnTo>
                        <a:pt x="967" y="1572"/>
                      </a:lnTo>
                      <a:cubicBezTo>
                        <a:pt x="966" y="1572"/>
                        <a:pt x="966" y="1572"/>
                        <a:pt x="965" y="1572"/>
                      </a:cubicBezTo>
                      <a:lnTo>
                        <a:pt x="968" y="1572"/>
                      </a:lnTo>
                      <a:cubicBezTo>
                        <a:pt x="967" y="1572"/>
                        <a:pt x="967" y="1572"/>
                        <a:pt x="967" y="1572"/>
                      </a:cubicBezTo>
                      <a:close/>
                    </a:path>
                  </a:pathLst>
                </a:custGeom>
                <a:solidFill>
                  <a:srgbClr val="FFFFFF">
                    <a:alpha val="66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44"/>
                <p:cNvSpPr/>
                <p:nvPr/>
              </p:nvSpPr>
              <p:spPr>
                <a:xfrm>
                  <a:off x="4260600" y="691875"/>
                  <a:ext cx="443800" cy="6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2" h="26330" extrusionOk="0">
                      <a:moveTo>
                        <a:pt x="2033" y="1"/>
                      </a:moveTo>
                      <a:cubicBezTo>
                        <a:pt x="1872" y="33"/>
                        <a:pt x="1713" y="80"/>
                        <a:pt x="1560" y="144"/>
                      </a:cubicBezTo>
                      <a:cubicBezTo>
                        <a:pt x="1259" y="270"/>
                        <a:pt x="981" y="453"/>
                        <a:pt x="746" y="680"/>
                      </a:cubicBezTo>
                      <a:cubicBezTo>
                        <a:pt x="513" y="905"/>
                        <a:pt x="328" y="1174"/>
                        <a:pt x="202" y="1473"/>
                      </a:cubicBezTo>
                      <a:cubicBezTo>
                        <a:pt x="70" y="1785"/>
                        <a:pt x="1" y="2123"/>
                        <a:pt x="6" y="2461"/>
                      </a:cubicBezTo>
                      <a:lnTo>
                        <a:pt x="6" y="23816"/>
                      </a:lnTo>
                      <a:cubicBezTo>
                        <a:pt x="1" y="24154"/>
                        <a:pt x="70" y="24493"/>
                        <a:pt x="202" y="24804"/>
                      </a:cubicBezTo>
                      <a:cubicBezTo>
                        <a:pt x="207" y="24823"/>
                        <a:pt x="217" y="24841"/>
                        <a:pt x="225" y="24857"/>
                      </a:cubicBezTo>
                      <a:cubicBezTo>
                        <a:pt x="352" y="25135"/>
                        <a:pt x="529" y="25386"/>
                        <a:pt x="746" y="25597"/>
                      </a:cubicBezTo>
                      <a:cubicBezTo>
                        <a:pt x="981" y="25827"/>
                        <a:pt x="1259" y="26007"/>
                        <a:pt x="1560" y="26133"/>
                      </a:cubicBezTo>
                      <a:cubicBezTo>
                        <a:pt x="1871" y="26263"/>
                        <a:pt x="2205" y="26329"/>
                        <a:pt x="2544" y="26329"/>
                      </a:cubicBezTo>
                      <a:cubicBezTo>
                        <a:pt x="2551" y="26329"/>
                        <a:pt x="2557" y="26329"/>
                        <a:pt x="2564" y="26329"/>
                      </a:cubicBezTo>
                      <a:lnTo>
                        <a:pt x="7249" y="26329"/>
                      </a:lnTo>
                      <a:cubicBezTo>
                        <a:pt x="8422" y="26321"/>
                        <a:pt x="9590" y="26168"/>
                        <a:pt x="10723" y="25867"/>
                      </a:cubicBezTo>
                      <a:cubicBezTo>
                        <a:pt x="11844" y="25565"/>
                        <a:pt x="12919" y="25127"/>
                        <a:pt x="13928" y="24556"/>
                      </a:cubicBezTo>
                      <a:cubicBezTo>
                        <a:pt x="14919" y="23998"/>
                        <a:pt x="15834" y="23317"/>
                        <a:pt x="16650" y="22527"/>
                      </a:cubicBezTo>
                      <a:cubicBezTo>
                        <a:pt x="17041" y="22146"/>
                        <a:pt x="17408" y="21742"/>
                        <a:pt x="17752" y="21319"/>
                      </a:cubicBezTo>
                      <a:lnTo>
                        <a:pt x="17752" y="21319"/>
                      </a:lnTo>
                      <a:cubicBezTo>
                        <a:pt x="17173" y="21787"/>
                        <a:pt x="16558" y="22207"/>
                        <a:pt x="15910" y="22574"/>
                      </a:cubicBezTo>
                      <a:cubicBezTo>
                        <a:pt x="14903" y="23142"/>
                        <a:pt x="13825" y="23584"/>
                        <a:pt x="12708" y="23882"/>
                      </a:cubicBezTo>
                      <a:cubicBezTo>
                        <a:pt x="11571" y="24183"/>
                        <a:pt x="10404" y="24339"/>
                        <a:pt x="9230" y="24345"/>
                      </a:cubicBezTo>
                      <a:lnTo>
                        <a:pt x="4546" y="24345"/>
                      </a:lnTo>
                      <a:cubicBezTo>
                        <a:pt x="4533" y="24345"/>
                        <a:pt x="4520" y="24345"/>
                        <a:pt x="4507" y="24345"/>
                      </a:cubicBezTo>
                      <a:cubicBezTo>
                        <a:pt x="4177" y="24345"/>
                        <a:pt x="3847" y="24279"/>
                        <a:pt x="3542" y="24152"/>
                      </a:cubicBezTo>
                      <a:cubicBezTo>
                        <a:pt x="3240" y="24025"/>
                        <a:pt x="2965" y="23843"/>
                        <a:pt x="2730" y="23615"/>
                      </a:cubicBezTo>
                      <a:cubicBezTo>
                        <a:pt x="2511" y="23404"/>
                        <a:pt x="2334" y="23153"/>
                        <a:pt x="2207" y="22875"/>
                      </a:cubicBezTo>
                      <a:cubicBezTo>
                        <a:pt x="2199" y="22860"/>
                        <a:pt x="2194" y="22841"/>
                        <a:pt x="2183" y="22823"/>
                      </a:cubicBezTo>
                      <a:cubicBezTo>
                        <a:pt x="2051" y="22508"/>
                        <a:pt x="1985" y="22173"/>
                        <a:pt x="1988" y="21832"/>
                      </a:cubicBezTo>
                      <a:lnTo>
                        <a:pt x="1988" y="479"/>
                      </a:lnTo>
                      <a:cubicBezTo>
                        <a:pt x="1990" y="318"/>
                        <a:pt x="2004" y="160"/>
                        <a:pt x="2033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9" name="Google Shape;709;p44"/>
              <p:cNvSpPr/>
              <p:nvPr/>
            </p:nvSpPr>
            <p:spPr>
              <a:xfrm flipH="1">
                <a:off x="6705659" y="4227977"/>
                <a:ext cx="132808" cy="127849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759" extrusionOk="0">
                    <a:moveTo>
                      <a:pt x="1487" y="0"/>
                    </a:moveTo>
                    <a:cubicBezTo>
                      <a:pt x="929" y="0"/>
                      <a:pt x="426" y="337"/>
                      <a:pt x="214" y="852"/>
                    </a:cubicBezTo>
                    <a:cubicBezTo>
                      <a:pt x="1" y="1367"/>
                      <a:pt x="119" y="1959"/>
                      <a:pt x="513" y="2355"/>
                    </a:cubicBezTo>
                    <a:cubicBezTo>
                      <a:pt x="776" y="2618"/>
                      <a:pt x="1129" y="2758"/>
                      <a:pt x="1488" y="2758"/>
                    </a:cubicBezTo>
                    <a:cubicBezTo>
                      <a:pt x="1666" y="2758"/>
                      <a:pt x="1845" y="2724"/>
                      <a:pt x="2016" y="2653"/>
                    </a:cubicBezTo>
                    <a:cubicBezTo>
                      <a:pt x="2531" y="2439"/>
                      <a:pt x="2865" y="1936"/>
                      <a:pt x="2865" y="1379"/>
                    </a:cubicBezTo>
                    <a:cubicBezTo>
                      <a:pt x="2865" y="617"/>
                      <a:pt x="2249" y="0"/>
                      <a:pt x="1487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44"/>
              <p:cNvSpPr/>
              <p:nvPr/>
            </p:nvSpPr>
            <p:spPr>
              <a:xfrm flipH="1">
                <a:off x="6531123" y="4370020"/>
                <a:ext cx="67516" cy="6747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6" extrusionOk="0">
                    <a:moveTo>
                      <a:pt x="728" y="0"/>
                    </a:moveTo>
                    <a:cubicBezTo>
                      <a:pt x="326" y="0"/>
                      <a:pt x="1" y="326"/>
                      <a:pt x="1" y="727"/>
                    </a:cubicBezTo>
                    <a:cubicBezTo>
                      <a:pt x="1" y="1130"/>
                      <a:pt x="326" y="1456"/>
                      <a:pt x="728" y="1456"/>
                    </a:cubicBezTo>
                    <a:cubicBezTo>
                      <a:pt x="1131" y="1456"/>
                      <a:pt x="1456" y="1130"/>
                      <a:pt x="1456" y="727"/>
                    </a:cubicBezTo>
                    <a:cubicBezTo>
                      <a:pt x="1456" y="326"/>
                      <a:pt x="1131" y="0"/>
                      <a:pt x="728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44"/>
              <p:cNvSpPr/>
              <p:nvPr/>
            </p:nvSpPr>
            <p:spPr>
              <a:xfrm flipH="1">
                <a:off x="6637768" y="3970031"/>
                <a:ext cx="158016" cy="152038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3281" extrusionOk="0">
                    <a:moveTo>
                      <a:pt x="1770" y="1"/>
                    </a:moveTo>
                    <a:cubicBezTo>
                      <a:pt x="1107" y="1"/>
                      <a:pt x="508" y="401"/>
                      <a:pt x="255" y="1013"/>
                    </a:cubicBezTo>
                    <a:cubicBezTo>
                      <a:pt x="1" y="1626"/>
                      <a:pt x="142" y="2331"/>
                      <a:pt x="610" y="2800"/>
                    </a:cubicBezTo>
                    <a:cubicBezTo>
                      <a:pt x="924" y="3114"/>
                      <a:pt x="1344" y="3281"/>
                      <a:pt x="1771" y="3281"/>
                    </a:cubicBezTo>
                    <a:cubicBezTo>
                      <a:pt x="1982" y="3281"/>
                      <a:pt x="2195" y="3240"/>
                      <a:pt x="2397" y="3156"/>
                    </a:cubicBezTo>
                    <a:cubicBezTo>
                      <a:pt x="3011" y="2902"/>
                      <a:pt x="3409" y="2305"/>
                      <a:pt x="3409" y="1641"/>
                    </a:cubicBezTo>
                    <a:cubicBezTo>
                      <a:pt x="3409" y="736"/>
                      <a:pt x="2676" y="1"/>
                      <a:pt x="1770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44"/>
              <p:cNvSpPr/>
              <p:nvPr/>
            </p:nvSpPr>
            <p:spPr>
              <a:xfrm flipH="1">
                <a:off x="6873929" y="3722001"/>
                <a:ext cx="97266" cy="9360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020" extrusionOk="0">
                    <a:moveTo>
                      <a:pt x="1089" y="1"/>
                    </a:moveTo>
                    <a:cubicBezTo>
                      <a:pt x="680" y="1"/>
                      <a:pt x="312" y="248"/>
                      <a:pt x="156" y="625"/>
                    </a:cubicBezTo>
                    <a:cubicBezTo>
                      <a:pt x="0" y="1002"/>
                      <a:pt x="87" y="1435"/>
                      <a:pt x="374" y="1725"/>
                    </a:cubicBezTo>
                    <a:cubicBezTo>
                      <a:pt x="568" y="1917"/>
                      <a:pt x="826" y="2020"/>
                      <a:pt x="1088" y="2020"/>
                    </a:cubicBezTo>
                    <a:cubicBezTo>
                      <a:pt x="1218" y="2020"/>
                      <a:pt x="1349" y="1995"/>
                      <a:pt x="1474" y="1943"/>
                    </a:cubicBezTo>
                    <a:cubicBezTo>
                      <a:pt x="1851" y="1787"/>
                      <a:pt x="2098" y="1419"/>
                      <a:pt x="2098" y="1011"/>
                    </a:cubicBezTo>
                    <a:cubicBezTo>
                      <a:pt x="2098" y="454"/>
                      <a:pt x="1647" y="1"/>
                      <a:pt x="108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44"/>
              <p:cNvSpPr/>
              <p:nvPr/>
            </p:nvSpPr>
            <p:spPr>
              <a:xfrm flipH="1">
                <a:off x="6354087" y="3038715"/>
                <a:ext cx="995872" cy="1571496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33913" extrusionOk="0">
                    <a:moveTo>
                      <a:pt x="6437" y="1"/>
                    </a:moveTo>
                    <a:lnTo>
                      <a:pt x="6437" y="1"/>
                    </a:lnTo>
                    <a:cubicBezTo>
                      <a:pt x="796" y="3186"/>
                      <a:pt x="1" y="9685"/>
                      <a:pt x="167" y="13772"/>
                    </a:cubicBezTo>
                    <a:cubicBezTo>
                      <a:pt x="397" y="19232"/>
                      <a:pt x="979" y="33719"/>
                      <a:pt x="13225" y="33909"/>
                    </a:cubicBezTo>
                    <a:cubicBezTo>
                      <a:pt x="13375" y="33912"/>
                      <a:pt x="13524" y="33913"/>
                      <a:pt x="13671" y="33913"/>
                    </a:cubicBezTo>
                    <a:cubicBezTo>
                      <a:pt x="16869" y="33913"/>
                      <a:pt x="19444" y="33364"/>
                      <a:pt x="21490" y="32337"/>
                    </a:cubicBezTo>
                    <a:lnTo>
                      <a:pt x="21490" y="32337"/>
                    </a:lnTo>
                    <a:cubicBezTo>
                      <a:pt x="20213" y="32399"/>
                      <a:pt x="18967" y="32729"/>
                      <a:pt x="17700" y="32884"/>
                    </a:cubicBezTo>
                    <a:cubicBezTo>
                      <a:pt x="17182" y="32947"/>
                      <a:pt x="16661" y="32978"/>
                      <a:pt x="16141" y="32978"/>
                    </a:cubicBezTo>
                    <a:cubicBezTo>
                      <a:pt x="11564" y="32978"/>
                      <a:pt x="7012" y="30575"/>
                      <a:pt x="4518" y="26720"/>
                    </a:cubicBezTo>
                    <a:cubicBezTo>
                      <a:pt x="3251" y="24763"/>
                      <a:pt x="2503" y="22502"/>
                      <a:pt x="2067" y="20215"/>
                    </a:cubicBezTo>
                    <a:cubicBezTo>
                      <a:pt x="969" y="14458"/>
                      <a:pt x="1832" y="8343"/>
                      <a:pt x="4485" y="3118"/>
                    </a:cubicBezTo>
                    <a:cubicBezTo>
                      <a:pt x="5031" y="2040"/>
                      <a:pt x="5675" y="975"/>
                      <a:pt x="6437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44"/>
              <p:cNvSpPr/>
              <p:nvPr/>
            </p:nvSpPr>
            <p:spPr>
              <a:xfrm flipH="1">
                <a:off x="6986535" y="3382676"/>
                <a:ext cx="492723" cy="741656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6005" extrusionOk="0">
                    <a:moveTo>
                      <a:pt x="4471" y="0"/>
                    </a:moveTo>
                    <a:cubicBezTo>
                      <a:pt x="2896" y="0"/>
                      <a:pt x="1286" y="168"/>
                      <a:pt x="0" y="670"/>
                    </a:cubicBezTo>
                    <a:cubicBezTo>
                      <a:pt x="0" y="670"/>
                      <a:pt x="3857" y="15911"/>
                      <a:pt x="5269" y="16005"/>
                    </a:cubicBezTo>
                    <a:cubicBezTo>
                      <a:pt x="5273" y="16005"/>
                      <a:pt x="5278" y="16005"/>
                      <a:pt x="5282" y="16005"/>
                    </a:cubicBezTo>
                    <a:cubicBezTo>
                      <a:pt x="6704" y="16005"/>
                      <a:pt x="10633" y="670"/>
                      <a:pt x="10633" y="670"/>
                    </a:cubicBezTo>
                    <a:cubicBezTo>
                      <a:pt x="10633" y="670"/>
                      <a:pt x="7621" y="0"/>
                      <a:pt x="4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44"/>
              <p:cNvSpPr/>
              <p:nvPr/>
            </p:nvSpPr>
            <p:spPr>
              <a:xfrm flipH="1">
                <a:off x="7318410" y="3413679"/>
                <a:ext cx="109175" cy="14031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3028" fill="none" extrusionOk="0">
                    <a:moveTo>
                      <a:pt x="0" y="3027"/>
                    </a:moveTo>
                    <a:cubicBezTo>
                      <a:pt x="0" y="3027"/>
                      <a:pt x="1485" y="1570"/>
                      <a:pt x="2356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44"/>
              <p:cNvSpPr/>
              <p:nvPr/>
            </p:nvSpPr>
            <p:spPr>
              <a:xfrm flipH="1">
                <a:off x="7158720" y="3417804"/>
                <a:ext cx="208387" cy="34986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7550" fill="none" extrusionOk="0">
                    <a:moveTo>
                      <a:pt x="1" y="7549"/>
                    </a:moveTo>
                    <a:cubicBezTo>
                      <a:pt x="1" y="7549"/>
                      <a:pt x="3464" y="2175"/>
                      <a:pt x="4497" y="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44"/>
              <p:cNvSpPr/>
              <p:nvPr/>
            </p:nvSpPr>
            <p:spPr>
              <a:xfrm flipH="1">
                <a:off x="7023544" y="3502983"/>
                <a:ext cx="294902" cy="433177"/>
              </a:xfrm>
              <a:custGeom>
                <a:avLst/>
                <a:gdLst/>
                <a:ahLst/>
                <a:cxnLst/>
                <a:rect l="l" t="t" r="r" b="b"/>
                <a:pathLst>
                  <a:path w="6364" h="9348" fill="none" extrusionOk="0">
                    <a:moveTo>
                      <a:pt x="1" y="9347"/>
                    </a:moveTo>
                    <a:cubicBezTo>
                      <a:pt x="1" y="9347"/>
                      <a:pt x="4977" y="2980"/>
                      <a:pt x="6363" y="0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44"/>
              <p:cNvSpPr/>
              <p:nvPr/>
            </p:nvSpPr>
            <p:spPr>
              <a:xfrm flipH="1">
                <a:off x="7134198" y="3880171"/>
                <a:ext cx="146061" cy="141241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3048" fill="none" extrusionOk="0">
                    <a:moveTo>
                      <a:pt x="1" y="3047"/>
                    </a:moveTo>
                    <a:cubicBezTo>
                      <a:pt x="1" y="3047"/>
                      <a:pt x="2768" y="1187"/>
                      <a:pt x="3152" y="1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44"/>
              <p:cNvSpPr/>
              <p:nvPr/>
            </p:nvSpPr>
            <p:spPr>
              <a:xfrm flipH="1">
                <a:off x="7055788" y="3417804"/>
                <a:ext cx="176459" cy="202919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4379" fill="none" extrusionOk="0">
                    <a:moveTo>
                      <a:pt x="1" y="1"/>
                    </a:moveTo>
                    <a:cubicBezTo>
                      <a:pt x="1" y="1"/>
                      <a:pt x="1998" y="2990"/>
                      <a:pt x="3808" y="4379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44"/>
              <p:cNvSpPr/>
              <p:nvPr/>
            </p:nvSpPr>
            <p:spPr>
              <a:xfrm flipH="1">
                <a:off x="7098624" y="3430687"/>
                <a:ext cx="328961" cy="336977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7272" fill="none" extrusionOk="0">
                    <a:moveTo>
                      <a:pt x="0" y="0"/>
                    </a:moveTo>
                    <a:cubicBezTo>
                      <a:pt x="0" y="0"/>
                      <a:pt x="4696" y="5388"/>
                      <a:pt x="7099" y="7271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44"/>
              <p:cNvSpPr/>
              <p:nvPr/>
            </p:nvSpPr>
            <p:spPr>
              <a:xfrm flipH="1">
                <a:off x="7144032" y="3718943"/>
                <a:ext cx="237395" cy="190639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4114" fill="none" extrusionOk="0">
                    <a:moveTo>
                      <a:pt x="1" y="0"/>
                    </a:moveTo>
                    <a:cubicBezTo>
                      <a:pt x="1" y="0"/>
                      <a:pt x="3055" y="3371"/>
                      <a:pt x="5123" y="4113"/>
                    </a:cubicBezTo>
                  </a:path>
                </a:pathLst>
              </a:custGeom>
              <a:solidFill>
                <a:schemeClr val="dk1"/>
              </a:solidFill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44"/>
              <p:cNvSpPr/>
              <p:nvPr/>
            </p:nvSpPr>
            <p:spPr>
              <a:xfrm flipH="1">
                <a:off x="7193561" y="3967389"/>
                <a:ext cx="108155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496" fill="none" extrusionOk="0">
                    <a:moveTo>
                      <a:pt x="0" y="0"/>
                    </a:moveTo>
                    <a:cubicBezTo>
                      <a:pt x="0" y="0"/>
                      <a:pt x="1321" y="1292"/>
                      <a:pt x="2333" y="1495"/>
                    </a:cubicBezTo>
                  </a:path>
                </a:pathLst>
              </a:custGeom>
              <a:noFill/>
              <a:ln w="10950" cap="rnd" cmpd="sng">
                <a:solidFill>
                  <a:srgbClr val="5B35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44"/>
              <p:cNvSpPr/>
              <p:nvPr/>
            </p:nvSpPr>
            <p:spPr>
              <a:xfrm flipH="1">
                <a:off x="6830630" y="3008500"/>
                <a:ext cx="912045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9682" h="14854" extrusionOk="0">
                    <a:moveTo>
                      <a:pt x="10457" y="1"/>
                    </a:moveTo>
                    <a:cubicBezTo>
                      <a:pt x="9263" y="1"/>
                      <a:pt x="8036" y="311"/>
                      <a:pt x="6907" y="936"/>
                    </a:cubicBezTo>
                    <a:cubicBezTo>
                      <a:pt x="2483" y="3382"/>
                      <a:pt x="4460" y="8510"/>
                      <a:pt x="4460" y="8510"/>
                    </a:cubicBezTo>
                    <a:cubicBezTo>
                      <a:pt x="4223" y="8439"/>
                      <a:pt x="3991" y="8406"/>
                      <a:pt x="3766" y="8406"/>
                    </a:cubicBezTo>
                    <a:cubicBezTo>
                      <a:pt x="1502" y="8406"/>
                      <a:pt x="0" y="11739"/>
                      <a:pt x="2483" y="13000"/>
                    </a:cubicBezTo>
                    <a:cubicBezTo>
                      <a:pt x="2913" y="13219"/>
                      <a:pt x="3313" y="13303"/>
                      <a:pt x="3675" y="13303"/>
                    </a:cubicBezTo>
                    <a:cubicBezTo>
                      <a:pt x="4839" y="13303"/>
                      <a:pt x="5605" y="12431"/>
                      <a:pt x="5678" y="12343"/>
                    </a:cubicBezTo>
                    <a:lnTo>
                      <a:pt x="5678" y="12343"/>
                    </a:lnTo>
                    <a:cubicBezTo>
                      <a:pt x="5636" y="12473"/>
                      <a:pt x="4871" y="14854"/>
                      <a:pt x="7070" y="14854"/>
                    </a:cubicBezTo>
                    <a:cubicBezTo>
                      <a:pt x="7157" y="14854"/>
                      <a:pt x="7247" y="14850"/>
                      <a:pt x="7343" y="14842"/>
                    </a:cubicBezTo>
                    <a:cubicBezTo>
                      <a:pt x="9333" y="14689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3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30" y="13955"/>
                      <a:pt x="14970" y="13393"/>
                      <a:pt x="15214" y="12803"/>
                    </a:cubicBezTo>
                    <a:cubicBezTo>
                      <a:pt x="15496" y="12132"/>
                      <a:pt x="15290" y="11422"/>
                      <a:pt x="15290" y="11422"/>
                    </a:cubicBezTo>
                    <a:lnTo>
                      <a:pt x="15290" y="11422"/>
                    </a:lnTo>
                    <a:cubicBezTo>
                      <a:pt x="15868" y="11976"/>
                      <a:pt x="16538" y="12226"/>
                      <a:pt x="17175" y="12226"/>
                    </a:cubicBezTo>
                    <a:cubicBezTo>
                      <a:pt x="18424" y="12226"/>
                      <a:pt x="19547" y="11269"/>
                      <a:pt x="19607" y="9768"/>
                    </a:cubicBezTo>
                    <a:cubicBezTo>
                      <a:pt x="19682" y="7989"/>
                      <a:pt x="17914" y="7795"/>
                      <a:pt x="17140" y="7795"/>
                    </a:cubicBezTo>
                    <a:cubicBezTo>
                      <a:pt x="16925" y="7795"/>
                      <a:pt x="16787" y="7810"/>
                      <a:pt x="16787" y="7810"/>
                    </a:cubicBezTo>
                    <a:cubicBezTo>
                      <a:pt x="17094" y="3252"/>
                      <a:pt x="14658" y="668"/>
                      <a:pt x="11694" y="115"/>
                    </a:cubicBezTo>
                    <a:cubicBezTo>
                      <a:pt x="11289" y="39"/>
                      <a:pt x="10875" y="1"/>
                      <a:pt x="104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44"/>
              <p:cNvSpPr/>
              <p:nvPr/>
            </p:nvSpPr>
            <p:spPr>
              <a:xfrm flipH="1">
                <a:off x="7037626" y="3008500"/>
                <a:ext cx="705048" cy="688320"/>
              </a:xfrm>
              <a:custGeom>
                <a:avLst/>
                <a:gdLst/>
                <a:ahLst/>
                <a:cxnLst/>
                <a:rect l="l" t="t" r="r" b="b"/>
                <a:pathLst>
                  <a:path w="15215" h="14854" extrusionOk="0">
                    <a:moveTo>
                      <a:pt x="10454" y="1"/>
                    </a:moveTo>
                    <a:cubicBezTo>
                      <a:pt x="9261" y="1"/>
                      <a:pt x="8034" y="310"/>
                      <a:pt x="6905" y="936"/>
                    </a:cubicBezTo>
                    <a:cubicBezTo>
                      <a:pt x="2482" y="3382"/>
                      <a:pt x="4459" y="8510"/>
                      <a:pt x="4459" y="8510"/>
                    </a:cubicBezTo>
                    <a:cubicBezTo>
                      <a:pt x="4222" y="8439"/>
                      <a:pt x="3989" y="8406"/>
                      <a:pt x="3764" y="8406"/>
                    </a:cubicBezTo>
                    <a:cubicBezTo>
                      <a:pt x="1500" y="8406"/>
                      <a:pt x="0" y="11738"/>
                      <a:pt x="2482" y="13000"/>
                    </a:cubicBezTo>
                    <a:cubicBezTo>
                      <a:pt x="2912" y="13219"/>
                      <a:pt x="3312" y="13303"/>
                      <a:pt x="3674" y="13303"/>
                    </a:cubicBezTo>
                    <a:cubicBezTo>
                      <a:pt x="4838" y="13303"/>
                      <a:pt x="5604" y="12431"/>
                      <a:pt x="5677" y="12343"/>
                    </a:cubicBezTo>
                    <a:lnTo>
                      <a:pt x="5677" y="12343"/>
                    </a:lnTo>
                    <a:cubicBezTo>
                      <a:pt x="5636" y="12473"/>
                      <a:pt x="4870" y="14854"/>
                      <a:pt x="7069" y="14854"/>
                    </a:cubicBezTo>
                    <a:cubicBezTo>
                      <a:pt x="7155" y="14854"/>
                      <a:pt x="7246" y="14850"/>
                      <a:pt x="7341" y="14842"/>
                    </a:cubicBezTo>
                    <a:cubicBezTo>
                      <a:pt x="9333" y="14688"/>
                      <a:pt x="10000" y="12372"/>
                      <a:pt x="10201" y="11302"/>
                    </a:cubicBezTo>
                    <a:lnTo>
                      <a:pt x="10201" y="11302"/>
                    </a:lnTo>
                    <a:cubicBezTo>
                      <a:pt x="10124" y="12199"/>
                      <a:pt x="10301" y="13921"/>
                      <a:pt x="12739" y="13955"/>
                    </a:cubicBezTo>
                    <a:cubicBezTo>
                      <a:pt x="12765" y="13955"/>
                      <a:pt x="12791" y="13955"/>
                      <a:pt x="12817" y="13955"/>
                    </a:cubicBezTo>
                    <a:cubicBezTo>
                      <a:pt x="14329" y="13955"/>
                      <a:pt x="14968" y="13393"/>
                      <a:pt x="15214" y="12803"/>
                    </a:cubicBezTo>
                    <a:cubicBezTo>
                      <a:pt x="15208" y="12799"/>
                      <a:pt x="15208" y="12799"/>
                      <a:pt x="15204" y="12797"/>
                    </a:cubicBezTo>
                    <a:cubicBezTo>
                      <a:pt x="15113" y="12771"/>
                      <a:pt x="15021" y="12761"/>
                      <a:pt x="14928" y="12761"/>
                    </a:cubicBezTo>
                    <a:cubicBezTo>
                      <a:pt x="14667" y="12761"/>
                      <a:pt x="14401" y="12843"/>
                      <a:pt x="14143" y="12890"/>
                    </a:cubicBezTo>
                    <a:cubicBezTo>
                      <a:pt x="14020" y="12911"/>
                      <a:pt x="13898" y="12922"/>
                      <a:pt x="13777" y="12922"/>
                    </a:cubicBezTo>
                    <a:cubicBezTo>
                      <a:pt x="11887" y="12922"/>
                      <a:pt x="10371" y="10387"/>
                      <a:pt x="11466" y="8763"/>
                    </a:cubicBezTo>
                    <a:lnTo>
                      <a:pt x="11466" y="8763"/>
                    </a:lnTo>
                    <a:cubicBezTo>
                      <a:pt x="11148" y="8924"/>
                      <a:pt x="10804" y="8997"/>
                      <a:pt x="10458" y="8997"/>
                    </a:cubicBezTo>
                    <a:cubicBezTo>
                      <a:pt x="9426" y="8997"/>
                      <a:pt x="8369" y="8347"/>
                      <a:pt x="7869" y="7406"/>
                    </a:cubicBezTo>
                    <a:cubicBezTo>
                      <a:pt x="7197" y="6155"/>
                      <a:pt x="7385" y="4581"/>
                      <a:pt x="8008" y="3310"/>
                    </a:cubicBezTo>
                    <a:cubicBezTo>
                      <a:pt x="8800" y="1702"/>
                      <a:pt x="10133" y="624"/>
                      <a:pt x="11692" y="115"/>
                    </a:cubicBezTo>
                    <a:cubicBezTo>
                      <a:pt x="11287" y="39"/>
                      <a:pt x="10872" y="1"/>
                      <a:pt x="10454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44"/>
              <p:cNvSpPr/>
              <p:nvPr/>
            </p:nvSpPr>
            <p:spPr>
              <a:xfrm flipH="1">
                <a:off x="7016398" y="3133070"/>
                <a:ext cx="194856" cy="241380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5209" extrusionOk="0">
                    <a:moveTo>
                      <a:pt x="1898" y="0"/>
                    </a:moveTo>
                    <a:cubicBezTo>
                      <a:pt x="1667" y="0"/>
                      <a:pt x="1427" y="73"/>
                      <a:pt x="1184" y="243"/>
                    </a:cubicBezTo>
                    <a:cubicBezTo>
                      <a:pt x="1" y="1069"/>
                      <a:pt x="290" y="2300"/>
                      <a:pt x="825" y="3451"/>
                    </a:cubicBezTo>
                    <a:cubicBezTo>
                      <a:pt x="1039" y="3909"/>
                      <a:pt x="1275" y="4368"/>
                      <a:pt x="1640" y="4716"/>
                    </a:cubicBezTo>
                    <a:cubicBezTo>
                      <a:pt x="1942" y="5006"/>
                      <a:pt x="2354" y="5209"/>
                      <a:pt x="2767" y="5209"/>
                    </a:cubicBezTo>
                    <a:cubicBezTo>
                      <a:pt x="2850" y="5209"/>
                      <a:pt x="2934" y="5201"/>
                      <a:pt x="3017" y="5183"/>
                    </a:cubicBezTo>
                    <a:cubicBezTo>
                      <a:pt x="3484" y="5083"/>
                      <a:pt x="3856" y="4700"/>
                      <a:pt x="4030" y="4256"/>
                    </a:cubicBezTo>
                    <a:cubicBezTo>
                      <a:pt x="4205" y="3812"/>
                      <a:pt x="4200" y="3317"/>
                      <a:pt x="4114" y="2847"/>
                    </a:cubicBezTo>
                    <a:cubicBezTo>
                      <a:pt x="4011" y="2285"/>
                      <a:pt x="3793" y="1747"/>
                      <a:pt x="3512" y="1247"/>
                    </a:cubicBezTo>
                    <a:cubicBezTo>
                      <a:pt x="3161" y="615"/>
                      <a:pt x="2568" y="0"/>
                      <a:pt x="1898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44"/>
              <p:cNvSpPr/>
              <p:nvPr/>
            </p:nvSpPr>
            <p:spPr>
              <a:xfrm flipH="1">
                <a:off x="6902385" y="3908950"/>
                <a:ext cx="114226" cy="122891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652" extrusionOk="0">
                    <a:moveTo>
                      <a:pt x="0" y="1"/>
                    </a:moveTo>
                    <a:lnTo>
                      <a:pt x="126" y="2652"/>
                    </a:lnTo>
                    <a:lnTo>
                      <a:pt x="2465" y="7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44"/>
              <p:cNvSpPr/>
              <p:nvPr/>
            </p:nvSpPr>
            <p:spPr>
              <a:xfrm flipH="1">
                <a:off x="6901554" y="4015540"/>
                <a:ext cx="148841" cy="128776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2779" extrusionOk="0">
                    <a:moveTo>
                      <a:pt x="1753" y="0"/>
                    </a:moveTo>
                    <a:lnTo>
                      <a:pt x="0" y="2779"/>
                    </a:lnTo>
                    <a:lnTo>
                      <a:pt x="3212" y="2430"/>
                    </a:lnTo>
                    <a:lnTo>
                      <a:pt x="1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44"/>
              <p:cNvSpPr/>
              <p:nvPr/>
            </p:nvSpPr>
            <p:spPr>
              <a:xfrm flipH="1">
                <a:off x="6999756" y="4144281"/>
                <a:ext cx="152085" cy="1294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2793" extrusionOk="0">
                    <a:moveTo>
                      <a:pt x="2189" y="1"/>
                    </a:moveTo>
                    <a:lnTo>
                      <a:pt x="0" y="1763"/>
                    </a:lnTo>
                    <a:lnTo>
                      <a:pt x="3282" y="2793"/>
                    </a:lnTo>
                    <a:lnTo>
                      <a:pt x="3282" y="2793"/>
                    </a:lnTo>
                    <a:lnTo>
                      <a:pt x="2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44"/>
              <p:cNvSpPr/>
              <p:nvPr/>
            </p:nvSpPr>
            <p:spPr>
              <a:xfrm flipH="1">
                <a:off x="6917230" y="3045157"/>
                <a:ext cx="1229050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6523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cubicBezTo>
                      <a:pt x="26523" y="20144"/>
                      <a:pt x="24373" y="16171"/>
                      <a:pt x="21169" y="15869"/>
                    </a:cubicBezTo>
                    <a:cubicBezTo>
                      <a:pt x="17443" y="15519"/>
                      <a:pt x="6683" y="13604"/>
                      <a:pt x="8846" y="3882"/>
                    </a:cubicBezTo>
                    <a:lnTo>
                      <a:pt x="6879" y="1938"/>
                    </a:lnTo>
                    <a:lnTo>
                      <a:pt x="49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4"/>
              <p:cNvSpPr/>
              <p:nvPr/>
            </p:nvSpPr>
            <p:spPr>
              <a:xfrm flipH="1">
                <a:off x="7017044" y="3045157"/>
                <a:ext cx="1129236" cy="1199625"/>
              </a:xfrm>
              <a:custGeom>
                <a:avLst/>
                <a:gdLst/>
                <a:ahLst/>
                <a:cxnLst/>
                <a:rect l="l" t="t" r="r" b="b"/>
                <a:pathLst>
                  <a:path w="24369" h="25888" extrusionOk="0">
                    <a:moveTo>
                      <a:pt x="4918" y="1"/>
                    </a:moveTo>
                    <a:cubicBezTo>
                      <a:pt x="4918" y="1"/>
                      <a:pt x="0" y="5733"/>
                      <a:pt x="3953" y="15869"/>
                    </a:cubicBezTo>
                    <a:cubicBezTo>
                      <a:pt x="4878" y="18249"/>
                      <a:pt x="6970" y="20479"/>
                      <a:pt x="9479" y="22226"/>
                    </a:cubicBezTo>
                    <a:cubicBezTo>
                      <a:pt x="12655" y="24444"/>
                      <a:pt x="16494" y="25888"/>
                      <a:pt x="19486" y="25888"/>
                    </a:cubicBezTo>
                    <a:cubicBezTo>
                      <a:pt x="20131" y="25888"/>
                      <a:pt x="20737" y="25821"/>
                      <a:pt x="21289" y="25679"/>
                    </a:cubicBezTo>
                    <a:cubicBezTo>
                      <a:pt x="21922" y="25520"/>
                      <a:pt x="22489" y="25257"/>
                      <a:pt x="22954" y="24887"/>
                    </a:cubicBezTo>
                    <a:cubicBezTo>
                      <a:pt x="23549" y="24418"/>
                      <a:pt x="24014" y="23909"/>
                      <a:pt x="24368" y="23381"/>
                    </a:cubicBezTo>
                    <a:lnTo>
                      <a:pt x="24368" y="23381"/>
                    </a:lnTo>
                    <a:cubicBezTo>
                      <a:pt x="24352" y="23391"/>
                      <a:pt x="24334" y="23400"/>
                      <a:pt x="24315" y="23404"/>
                    </a:cubicBezTo>
                    <a:cubicBezTo>
                      <a:pt x="23491" y="23739"/>
                      <a:pt x="22638" y="23882"/>
                      <a:pt x="21775" y="23882"/>
                    </a:cubicBezTo>
                    <a:cubicBezTo>
                      <a:pt x="19430" y="23882"/>
                      <a:pt x="17010" y="22828"/>
                      <a:pt x="14870" y="21701"/>
                    </a:cubicBezTo>
                    <a:cubicBezTo>
                      <a:pt x="13302" y="20873"/>
                      <a:pt x="11733" y="19985"/>
                      <a:pt x="10473" y="18732"/>
                    </a:cubicBezTo>
                    <a:cubicBezTo>
                      <a:pt x="9143" y="17419"/>
                      <a:pt x="8213" y="15750"/>
                      <a:pt x="7546" y="14007"/>
                    </a:cubicBezTo>
                    <a:cubicBezTo>
                      <a:pt x="5949" y="9835"/>
                      <a:pt x="6457" y="6121"/>
                      <a:pt x="6879" y="1938"/>
                    </a:cubicBezTo>
                    <a:lnTo>
                      <a:pt x="4918" y="1"/>
                    </a:ln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44"/>
              <p:cNvSpPr/>
              <p:nvPr/>
            </p:nvSpPr>
            <p:spPr>
              <a:xfrm flipH="1">
                <a:off x="5916441" y="1679791"/>
                <a:ext cx="1704767" cy="1190913"/>
              </a:xfrm>
              <a:custGeom>
                <a:avLst/>
                <a:gdLst/>
                <a:ahLst/>
                <a:cxnLst/>
                <a:rect l="l" t="t" r="r" b="b"/>
                <a:pathLst>
                  <a:path w="36789" h="25700" extrusionOk="0">
                    <a:moveTo>
                      <a:pt x="29909" y="0"/>
                    </a:moveTo>
                    <a:cubicBezTo>
                      <a:pt x="25968" y="1811"/>
                      <a:pt x="21258" y="2330"/>
                      <a:pt x="17149" y="2330"/>
                    </a:cubicBezTo>
                    <a:cubicBezTo>
                      <a:pt x="11610" y="2330"/>
                      <a:pt x="7162" y="1386"/>
                      <a:pt x="7162" y="1386"/>
                    </a:cubicBezTo>
                    <a:cubicBezTo>
                      <a:pt x="3930" y="2451"/>
                      <a:pt x="0" y="11398"/>
                      <a:pt x="3819" y="18723"/>
                    </a:cubicBezTo>
                    <a:cubicBezTo>
                      <a:pt x="6309" y="23497"/>
                      <a:pt x="12242" y="25699"/>
                      <a:pt x="18217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cubicBezTo>
                      <a:pt x="31756" y="21043"/>
                      <a:pt x="32907" y="19701"/>
                      <a:pt x="33589" y="18127"/>
                    </a:cubicBezTo>
                    <a:cubicBezTo>
                      <a:pt x="36788" y="10730"/>
                      <a:pt x="32557" y="3616"/>
                      <a:pt x="30700" y="1027"/>
                    </a:cubicBezTo>
                    <a:cubicBezTo>
                      <a:pt x="30226" y="365"/>
                      <a:pt x="29909" y="0"/>
                      <a:pt x="29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44"/>
              <p:cNvSpPr/>
              <p:nvPr/>
            </p:nvSpPr>
            <p:spPr>
              <a:xfrm flipH="1">
                <a:off x="6198553" y="1679837"/>
                <a:ext cx="1422655" cy="1190867"/>
              </a:xfrm>
              <a:custGeom>
                <a:avLst/>
                <a:gdLst/>
                <a:ahLst/>
                <a:cxnLst/>
                <a:rect l="l" t="t" r="r" b="b"/>
                <a:pathLst>
                  <a:path w="30701" h="25699" extrusionOk="0">
                    <a:moveTo>
                      <a:pt x="29909" y="1"/>
                    </a:moveTo>
                    <a:cubicBezTo>
                      <a:pt x="25967" y="1811"/>
                      <a:pt x="21256" y="2330"/>
                      <a:pt x="17147" y="2330"/>
                    </a:cubicBezTo>
                    <a:cubicBezTo>
                      <a:pt x="11608" y="2330"/>
                      <a:pt x="7162" y="1387"/>
                      <a:pt x="7162" y="1387"/>
                    </a:cubicBezTo>
                    <a:cubicBezTo>
                      <a:pt x="3930" y="2452"/>
                      <a:pt x="0" y="11397"/>
                      <a:pt x="3819" y="18723"/>
                    </a:cubicBezTo>
                    <a:cubicBezTo>
                      <a:pt x="6309" y="23498"/>
                      <a:pt x="12242" y="25699"/>
                      <a:pt x="18216" y="25699"/>
                    </a:cubicBezTo>
                    <a:cubicBezTo>
                      <a:pt x="22692" y="25699"/>
                      <a:pt x="27191" y="24463"/>
                      <a:pt x="30284" y="22148"/>
                    </a:cubicBezTo>
                    <a:lnTo>
                      <a:pt x="30284" y="22148"/>
                    </a:lnTo>
                    <a:cubicBezTo>
                      <a:pt x="26567" y="23886"/>
                      <a:pt x="22462" y="24784"/>
                      <a:pt x="18359" y="24784"/>
                    </a:cubicBezTo>
                    <a:cubicBezTo>
                      <a:pt x="16622" y="24784"/>
                      <a:pt x="14885" y="24623"/>
                      <a:pt x="13178" y="24296"/>
                    </a:cubicBezTo>
                    <a:cubicBezTo>
                      <a:pt x="11863" y="24046"/>
                      <a:pt x="10545" y="23692"/>
                      <a:pt x="9412" y="22977"/>
                    </a:cubicBezTo>
                    <a:cubicBezTo>
                      <a:pt x="8223" y="22228"/>
                      <a:pt x="7297" y="21126"/>
                      <a:pt x="6505" y="19965"/>
                    </a:cubicBezTo>
                    <a:cubicBezTo>
                      <a:pt x="3396" y="15422"/>
                      <a:pt x="2216" y="8913"/>
                      <a:pt x="5579" y="4553"/>
                    </a:cubicBezTo>
                    <a:cubicBezTo>
                      <a:pt x="5940" y="4088"/>
                      <a:pt x="6361" y="3641"/>
                      <a:pt x="6903" y="3406"/>
                    </a:cubicBezTo>
                    <a:cubicBezTo>
                      <a:pt x="7282" y="3244"/>
                      <a:pt x="7691" y="3194"/>
                      <a:pt x="8106" y="3194"/>
                    </a:cubicBezTo>
                    <a:cubicBezTo>
                      <a:pt x="8426" y="3194"/>
                      <a:pt x="8749" y="3224"/>
                      <a:pt x="9067" y="3253"/>
                    </a:cubicBezTo>
                    <a:cubicBezTo>
                      <a:pt x="11189" y="3439"/>
                      <a:pt x="13317" y="3532"/>
                      <a:pt x="15445" y="3532"/>
                    </a:cubicBezTo>
                    <a:cubicBezTo>
                      <a:pt x="17934" y="3532"/>
                      <a:pt x="20423" y="3405"/>
                      <a:pt x="22902" y="3152"/>
                    </a:cubicBezTo>
                    <a:cubicBezTo>
                      <a:pt x="25185" y="2922"/>
                      <a:pt x="27487" y="2576"/>
                      <a:pt x="29584" y="1646"/>
                    </a:cubicBezTo>
                    <a:cubicBezTo>
                      <a:pt x="29973" y="1472"/>
                      <a:pt x="30347" y="1266"/>
                      <a:pt x="30700" y="1026"/>
                    </a:cubicBezTo>
                    <a:cubicBezTo>
                      <a:pt x="30225" y="364"/>
                      <a:pt x="29909" y="1"/>
                      <a:pt x="2990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44"/>
              <p:cNvSpPr/>
              <p:nvPr/>
            </p:nvSpPr>
            <p:spPr>
              <a:xfrm flipH="1">
                <a:off x="7035991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5" y="0"/>
                    </a:moveTo>
                    <a:cubicBezTo>
                      <a:pt x="451" y="0"/>
                      <a:pt x="1" y="974"/>
                      <a:pt x="1" y="2176"/>
                    </a:cubicBezTo>
                    <a:cubicBezTo>
                      <a:pt x="1" y="3377"/>
                      <a:pt x="451" y="4351"/>
                      <a:pt x="1005" y="4351"/>
                    </a:cubicBezTo>
                    <a:cubicBezTo>
                      <a:pt x="1558" y="4351"/>
                      <a:pt x="2008" y="3377"/>
                      <a:pt x="2008" y="2176"/>
                    </a:cubicBezTo>
                    <a:cubicBezTo>
                      <a:pt x="2008" y="974"/>
                      <a:pt x="1558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44"/>
              <p:cNvSpPr/>
              <p:nvPr/>
            </p:nvSpPr>
            <p:spPr>
              <a:xfrm flipH="1">
                <a:off x="6257467" y="2057628"/>
                <a:ext cx="93049" cy="20166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352" extrusionOk="0">
                    <a:moveTo>
                      <a:pt x="1004" y="0"/>
                    </a:moveTo>
                    <a:cubicBezTo>
                      <a:pt x="450" y="0"/>
                      <a:pt x="0" y="974"/>
                      <a:pt x="0" y="2176"/>
                    </a:cubicBezTo>
                    <a:cubicBezTo>
                      <a:pt x="0" y="3377"/>
                      <a:pt x="450" y="4351"/>
                      <a:pt x="1004" y="4351"/>
                    </a:cubicBezTo>
                    <a:cubicBezTo>
                      <a:pt x="1559" y="4351"/>
                      <a:pt x="2007" y="3377"/>
                      <a:pt x="2007" y="2176"/>
                    </a:cubicBezTo>
                    <a:cubicBezTo>
                      <a:pt x="2007" y="974"/>
                      <a:pt x="1559" y="0"/>
                      <a:pt x="1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44"/>
              <p:cNvSpPr/>
              <p:nvPr/>
            </p:nvSpPr>
            <p:spPr>
              <a:xfrm flipH="1">
                <a:off x="6469895" y="2143965"/>
                <a:ext cx="467978" cy="453474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9786" extrusionOk="0">
                    <a:moveTo>
                      <a:pt x="5280" y="0"/>
                    </a:moveTo>
                    <a:cubicBezTo>
                      <a:pt x="5226" y="0"/>
                      <a:pt x="5173" y="0"/>
                      <a:pt x="5119" y="1"/>
                    </a:cubicBezTo>
                    <a:cubicBezTo>
                      <a:pt x="4847" y="1"/>
                      <a:pt x="4588" y="5"/>
                      <a:pt x="4329" y="10"/>
                    </a:cubicBezTo>
                    <a:cubicBezTo>
                      <a:pt x="2558" y="48"/>
                      <a:pt x="1114" y="187"/>
                      <a:pt x="428" y="260"/>
                    </a:cubicBezTo>
                    <a:lnTo>
                      <a:pt x="1" y="313"/>
                    </a:lnTo>
                    <a:cubicBezTo>
                      <a:pt x="1" y="313"/>
                      <a:pt x="183" y="3397"/>
                      <a:pt x="1252" y="6045"/>
                    </a:cubicBezTo>
                    <a:lnTo>
                      <a:pt x="1252" y="6049"/>
                    </a:lnTo>
                    <a:cubicBezTo>
                      <a:pt x="2053" y="8040"/>
                      <a:pt x="3358" y="9785"/>
                      <a:pt x="5465" y="9785"/>
                    </a:cubicBezTo>
                    <a:cubicBezTo>
                      <a:pt x="7316" y="9785"/>
                      <a:pt x="8405" y="8443"/>
                      <a:pt x="9043" y="6765"/>
                    </a:cubicBezTo>
                    <a:cubicBezTo>
                      <a:pt x="10099" y="3991"/>
                      <a:pt x="9926" y="313"/>
                      <a:pt x="9926" y="313"/>
                    </a:cubicBezTo>
                    <a:cubicBezTo>
                      <a:pt x="9634" y="269"/>
                      <a:pt x="9341" y="231"/>
                      <a:pt x="9049" y="198"/>
                    </a:cubicBezTo>
                    <a:cubicBezTo>
                      <a:pt x="7763" y="50"/>
                      <a:pt x="6469" y="0"/>
                      <a:pt x="5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44"/>
              <p:cNvSpPr/>
              <p:nvPr/>
            </p:nvSpPr>
            <p:spPr>
              <a:xfrm flipH="1">
                <a:off x="6518824" y="2420125"/>
                <a:ext cx="361027" cy="17734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3827" extrusionOk="0">
                    <a:moveTo>
                      <a:pt x="944" y="1"/>
                    </a:moveTo>
                    <a:cubicBezTo>
                      <a:pt x="384" y="1"/>
                      <a:pt x="0" y="86"/>
                      <a:pt x="0" y="86"/>
                    </a:cubicBezTo>
                    <a:lnTo>
                      <a:pt x="0" y="90"/>
                    </a:lnTo>
                    <a:cubicBezTo>
                      <a:pt x="801" y="2081"/>
                      <a:pt x="2106" y="3826"/>
                      <a:pt x="4213" y="3826"/>
                    </a:cubicBezTo>
                    <a:cubicBezTo>
                      <a:pt x="6064" y="3826"/>
                      <a:pt x="7153" y="2484"/>
                      <a:pt x="7791" y="806"/>
                    </a:cubicBezTo>
                    <a:cubicBezTo>
                      <a:pt x="7093" y="313"/>
                      <a:pt x="6429" y="144"/>
                      <a:pt x="5846" y="144"/>
                    </a:cubicBezTo>
                    <a:cubicBezTo>
                      <a:pt x="4592" y="144"/>
                      <a:pt x="3720" y="925"/>
                      <a:pt x="3717" y="925"/>
                    </a:cubicBezTo>
                    <a:cubicBezTo>
                      <a:pt x="2818" y="162"/>
                      <a:pt x="1715" y="1"/>
                      <a:pt x="944" y="1"/>
                    </a:cubicBezTo>
                    <a:close/>
                  </a:path>
                </a:pathLst>
              </a:custGeom>
              <a:solidFill>
                <a:srgbClr val="E2A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4"/>
              <p:cNvSpPr/>
              <p:nvPr/>
            </p:nvSpPr>
            <p:spPr>
              <a:xfrm flipH="1">
                <a:off x="6735416" y="2144382"/>
                <a:ext cx="182668" cy="115616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495" extrusionOk="0">
                    <a:moveTo>
                      <a:pt x="3902" y="1"/>
                    </a:moveTo>
                    <a:cubicBezTo>
                      <a:pt x="2131" y="39"/>
                      <a:pt x="687" y="178"/>
                      <a:pt x="1" y="251"/>
                    </a:cubicBezTo>
                    <a:cubicBezTo>
                      <a:pt x="107" y="1114"/>
                      <a:pt x="486" y="2370"/>
                      <a:pt x="1819" y="2481"/>
                    </a:cubicBezTo>
                    <a:cubicBezTo>
                      <a:pt x="1934" y="2490"/>
                      <a:pt x="2044" y="2495"/>
                      <a:pt x="2147" y="2495"/>
                    </a:cubicBezTo>
                    <a:cubicBezTo>
                      <a:pt x="3712" y="2495"/>
                      <a:pt x="3941" y="1423"/>
                      <a:pt x="39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4"/>
              <p:cNvSpPr/>
              <p:nvPr/>
            </p:nvSpPr>
            <p:spPr>
              <a:xfrm flipH="1">
                <a:off x="6518111" y="2143965"/>
                <a:ext cx="182529" cy="116033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2504" extrusionOk="0">
                    <a:moveTo>
                      <a:pt x="202" y="0"/>
                    </a:moveTo>
                    <a:cubicBezTo>
                      <a:pt x="134" y="0"/>
                      <a:pt x="67" y="0"/>
                      <a:pt x="0" y="1"/>
                    </a:cubicBezTo>
                    <a:cubicBezTo>
                      <a:pt x="58" y="844"/>
                      <a:pt x="366" y="2365"/>
                      <a:pt x="1843" y="2490"/>
                    </a:cubicBezTo>
                    <a:cubicBezTo>
                      <a:pt x="1958" y="2499"/>
                      <a:pt x="2067" y="2504"/>
                      <a:pt x="2171" y="2504"/>
                    </a:cubicBezTo>
                    <a:cubicBezTo>
                      <a:pt x="3662" y="2504"/>
                      <a:pt x="3938" y="1525"/>
                      <a:pt x="3928" y="198"/>
                    </a:cubicBezTo>
                    <a:cubicBezTo>
                      <a:pt x="2659" y="51"/>
                      <a:pt x="1380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4"/>
              <p:cNvSpPr/>
              <p:nvPr/>
            </p:nvSpPr>
            <p:spPr>
              <a:xfrm flipH="1">
                <a:off x="7082444" y="2299123"/>
                <a:ext cx="259730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3008" extrusionOk="0">
                    <a:moveTo>
                      <a:pt x="2803" y="0"/>
                    </a:moveTo>
                    <a:cubicBezTo>
                      <a:pt x="1255" y="0"/>
                      <a:pt x="1" y="673"/>
                      <a:pt x="1" y="1505"/>
                    </a:cubicBezTo>
                    <a:cubicBezTo>
                      <a:pt x="1" y="2335"/>
                      <a:pt x="1255" y="3007"/>
                      <a:pt x="2803" y="3007"/>
                    </a:cubicBezTo>
                    <a:cubicBezTo>
                      <a:pt x="4350" y="3007"/>
                      <a:pt x="5604" y="2335"/>
                      <a:pt x="5604" y="1505"/>
                    </a:cubicBezTo>
                    <a:cubicBezTo>
                      <a:pt x="5604" y="675"/>
                      <a:pt x="4350" y="0"/>
                      <a:pt x="2803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44"/>
              <p:cNvSpPr/>
              <p:nvPr/>
            </p:nvSpPr>
            <p:spPr>
              <a:xfrm flipH="1">
                <a:off x="6090832" y="2299123"/>
                <a:ext cx="259638" cy="139388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3008" extrusionOk="0">
                    <a:moveTo>
                      <a:pt x="2802" y="0"/>
                    </a:moveTo>
                    <a:cubicBezTo>
                      <a:pt x="1253" y="0"/>
                      <a:pt x="1" y="673"/>
                      <a:pt x="1" y="1505"/>
                    </a:cubicBezTo>
                    <a:cubicBezTo>
                      <a:pt x="1" y="2335"/>
                      <a:pt x="1253" y="3007"/>
                      <a:pt x="2802" y="3007"/>
                    </a:cubicBezTo>
                    <a:cubicBezTo>
                      <a:pt x="4348" y="3007"/>
                      <a:pt x="5603" y="2335"/>
                      <a:pt x="5603" y="1505"/>
                    </a:cubicBezTo>
                    <a:cubicBezTo>
                      <a:pt x="5603" y="675"/>
                      <a:pt x="4348" y="0"/>
                      <a:pt x="280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 flipH="1">
                <a:off x="6171979" y="1818265"/>
                <a:ext cx="263947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2486" extrusionOk="0">
                    <a:moveTo>
                      <a:pt x="1216" y="0"/>
                    </a:moveTo>
                    <a:cubicBezTo>
                      <a:pt x="1124" y="0"/>
                      <a:pt x="1039" y="1"/>
                      <a:pt x="960" y="3"/>
                    </a:cubicBezTo>
                    <a:cubicBezTo>
                      <a:pt x="507" y="12"/>
                      <a:pt x="124" y="336"/>
                      <a:pt x="39" y="781"/>
                    </a:cubicBezTo>
                    <a:cubicBezTo>
                      <a:pt x="12" y="927"/>
                      <a:pt x="1" y="1075"/>
                      <a:pt x="7" y="1224"/>
                    </a:cubicBezTo>
                    <a:cubicBezTo>
                      <a:pt x="27" y="1731"/>
                      <a:pt x="468" y="2115"/>
                      <a:pt x="972" y="2115"/>
                    </a:cubicBezTo>
                    <a:cubicBezTo>
                      <a:pt x="977" y="2115"/>
                      <a:pt x="982" y="2114"/>
                      <a:pt x="987" y="2114"/>
                    </a:cubicBezTo>
                    <a:cubicBezTo>
                      <a:pt x="1042" y="2114"/>
                      <a:pt x="1096" y="2113"/>
                      <a:pt x="1150" y="2113"/>
                    </a:cubicBezTo>
                    <a:cubicBezTo>
                      <a:pt x="2533" y="2113"/>
                      <a:pt x="3842" y="2330"/>
                      <a:pt x="4532" y="2467"/>
                    </a:cubicBezTo>
                    <a:cubicBezTo>
                      <a:pt x="4595" y="2480"/>
                      <a:pt x="4659" y="2486"/>
                      <a:pt x="4721" y="2486"/>
                    </a:cubicBezTo>
                    <a:cubicBezTo>
                      <a:pt x="5211" y="2486"/>
                      <a:pt x="5648" y="2117"/>
                      <a:pt x="5677" y="1611"/>
                    </a:cubicBezTo>
                    <a:cubicBezTo>
                      <a:pt x="5677" y="1601"/>
                      <a:pt x="5679" y="1590"/>
                      <a:pt x="5679" y="1581"/>
                    </a:cubicBezTo>
                    <a:cubicBezTo>
                      <a:pt x="5695" y="1174"/>
                      <a:pt x="5439" y="806"/>
                      <a:pt x="5061" y="657"/>
                    </a:cubicBezTo>
                    <a:cubicBezTo>
                      <a:pt x="3649" y="101"/>
                      <a:pt x="2140" y="0"/>
                      <a:pt x="1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4"/>
              <p:cNvSpPr/>
              <p:nvPr/>
            </p:nvSpPr>
            <p:spPr>
              <a:xfrm flipH="1">
                <a:off x="6997311" y="1818265"/>
                <a:ext cx="263901" cy="115199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2486" extrusionOk="0">
                    <a:moveTo>
                      <a:pt x="4480" y="0"/>
                    </a:moveTo>
                    <a:cubicBezTo>
                      <a:pt x="3556" y="0"/>
                      <a:pt x="2047" y="101"/>
                      <a:pt x="635" y="657"/>
                    </a:cubicBezTo>
                    <a:cubicBezTo>
                      <a:pt x="256" y="806"/>
                      <a:pt x="0" y="1174"/>
                      <a:pt x="17" y="1581"/>
                    </a:cubicBezTo>
                    <a:cubicBezTo>
                      <a:pt x="17" y="1590"/>
                      <a:pt x="18" y="1601"/>
                      <a:pt x="18" y="1611"/>
                    </a:cubicBezTo>
                    <a:cubicBezTo>
                      <a:pt x="48" y="2117"/>
                      <a:pt x="485" y="2486"/>
                      <a:pt x="974" y="2486"/>
                    </a:cubicBezTo>
                    <a:cubicBezTo>
                      <a:pt x="1037" y="2486"/>
                      <a:pt x="1100" y="2480"/>
                      <a:pt x="1164" y="2467"/>
                    </a:cubicBezTo>
                    <a:cubicBezTo>
                      <a:pt x="1853" y="2330"/>
                      <a:pt x="3161" y="2113"/>
                      <a:pt x="4545" y="2113"/>
                    </a:cubicBezTo>
                    <a:cubicBezTo>
                      <a:pt x="4600" y="2113"/>
                      <a:pt x="4654" y="2114"/>
                      <a:pt x="4708" y="2114"/>
                    </a:cubicBezTo>
                    <a:cubicBezTo>
                      <a:pt x="4713" y="2114"/>
                      <a:pt x="4718" y="2115"/>
                      <a:pt x="4723" y="2115"/>
                    </a:cubicBezTo>
                    <a:cubicBezTo>
                      <a:pt x="5229" y="2115"/>
                      <a:pt x="5669" y="1731"/>
                      <a:pt x="5689" y="1224"/>
                    </a:cubicBezTo>
                    <a:cubicBezTo>
                      <a:pt x="5695" y="1075"/>
                      <a:pt x="5684" y="927"/>
                      <a:pt x="5657" y="781"/>
                    </a:cubicBezTo>
                    <a:cubicBezTo>
                      <a:pt x="5572" y="337"/>
                      <a:pt x="5189" y="12"/>
                      <a:pt x="4736" y="3"/>
                    </a:cubicBezTo>
                    <a:cubicBezTo>
                      <a:pt x="4657" y="1"/>
                      <a:pt x="4571" y="0"/>
                      <a:pt x="4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4"/>
              <p:cNvSpPr/>
              <p:nvPr/>
            </p:nvSpPr>
            <p:spPr>
              <a:xfrm flipH="1">
                <a:off x="7487699" y="839726"/>
                <a:ext cx="546754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1799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3"/>
                    </a:cubicBezTo>
                    <a:cubicBezTo>
                      <a:pt x="1" y="13334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8582" y="22808"/>
                      <a:pt x="9459" y="21836"/>
                      <a:pt x="10117" y="20943"/>
                    </a:cubicBezTo>
                    <a:cubicBezTo>
                      <a:pt x="10411" y="20542"/>
                      <a:pt x="10682" y="20125"/>
                      <a:pt x="10932" y="19695"/>
                    </a:cubicBezTo>
                    <a:cubicBezTo>
                      <a:pt x="11111" y="19389"/>
                      <a:pt x="11259" y="19101"/>
                      <a:pt x="11383" y="18836"/>
                    </a:cubicBezTo>
                    <a:cubicBezTo>
                      <a:pt x="11798" y="17949"/>
                      <a:pt x="11611" y="16894"/>
                      <a:pt x="10914" y="16203"/>
                    </a:cubicBezTo>
                    <a:cubicBezTo>
                      <a:pt x="10736" y="16026"/>
                      <a:pt x="10568" y="15854"/>
                      <a:pt x="10405" y="15681"/>
                    </a:cubicBezTo>
                    <a:cubicBezTo>
                      <a:pt x="9647" y="14875"/>
                      <a:pt x="9052" y="14107"/>
                      <a:pt x="8591" y="13374"/>
                    </a:cubicBezTo>
                    <a:cubicBezTo>
                      <a:pt x="8131" y="12634"/>
                      <a:pt x="7805" y="11930"/>
                      <a:pt x="7589" y="11263"/>
                    </a:cubicBezTo>
                    <a:cubicBezTo>
                      <a:pt x="7301" y="10371"/>
                      <a:pt x="7216" y="9535"/>
                      <a:pt x="7272" y="8759"/>
                    </a:cubicBezTo>
                    <a:cubicBezTo>
                      <a:pt x="7325" y="8016"/>
                      <a:pt x="7507" y="7325"/>
                      <a:pt x="7772" y="6683"/>
                    </a:cubicBezTo>
                    <a:cubicBezTo>
                      <a:pt x="8164" y="5704"/>
                      <a:pt x="8740" y="4834"/>
                      <a:pt x="9311" y="4068"/>
                    </a:cubicBezTo>
                    <a:cubicBezTo>
                      <a:pt x="10486" y="2489"/>
                      <a:pt x="11642" y="1343"/>
                      <a:pt x="11162" y="523"/>
                    </a:cubicBezTo>
                    <a:cubicBezTo>
                      <a:pt x="10985" y="216"/>
                      <a:pt x="10650" y="4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 flipH="1">
                <a:off x="7552292" y="1459475"/>
                <a:ext cx="447033" cy="450647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725" extrusionOk="0">
                    <a:moveTo>
                      <a:pt x="7833" y="1"/>
                    </a:moveTo>
                    <a:cubicBezTo>
                      <a:pt x="6432" y="1544"/>
                      <a:pt x="3948" y="3661"/>
                      <a:pt x="0" y="5104"/>
                    </a:cubicBezTo>
                    <a:cubicBezTo>
                      <a:pt x="658" y="7205"/>
                      <a:pt x="1650" y="8702"/>
                      <a:pt x="2571" y="9725"/>
                    </a:cubicBezTo>
                    <a:cubicBezTo>
                      <a:pt x="4855" y="7825"/>
                      <a:pt x="7617" y="5219"/>
                      <a:pt x="9647" y="2308"/>
                    </a:cubicBezTo>
                    <a:cubicBezTo>
                      <a:pt x="8889" y="1502"/>
                      <a:pt x="8294" y="734"/>
                      <a:pt x="7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4"/>
              <p:cNvSpPr/>
              <p:nvPr/>
            </p:nvSpPr>
            <p:spPr>
              <a:xfrm flipH="1">
                <a:off x="7682786" y="1245647"/>
                <a:ext cx="351667" cy="250509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5406" extrusionOk="0">
                    <a:moveTo>
                      <a:pt x="7272" y="0"/>
                    </a:moveTo>
                    <a:lnTo>
                      <a:pt x="7272" y="0"/>
                    </a:lnTo>
                    <a:cubicBezTo>
                      <a:pt x="6010" y="541"/>
                      <a:pt x="3641" y="1347"/>
                      <a:pt x="288" y="1583"/>
                    </a:cubicBezTo>
                    <a:cubicBezTo>
                      <a:pt x="110" y="2426"/>
                      <a:pt x="14" y="3283"/>
                      <a:pt x="5" y="4145"/>
                    </a:cubicBezTo>
                    <a:cubicBezTo>
                      <a:pt x="1" y="4577"/>
                      <a:pt x="5" y="4998"/>
                      <a:pt x="29" y="5405"/>
                    </a:cubicBezTo>
                    <a:cubicBezTo>
                      <a:pt x="2029" y="5098"/>
                      <a:pt x="5060" y="4347"/>
                      <a:pt x="7589" y="2504"/>
                    </a:cubicBezTo>
                    <a:cubicBezTo>
                      <a:pt x="7301" y="1612"/>
                      <a:pt x="7214" y="778"/>
                      <a:pt x="7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4"/>
              <p:cNvSpPr/>
              <p:nvPr/>
            </p:nvSpPr>
            <p:spPr>
              <a:xfrm flipH="1">
                <a:off x="7602980" y="953962"/>
                <a:ext cx="317654" cy="195458"/>
              </a:xfrm>
              <a:custGeom>
                <a:avLst/>
                <a:gdLst/>
                <a:ahLst/>
                <a:cxnLst/>
                <a:rect l="l" t="t" r="r" b="b"/>
                <a:pathLst>
                  <a:path w="6855" h="4218" extrusionOk="0">
                    <a:moveTo>
                      <a:pt x="2542" y="0"/>
                    </a:moveTo>
                    <a:cubicBezTo>
                      <a:pt x="1577" y="836"/>
                      <a:pt x="723" y="1792"/>
                      <a:pt x="0" y="2845"/>
                    </a:cubicBezTo>
                    <a:cubicBezTo>
                      <a:pt x="1276" y="3487"/>
                      <a:pt x="3180" y="4207"/>
                      <a:pt x="5316" y="4218"/>
                    </a:cubicBezTo>
                    <a:cubicBezTo>
                      <a:pt x="5708" y="3239"/>
                      <a:pt x="6284" y="2369"/>
                      <a:pt x="6855" y="1603"/>
                    </a:cubicBezTo>
                    <a:cubicBezTo>
                      <a:pt x="5679" y="1368"/>
                      <a:pt x="4087" y="908"/>
                      <a:pt x="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4"/>
              <p:cNvSpPr/>
              <p:nvPr/>
            </p:nvSpPr>
            <p:spPr>
              <a:xfrm flipH="1">
                <a:off x="7561424" y="839726"/>
                <a:ext cx="473029" cy="1134889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24491" extrusionOk="0">
                    <a:moveTo>
                      <a:pt x="9995" y="0"/>
                    </a:moveTo>
                    <a:cubicBezTo>
                      <a:pt x="8760" y="0"/>
                      <a:pt x="6833" y="872"/>
                      <a:pt x="4998" y="2465"/>
                    </a:cubicBezTo>
                    <a:cubicBezTo>
                      <a:pt x="4033" y="3301"/>
                      <a:pt x="3179" y="4257"/>
                      <a:pt x="2456" y="5310"/>
                    </a:cubicBezTo>
                    <a:cubicBezTo>
                      <a:pt x="1473" y="6740"/>
                      <a:pt x="681" y="8432"/>
                      <a:pt x="288" y="10342"/>
                    </a:cubicBezTo>
                    <a:cubicBezTo>
                      <a:pt x="110" y="11185"/>
                      <a:pt x="14" y="12042"/>
                      <a:pt x="5" y="12904"/>
                    </a:cubicBezTo>
                    <a:cubicBezTo>
                      <a:pt x="1" y="13336"/>
                      <a:pt x="5" y="13757"/>
                      <a:pt x="29" y="14164"/>
                    </a:cubicBezTo>
                    <a:cubicBezTo>
                      <a:pt x="105" y="15825"/>
                      <a:pt x="375" y="17255"/>
                      <a:pt x="758" y="18477"/>
                    </a:cubicBezTo>
                    <a:cubicBezTo>
                      <a:pt x="1416" y="20578"/>
                      <a:pt x="2408" y="22075"/>
                      <a:pt x="3329" y="23098"/>
                    </a:cubicBezTo>
                    <a:cubicBezTo>
                      <a:pt x="3583" y="23381"/>
                      <a:pt x="3853" y="23652"/>
                      <a:pt x="4135" y="23908"/>
                    </a:cubicBezTo>
                    <a:cubicBezTo>
                      <a:pt x="4569" y="24296"/>
                      <a:pt x="5120" y="24491"/>
                      <a:pt x="5672" y="24491"/>
                    </a:cubicBezTo>
                    <a:cubicBezTo>
                      <a:pt x="6177" y="24491"/>
                      <a:pt x="6683" y="24329"/>
                      <a:pt x="7104" y="24004"/>
                    </a:cubicBezTo>
                    <a:cubicBezTo>
                      <a:pt x="7210" y="23922"/>
                      <a:pt x="7311" y="23840"/>
                      <a:pt x="7411" y="23754"/>
                    </a:cubicBezTo>
                    <a:cubicBezTo>
                      <a:pt x="3829" y="20060"/>
                      <a:pt x="1832" y="14713"/>
                      <a:pt x="2753" y="9652"/>
                    </a:cubicBezTo>
                    <a:cubicBezTo>
                      <a:pt x="3374" y="6255"/>
                      <a:pt x="5401" y="3118"/>
                      <a:pt x="8241" y="1152"/>
                    </a:cubicBezTo>
                    <a:cubicBezTo>
                      <a:pt x="8846" y="734"/>
                      <a:pt x="9508" y="317"/>
                      <a:pt x="10208" y="10"/>
                    </a:cubicBezTo>
                    <a:cubicBezTo>
                      <a:pt x="10139" y="3"/>
                      <a:pt x="10068" y="0"/>
                      <a:pt x="9995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4"/>
              <p:cNvSpPr/>
              <p:nvPr/>
            </p:nvSpPr>
            <p:spPr>
              <a:xfrm flipH="1">
                <a:off x="7527871" y="960635"/>
                <a:ext cx="461212" cy="849626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18335" extrusionOk="0">
                    <a:moveTo>
                      <a:pt x="7723" y="0"/>
                    </a:moveTo>
                    <a:cubicBezTo>
                      <a:pt x="0" y="8664"/>
                      <a:pt x="6226" y="15762"/>
                      <a:pt x="9138" y="18334"/>
                    </a:cubicBezTo>
                    <a:cubicBezTo>
                      <a:pt x="9432" y="17933"/>
                      <a:pt x="9703" y="17516"/>
                      <a:pt x="9953" y="17086"/>
                    </a:cubicBezTo>
                    <a:cubicBezTo>
                      <a:pt x="815" y="8942"/>
                      <a:pt x="6758" y="1147"/>
                      <a:pt x="7723" y="0"/>
                    </a:cubicBezTo>
                    <a:close/>
                  </a:path>
                </a:pathLst>
              </a:custGeom>
              <a:solidFill>
                <a:srgbClr val="FFFFFF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 flipH="1">
                <a:off x="4725490" y="2982362"/>
                <a:ext cx="584845" cy="508061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0964" extrusionOk="0">
                    <a:moveTo>
                      <a:pt x="8397" y="0"/>
                    </a:moveTo>
                    <a:cubicBezTo>
                      <a:pt x="8005" y="0"/>
                      <a:pt x="7619" y="106"/>
                      <a:pt x="7254" y="338"/>
                    </a:cubicBezTo>
                    <a:cubicBezTo>
                      <a:pt x="7099" y="432"/>
                      <a:pt x="6958" y="542"/>
                      <a:pt x="6831" y="670"/>
                    </a:cubicBezTo>
                    <a:cubicBezTo>
                      <a:pt x="6240" y="1241"/>
                      <a:pt x="6645" y="2100"/>
                      <a:pt x="4668" y="2756"/>
                    </a:cubicBezTo>
                    <a:cubicBezTo>
                      <a:pt x="2691" y="3418"/>
                      <a:pt x="1" y="7155"/>
                      <a:pt x="3464" y="9989"/>
                    </a:cubicBezTo>
                    <a:cubicBezTo>
                      <a:pt x="4285" y="10660"/>
                      <a:pt x="5233" y="10954"/>
                      <a:pt x="6203" y="10963"/>
                    </a:cubicBezTo>
                    <a:cubicBezTo>
                      <a:pt x="6220" y="10963"/>
                      <a:pt x="6238" y="10964"/>
                      <a:pt x="6256" y="10964"/>
                    </a:cubicBezTo>
                    <a:cubicBezTo>
                      <a:pt x="9353" y="10964"/>
                      <a:pt x="12620" y="8065"/>
                      <a:pt x="12477" y="5328"/>
                    </a:cubicBezTo>
                    <a:cubicBezTo>
                      <a:pt x="12330" y="2525"/>
                      <a:pt x="10306" y="0"/>
                      <a:pt x="8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4"/>
              <p:cNvSpPr/>
              <p:nvPr/>
            </p:nvSpPr>
            <p:spPr>
              <a:xfrm flipH="1">
                <a:off x="4969968" y="2998072"/>
                <a:ext cx="340367" cy="492363"/>
              </a:xfrm>
              <a:custGeom>
                <a:avLst/>
                <a:gdLst/>
                <a:ahLst/>
                <a:cxnLst/>
                <a:rect l="l" t="t" r="r" b="b"/>
                <a:pathLst>
                  <a:path w="7345" h="10625" extrusionOk="0">
                    <a:moveTo>
                      <a:pt x="7252" y="0"/>
                    </a:moveTo>
                    <a:lnTo>
                      <a:pt x="7252" y="0"/>
                    </a:lnTo>
                    <a:cubicBezTo>
                      <a:pt x="7099" y="93"/>
                      <a:pt x="6957" y="203"/>
                      <a:pt x="6831" y="331"/>
                    </a:cubicBezTo>
                    <a:cubicBezTo>
                      <a:pt x="6240" y="903"/>
                      <a:pt x="6643" y="1761"/>
                      <a:pt x="4668" y="2418"/>
                    </a:cubicBezTo>
                    <a:cubicBezTo>
                      <a:pt x="2691" y="3080"/>
                      <a:pt x="1" y="6816"/>
                      <a:pt x="3464" y="9652"/>
                    </a:cubicBezTo>
                    <a:cubicBezTo>
                      <a:pt x="4283" y="10321"/>
                      <a:pt x="5233" y="10615"/>
                      <a:pt x="6203" y="10624"/>
                    </a:cubicBezTo>
                    <a:cubicBezTo>
                      <a:pt x="5848" y="10141"/>
                      <a:pt x="5459" y="9670"/>
                      <a:pt x="5113" y="9181"/>
                    </a:cubicBezTo>
                    <a:cubicBezTo>
                      <a:pt x="4265" y="7978"/>
                      <a:pt x="3661" y="6342"/>
                      <a:pt x="4409" y="5080"/>
                    </a:cubicBezTo>
                    <a:cubicBezTo>
                      <a:pt x="4768" y="4466"/>
                      <a:pt x="5388" y="4059"/>
                      <a:pt x="5891" y="3554"/>
                    </a:cubicBezTo>
                    <a:cubicBezTo>
                      <a:pt x="6965" y="2465"/>
                      <a:pt x="7345" y="1256"/>
                      <a:pt x="725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" name="Google Shape;658;p44"/>
          <p:cNvSpPr txBox="1">
            <a:spLocks/>
          </p:cNvSpPr>
          <p:nvPr/>
        </p:nvSpPr>
        <p:spPr>
          <a:xfrm>
            <a:off x="827584" y="1131590"/>
            <a:ext cx="6097167" cy="58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Sniglet"/>
              <a:buChar char="★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○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■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●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○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■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●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○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niglet"/>
              <a:buChar char="■"/>
              <a:defRPr sz="1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00"/>
              <a:buFont typeface="Sniglet"/>
              <a:buNone/>
              <a:tabLst/>
              <a:defRPr/>
            </a:pPr>
            <a:r>
              <a:rPr kumimoji="0" lang="es-E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Pada </a:t>
            </a:r>
            <a:r>
              <a:rPr kumimoji="0" lang="es-E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akhir</a:t>
            </a:r>
            <a:r>
              <a:rPr kumimoji="0" lang="es-E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 </a:t>
            </a:r>
            <a:r>
              <a:rPr kumimoji="0" lang="es-E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pengajaran</a:t>
            </a:r>
            <a:r>
              <a:rPr kumimoji="0" lang="es-E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 dan </a:t>
            </a:r>
            <a:r>
              <a:rPr kumimoji="0" lang="es-E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pembelajaran</a:t>
            </a:r>
            <a:r>
              <a:rPr kumimoji="0" lang="es-E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niglet"/>
                <a:sym typeface="Snigle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71825946"/>
      </p:ext>
    </p:extLst>
  </p:cSld>
  <p:clrMapOvr>
    <a:masterClrMapping/>
  </p:clrMapOvr>
</p:sld>
</file>

<file path=ppt/theme/theme1.xml><?xml version="1.0" encoding="utf-8"?>
<a:theme xmlns:a="http://schemas.openxmlformats.org/drawingml/2006/main" name="Reading Word Families for Pre-K by Slidesgo">
  <a:themeElements>
    <a:clrScheme name="Simple Light">
      <a:dk1>
        <a:srgbClr val="5E5E5E"/>
      </a:dk1>
      <a:lt1>
        <a:srgbClr val="43B4BA"/>
      </a:lt1>
      <a:dk2>
        <a:srgbClr val="FFFFFF"/>
      </a:dk2>
      <a:lt2>
        <a:srgbClr val="85DFE8"/>
      </a:lt2>
      <a:accent1>
        <a:srgbClr val="9716B7"/>
      </a:accent1>
      <a:accent2>
        <a:srgbClr val="FF3CC8"/>
      </a:accent2>
      <a:accent3>
        <a:srgbClr val="FFCC00"/>
      </a:accent3>
      <a:accent4>
        <a:srgbClr val="FF8E4C"/>
      </a:accent4>
      <a:accent5>
        <a:srgbClr val="FFF6E3"/>
      </a:accent5>
      <a:accent6>
        <a:srgbClr val="FFFFFF"/>
      </a:accent6>
      <a:hlink>
        <a:srgbClr val="5E5E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630</Words>
  <Application>Microsoft Office PowerPoint</Application>
  <PresentationFormat>On-screen Show (16:9)</PresentationFormat>
  <Paragraphs>139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Sniglet</vt:lpstr>
      <vt:lpstr>Montserrat</vt:lpstr>
      <vt:lpstr>KaiTi</vt:lpstr>
      <vt:lpstr>Paytone One</vt:lpstr>
      <vt:lpstr>Bellota Text</vt:lpstr>
      <vt:lpstr>Arial</vt:lpstr>
      <vt:lpstr>Calibri</vt:lpstr>
      <vt:lpstr>Inria Sans</vt:lpstr>
      <vt:lpstr>Reading Word Families for Pre-K by Slidesgo</vt:lpstr>
      <vt:lpstr>Tema 2 Perpaduan</vt:lpstr>
      <vt:lpstr>Objektif Pembelajaran</vt:lpstr>
      <vt:lpstr>Isi Kandungan</vt:lpstr>
      <vt:lpstr>Kata Kerja Aktif Transitif</vt:lpstr>
      <vt:lpstr>Kata Kerja Aktif Transitif</vt:lpstr>
      <vt:lpstr>Kata Kerja Aktif Transitif</vt:lpstr>
      <vt:lpstr>Kata Kerja Aktif Transitif</vt:lpstr>
      <vt:lpstr>Tema 2 Perpaduan</vt:lpstr>
      <vt:lpstr>Objektif Pembelajaran</vt:lpstr>
      <vt:lpstr>Isi Kandungan</vt:lpstr>
      <vt:lpstr>Kata Kerja Pasif</vt:lpstr>
      <vt:lpstr>Kata Kerja Pasif</vt:lpstr>
      <vt:lpstr>Kata Kerja Pasif</vt:lpstr>
      <vt:lpstr>Kata Adjektif Sifat</vt:lpstr>
      <vt:lpstr>Kata Adjektif Sifat</vt:lpstr>
      <vt:lpstr>Kata Adjektif Sifat</vt:lpstr>
      <vt:lpstr>Tema 2 Perpaduan</vt:lpstr>
      <vt:lpstr>Objektif Pembelajaran</vt:lpstr>
      <vt:lpstr>Isi Kandungan</vt:lpstr>
      <vt:lpstr>1</vt:lpstr>
      <vt:lpstr>Kata Adjektif Sifat - Warna</vt:lpstr>
      <vt:lpstr>Kata Adjektif Sifat - Warna</vt:lpstr>
      <vt:lpstr>Kata Adjektif Sifat</vt:lpstr>
      <vt:lpstr>Kata Adjektif Sifat - Ukuran</vt:lpstr>
      <vt:lpstr>Kata Adjektif Sifat - Ukuran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1 Kekeluarga</dc:title>
  <dc:creator>TENG</dc:creator>
  <cp:lastModifiedBy>Norfazira binti Ab Rahim</cp:lastModifiedBy>
  <cp:revision>14</cp:revision>
  <dcterms:modified xsi:type="dcterms:W3CDTF">2023-07-09T03:23:34Z</dcterms:modified>
</cp:coreProperties>
</file>